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918400" cy="21945600"/>
  <p:notesSz cx="6858000" cy="9144000"/>
  <p:defaultTextStyle>
    <a:defPPr>
      <a:defRPr lang="en-US"/>
    </a:defPPr>
    <a:lvl1pPr marL="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57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15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4973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312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289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89946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04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262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33" autoAdjust="0"/>
    <p:restoredTop sz="94660"/>
  </p:normalViewPr>
  <p:slideViewPr>
    <p:cSldViewPr snapToGrid="0">
      <p:cViewPr varScale="1">
        <p:scale>
          <a:sx n="34" d="100"/>
          <a:sy n="34" d="100"/>
        </p:scale>
        <p:origin x="-18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33227010" y="-1"/>
            <a:ext cx="9335453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/>
          <a:p>
            <a:pPr lvl="0">
              <a:spcBef>
                <a:spcPts val="800"/>
              </a:spcBef>
            </a:pPr>
            <a:r>
              <a:rPr sz="6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800"/>
              </a:spcBef>
            </a:pPr>
            <a:r>
              <a:rPr lang="en-US"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200"/>
              </a:spcBef>
            </a:pPr>
            <a:endParaRPr sz="4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800"/>
              </a:spcBef>
            </a:pPr>
            <a:r>
              <a:rPr sz="58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800"/>
              </a:spcBef>
            </a:pP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44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44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1600"/>
              </a:spcBef>
            </a:pPr>
            <a:r>
              <a:rPr lang="en-US"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1600"/>
              </a:spcBef>
            </a:pP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1600"/>
              </a:spcBef>
            </a:pP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44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868680" y="2729271"/>
            <a:ext cx="22630809" cy="430887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3779520"/>
            <a:ext cx="9601200" cy="85344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6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857250" y="4742688"/>
            <a:ext cx="9601200" cy="1821716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933" baseline="0"/>
            </a:lvl1pPr>
            <a:lvl2pPr marL="381019" indent="-381019">
              <a:spcBef>
                <a:spcPts val="800"/>
              </a:spcBef>
              <a:buFont typeface="Arial" panose="020B0604020202020204" pitchFamily="34" charset="0"/>
              <a:buChar char="•"/>
              <a:defRPr sz="2933"/>
            </a:lvl2pPr>
            <a:lvl3pPr marL="381019" indent="-381019">
              <a:spcBef>
                <a:spcPts val="800"/>
              </a:spcBef>
              <a:buFont typeface="Arial" panose="020B0604020202020204" pitchFamily="34" charset="0"/>
              <a:buChar char="•"/>
              <a:defRPr sz="2933"/>
            </a:lvl3pPr>
            <a:lvl4pPr marL="0" indent="0">
              <a:spcBef>
                <a:spcPts val="800"/>
              </a:spcBef>
              <a:buNone/>
              <a:defRPr sz="2933"/>
            </a:lvl4pPr>
            <a:lvl5pPr marL="0" indent="0">
              <a:spcBef>
                <a:spcPts val="800"/>
              </a:spcBef>
              <a:buNone/>
              <a:defRPr sz="2933"/>
            </a:lvl5pPr>
            <a:lvl6pPr marL="0" indent="0">
              <a:spcBef>
                <a:spcPts val="800"/>
              </a:spcBef>
              <a:buNone/>
              <a:defRPr sz="2933"/>
            </a:lvl6pPr>
            <a:lvl7pPr marL="0" indent="0">
              <a:spcBef>
                <a:spcPts val="800"/>
              </a:spcBef>
              <a:buNone/>
              <a:defRPr sz="2933"/>
            </a:lvl7pPr>
            <a:lvl8pPr marL="0" indent="0">
              <a:spcBef>
                <a:spcPts val="800"/>
              </a:spcBef>
              <a:buNone/>
              <a:defRPr sz="2933"/>
            </a:lvl8pPr>
            <a:lvl9pPr marL="0" indent="0">
              <a:spcBef>
                <a:spcPts val="800"/>
              </a:spcBef>
              <a:buNone/>
              <a:defRPr sz="2933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857250" y="6998208"/>
            <a:ext cx="9601200" cy="85344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6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857250" y="7912608"/>
            <a:ext cx="9601200" cy="1871671"/>
          </a:xfrm>
        </p:spPr>
        <p:txBody>
          <a:bodyPr lIns="91440" tIns="182880"/>
          <a:lstStyle>
            <a:lvl1pPr>
              <a:defRPr sz="2133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9966960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6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0960609"/>
            <a:ext cx="9601200" cy="4018307"/>
          </a:xfrm>
        </p:spPr>
        <p:txBody>
          <a:bodyPr lIns="91440" tIns="182880"/>
          <a:lstStyle>
            <a:lvl1pPr>
              <a:defRPr sz="2133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57250" y="15258288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6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857250" y="16221456"/>
            <a:ext cx="9601200" cy="4864608"/>
          </a:xfrm>
        </p:spPr>
        <p:txBody>
          <a:bodyPr lIns="91440" tIns="182880"/>
          <a:lstStyle>
            <a:lvl1pPr>
              <a:defRPr sz="2133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3779520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6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4742688"/>
            <a:ext cx="9601200" cy="4530371"/>
          </a:xfrm>
        </p:spPr>
        <p:txBody>
          <a:bodyPr lIns="91440" tIns="182880"/>
          <a:lstStyle>
            <a:lvl1pPr>
              <a:defRPr sz="2133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1658600" y="9552432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6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10515600"/>
            <a:ext cx="9601200" cy="4463315"/>
          </a:xfrm>
        </p:spPr>
        <p:txBody>
          <a:bodyPr lIns="91440" tIns="182880"/>
          <a:lstStyle>
            <a:lvl1pPr>
              <a:defRPr sz="2133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15258288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6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16221456"/>
            <a:ext cx="9601200" cy="4864608"/>
          </a:xfrm>
        </p:spPr>
        <p:txBody>
          <a:bodyPr lIns="91440" tIns="182880"/>
          <a:lstStyle>
            <a:lvl1pPr>
              <a:defRPr sz="2133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3779520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6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4742688"/>
            <a:ext cx="9601200" cy="4876800"/>
          </a:xfrm>
        </p:spPr>
        <p:txBody>
          <a:bodyPr lIns="91440" tIns="182880"/>
          <a:lstStyle>
            <a:lvl1pPr>
              <a:defRPr sz="2133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9943223"/>
            <a:ext cx="9601200" cy="3025740"/>
          </a:xfrm>
        </p:spPr>
        <p:txBody>
          <a:bodyPr lIns="91440" tIns="182880"/>
          <a:lstStyle>
            <a:lvl1pPr>
              <a:defRPr sz="2133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2425660" y="13178397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6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2425660" y="14141565"/>
            <a:ext cx="9601200" cy="2896524"/>
          </a:xfrm>
        </p:spPr>
        <p:txBody>
          <a:bodyPr lIns="91440" tIns="182880"/>
          <a:lstStyle>
            <a:lvl1pPr>
              <a:defRPr sz="2133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17148048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6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18111216"/>
            <a:ext cx="9601200" cy="2974848"/>
          </a:xfrm>
        </p:spPr>
        <p:txBody>
          <a:bodyPr lIns="91440" tIns="182880"/>
          <a:lstStyle>
            <a:lvl1pPr>
              <a:defRPr sz="2133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4203025" y="0"/>
            <a:ext cx="8715375" cy="2561630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76" userDrawn="1">
          <p15:clr>
            <a:srgbClr val="A4A3A4"/>
          </p15:clr>
        </p15:guide>
        <p15:guide id="2" pos="1386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32918400" cy="3352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68680" y="457240"/>
            <a:ext cx="22631400" cy="1981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4013200"/>
            <a:ext cx="31192470" cy="157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21409799"/>
            <a:ext cx="1639062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590800"/>
            <a:ext cx="32918400" cy="7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2590800"/>
            <a:ext cx="329184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7667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15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540" userDrawn="1">
          <p15:clr>
            <a:srgbClr val="A4A3A4"/>
          </p15:clr>
        </p15:guide>
        <p15:guide id="3" pos="20196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2742013" y="16348335"/>
            <a:ext cx="10176387" cy="464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7" name="Rectangle 46"/>
          <p:cNvSpPr/>
          <p:nvPr/>
        </p:nvSpPr>
        <p:spPr>
          <a:xfrm>
            <a:off x="22742012" y="11607175"/>
            <a:ext cx="10176387" cy="47411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0960" y="-91400"/>
            <a:ext cx="21478240" cy="1981160"/>
          </a:xfrm>
        </p:spPr>
        <p:txBody>
          <a:bodyPr>
            <a:normAutofit/>
          </a:bodyPr>
          <a:lstStyle/>
          <a:p>
            <a:r>
              <a:rPr lang="en-US" dirty="0"/>
              <a:t>Software Engineering @                  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Kevin Duke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4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 b="20535"/>
          <a:stretch>
            <a:fillRect/>
          </a:stretch>
        </p:blipFill>
        <p:spPr/>
      </p:pic>
      <p:pic>
        <p:nvPicPr>
          <p:cNvPr id="1026" name="Picture 2" descr="http://vignette3.wikia.nocookie.net/egamia/images/f/f3/Intel_logo.png/revision/latest?cb=200610052217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540" y="44936"/>
            <a:ext cx="37211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l2.pushbulletusercontent.com/4DQZS0bfGm7rsWBl8xj9ykPZmjteN82h/DSC_088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2923"/>
            <a:ext cx="11566115" cy="650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l2.pushbulletusercontent.com/kv3jn8hVdmbSmhZTPC8wRMDldPgyQKZZ/DSC_127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5394083" y="13645950"/>
            <a:ext cx="9386703" cy="530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l2.pushbulletusercontent.com/VpsA2uYHREuZw12t2bIdSBkXVMejHdAb/DSC_127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64292" y="13408999"/>
            <a:ext cx="9386704" cy="578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1566115" y="3313679"/>
            <a:ext cx="21352285" cy="6567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pic>
        <p:nvPicPr>
          <p:cNvPr id="1034" name="Picture 10" descr="https://dl2.pushbulletusercontent.com/PqoHVImvNZ06d7HlDwlWcaRhrHjmf77L/DSC_088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013" y="3313680"/>
            <a:ext cx="10176387" cy="656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1566115" y="3372922"/>
            <a:ext cx="1117589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Background</a:t>
            </a:r>
          </a:p>
          <a:p>
            <a:pPr algn="ctr"/>
            <a:r>
              <a:rPr lang="en-US" sz="4000" dirty="0"/>
              <a:t>I did a year long internship at Intel in Folsom, CA</a:t>
            </a:r>
          </a:p>
          <a:p>
            <a:pPr algn="ctr"/>
            <a:r>
              <a:rPr lang="en-US" sz="4000" dirty="0"/>
              <a:t>The lab I worked in was the firmware testing lab, where we have many systems and platforms in which we use to test the newest firmware on the latest hardware. My role was a software engineer where I supported the team with automation or other entire projects such as chip virtualization.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11607177"/>
            <a:ext cx="11566115" cy="464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22741090" y="11607175"/>
            <a:ext cx="1017823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Reflection</a:t>
            </a:r>
          </a:p>
          <a:p>
            <a:pPr algn="ctr"/>
            <a:r>
              <a:rPr lang="en-US" sz="3600" dirty="0"/>
              <a:t>Taking this internship was one of the greatest experiences. I learned a lot how our skills transfer over to the work place and it really gave me a huge appreciation for school and classes. Classes that seem unimportant was seen having practical use in the workplace and I’m much more motivated to learn more at school.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0" y="16252722"/>
            <a:ext cx="11566115" cy="47411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8" name="TextBox 47"/>
          <p:cNvSpPr txBox="1"/>
          <p:nvPr/>
        </p:nvSpPr>
        <p:spPr>
          <a:xfrm>
            <a:off x="-203713" y="16348335"/>
            <a:ext cx="1176982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UCSD Connection</a:t>
            </a:r>
          </a:p>
          <a:p>
            <a:pPr algn="ctr"/>
            <a:r>
              <a:rPr lang="en-US" sz="3600" dirty="0"/>
              <a:t>During my internship, I used many skills from UCSD.</a:t>
            </a:r>
          </a:p>
          <a:p>
            <a:pPr algn="ctr"/>
            <a:r>
              <a:rPr lang="en-US" sz="3600" dirty="0"/>
              <a:t>CSE 110: Teamwork and technicalities – In 110, we learned how to work in a team and how to implement design patters, which I used throughout my internship</a:t>
            </a:r>
          </a:p>
          <a:p>
            <a:pPr algn="ctr"/>
            <a:r>
              <a:rPr lang="en-US" sz="3600" dirty="0"/>
              <a:t>CSE 100: Data Structures – I used coding skills and data structure knowledge at Intel</a:t>
            </a:r>
          </a:p>
          <a:p>
            <a:pPr algn="ctr"/>
            <a:r>
              <a:rPr lang="en-US" sz="3600" dirty="0"/>
              <a:t>CSE 140: – Basics were useful around hardware</a:t>
            </a:r>
          </a:p>
          <a:p>
            <a:pPr algn="ctr"/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11759575"/>
            <a:ext cx="115661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Key Achievement</a:t>
            </a:r>
          </a:p>
          <a:p>
            <a:pPr algn="ctr"/>
            <a:r>
              <a:rPr lang="en-US" sz="3600" dirty="0"/>
              <a:t>I figured out how to do BIOS traversal automation on Purely (Lewisburg) platforms which no one has been able to do yet and they were planning on a hard-coded solution. I was able to save them from doing this which opened up automation possibilities for hundreds of tests on many platforms. I went on to do it on Broxton as well.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41090" y="16347394"/>
            <a:ext cx="101782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Perks</a:t>
            </a:r>
          </a:p>
          <a:p>
            <a:pPr algn="ctr"/>
            <a:r>
              <a:rPr lang="en-US" sz="3600" dirty="0"/>
              <a:t>Working at Intel Folsom is right next to lakes and forests. Lake Tahoe is an hour away.</a:t>
            </a:r>
          </a:p>
          <a:p>
            <a:pPr algn="ctr"/>
            <a:r>
              <a:rPr lang="en-US" sz="3600" dirty="0"/>
              <a:t>We get free drinks, coffee, fruits, and other snacks</a:t>
            </a:r>
          </a:p>
          <a:p>
            <a:pPr algn="ctr"/>
            <a:r>
              <a:rPr lang="en-US" sz="3600" dirty="0"/>
              <a:t>Discounts! The latest processors and SSD’s are available for like 60%+ off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10229850"/>
            <a:ext cx="32918399" cy="4628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36" name="Rectangle 35"/>
          <p:cNvSpPr/>
          <p:nvPr/>
        </p:nvSpPr>
        <p:spPr>
          <a:xfrm>
            <a:off x="400050" y="10546003"/>
            <a:ext cx="22341040" cy="56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37" name="Rectangle 36"/>
          <p:cNvSpPr/>
          <p:nvPr/>
        </p:nvSpPr>
        <p:spPr>
          <a:xfrm>
            <a:off x="23141140" y="10345064"/>
            <a:ext cx="6676871" cy="11144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38" name="Rectangle 37"/>
          <p:cNvSpPr/>
          <p:nvPr/>
        </p:nvSpPr>
        <p:spPr>
          <a:xfrm>
            <a:off x="20521687" y="10768333"/>
            <a:ext cx="11915775" cy="3476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316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Science Poster</vt:lpstr>
      <vt:lpstr>Software Engineering @                   Kevin Duke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CTPClassification=CTP_PUBLIC:VisualMarkings=</cp:keywords>
  <cp:lastModifiedBy/>
  <cp:revision>1</cp:revision>
  <dcterms:created xsi:type="dcterms:W3CDTF">2016-09-07T23:48:15Z</dcterms:created>
  <dcterms:modified xsi:type="dcterms:W3CDTF">2016-09-08T06:54:45Z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  <property fmtid="{D5CDD505-2E9C-101B-9397-08002B2CF9AE}" pid="3" name="TitusGUID">
    <vt:lpwstr>bc318e8e-d65e-4bda-a6aa-25347fb7731c</vt:lpwstr>
  </property>
  <property fmtid="{D5CDD505-2E9C-101B-9397-08002B2CF9AE}" pid="4" name="CTP_TimeStamp">
    <vt:lpwstr>2016-09-08 00:26:41Z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CTP_PUBLIC</vt:lpwstr>
  </property>
</Properties>
</file>