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5" r:id="rId5"/>
    <p:sldId id="287" r:id="rId6"/>
    <p:sldId id="259" r:id="rId7"/>
    <p:sldId id="293" r:id="rId8"/>
    <p:sldId id="294" r:id="rId9"/>
    <p:sldId id="267" r:id="rId10"/>
    <p:sldId id="281" r:id="rId11"/>
    <p:sldId id="278" r:id="rId12"/>
    <p:sldId id="260" r:id="rId13"/>
    <p:sldId id="261" r:id="rId14"/>
    <p:sldId id="282" r:id="rId15"/>
    <p:sldId id="270" r:id="rId16"/>
    <p:sldId id="262" r:id="rId17"/>
    <p:sldId id="265" r:id="rId18"/>
    <p:sldId id="300" r:id="rId19"/>
    <p:sldId id="269" r:id="rId20"/>
    <p:sldId id="291" r:id="rId21"/>
    <p:sldId id="268" r:id="rId22"/>
    <p:sldId id="297" r:id="rId23"/>
    <p:sldId id="263" r:id="rId24"/>
    <p:sldId id="264" r:id="rId25"/>
    <p:sldId id="266" r:id="rId26"/>
    <p:sldId id="280" r:id="rId27"/>
    <p:sldId id="275" r:id="rId28"/>
    <p:sldId id="276" r:id="rId29"/>
    <p:sldId id="277" r:id="rId30"/>
    <p:sldId id="30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429" autoAdjust="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345A3-2E8C-4719-8A2D-771A3CA78CEE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29C5A-2511-4C4D-990E-3F7B25DCE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rgbClr val="FFC00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DC77-FFAD-4B9D-96F0-AAE596882C16}" type="datetimeFigureOut">
              <a:rPr lang="en-US" smtClean="0"/>
              <a:pPr/>
              <a:t>12/7/2009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CAAC-8596-43F0-B3F5-8C394D0F3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VTank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Vermont Technical College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Slice (Example)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Slice definition (</a:t>
            </a:r>
            <a:r>
              <a:rPr lang="en-US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MyFile.ice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2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MyModule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MyInterface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Server implementation (Example in C#):</a:t>
            </a:r>
          </a:p>
          <a:p>
            <a:pPr>
              <a:buNone/>
            </a:pPr>
            <a:r>
              <a:rPr lang="en-US" sz="2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MyInterfaceServant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MyModule.MyInterface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str.ToUpper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2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000" dirty="0" smtClean="0">
                <a:solidFill>
                  <a:schemeClr val="bg1"/>
                </a:solidFill>
                <a:cs typeface="Courier New" pitchFamily="49" charset="0"/>
              </a:rPr>
              <a:t>Client usage (Example in Python): </a:t>
            </a:r>
          </a:p>
          <a:p>
            <a:pPr>
              <a:buNone/>
            </a:pPr>
            <a:r>
              <a:rPr lang="en-US" sz="22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serverObj.ToUpper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“hi”</a:t>
            </a:r>
            <a:r>
              <a:rPr lang="en-US" sz="2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5867400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Output: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Ice?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Ice met the requirements perfectly: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Free, open-source, licensed under GPL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Built to meet the requirements for a MMO game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Need to host servers on Windows and Linux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Supports all languages we use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projects\VTank-SVN\Docs\Presentations\Architecture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09753"/>
            <a:ext cx="8153400" cy="55720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Master server – manages all types of clients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game servers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External database for account and tank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Acts as middle-man to database</a:t>
            </a:r>
          </a:p>
          <a:p>
            <a:r>
              <a:rPr lang="en-US" dirty="0" smtClean="0"/>
              <a:t>Written in Python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MySQL</a:t>
            </a:r>
            <a:r>
              <a:rPr lang="en-US" dirty="0" smtClean="0">
                <a:solidFill>
                  <a:schemeClr val="bg1"/>
                </a:solidFill>
              </a:rPr>
              <a:t> instance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Reason: Easily deployable, scalable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InnoDB</a:t>
            </a:r>
            <a:r>
              <a:rPr lang="en-US" dirty="0" smtClean="0">
                <a:solidFill>
                  <a:schemeClr val="bg1"/>
                </a:solidFill>
              </a:rPr>
              <a:t> table engine</a:t>
            </a:r>
          </a:p>
          <a:p>
            <a:pPr lvl="1"/>
            <a:r>
              <a:rPr lang="en-US" dirty="0" err="1" smtClean="0"/>
              <a:t>MyISAM</a:t>
            </a:r>
            <a:r>
              <a:rPr lang="en-US" dirty="0" smtClean="0"/>
              <a:t> has no integrity checks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Completely blocked off from the public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Glacier2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Firewall traversal service</a:t>
            </a:r>
          </a:p>
          <a:p>
            <a:r>
              <a:rPr lang="en-US" dirty="0" smtClean="0"/>
              <a:t>Callback utility – clients don’t modify firewall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Acts as proxy between server(s) and client(s)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Sits on edge of server firewall</a:t>
            </a:r>
          </a:p>
          <a:p>
            <a:pPr lvl="1"/>
            <a:r>
              <a:rPr lang="en-US" dirty="0" smtClean="0"/>
              <a:t>Provides extra security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Game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Each instance runs simulation</a:t>
            </a:r>
          </a:p>
          <a:p>
            <a:pPr lvl="1"/>
            <a:r>
              <a:rPr lang="en-US" dirty="0" smtClean="0"/>
              <a:t>Game servers/processes don’t affect each other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Can be any number of game servers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Written in C++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VTank (client)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Manage tanks, play the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Login with account created at the website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Written in .NET (C#)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XNA Framework for graphics API</a:t>
            </a:r>
          </a:p>
          <a:p>
            <a:r>
              <a:rPr lang="en-US" dirty="0" err="1" smtClean="0"/>
              <a:t>Neoforce</a:t>
            </a:r>
            <a:r>
              <a:rPr lang="en-US" dirty="0" smtClean="0"/>
              <a:t> Controls for the GUI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jects\VTank-SVN\Docs\Presentations\PresentationShots\tank_cre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577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Patcher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Searches for </a:t>
            </a:r>
            <a:r>
              <a:rPr lang="en-US" dirty="0" smtClean="0"/>
              <a:t>and downloads updates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Interacts with IcePatch2 server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Interface </a:t>
            </a:r>
            <a:r>
              <a:rPr lang="en-US" dirty="0" smtClean="0">
                <a:solidFill>
                  <a:schemeClr val="bg1"/>
                </a:solidFill>
              </a:rPr>
              <a:t>for game options, starting the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Written in C++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VTank?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Online multi-player 3D game written in 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Customizable tanks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Product of Summer of Software Engineering (SoSE)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Patcher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(Screenshot)</a:t>
            </a:r>
            <a:endParaRPr lang="en-US" dirty="0"/>
          </a:p>
        </p:txBody>
      </p:sp>
      <p:pic>
        <p:nvPicPr>
          <p:cNvPr id="4" name="Content Placeholder 3" descr="R09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2100" y="1739106"/>
            <a:ext cx="6019800" cy="4248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Map Editor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Preserved from last year’s SoSE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Create and upload playable maps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Meant for developers, guests can use it too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Only developers can upload maps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Written in C++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jects\VTank-SVN\Docs\Presentations\PresentationShots\map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96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Captain VTank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 for administration, in-depth statistics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Requires highest possible privileges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It can do anything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 very mature – only about a week of 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Written in Java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Janitor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 for game data modification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Requires ‘developer’ privileges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Meant to abstract the difficulties of working with </a:t>
            </a:r>
            <a:r>
              <a:rPr lang="en-US" dirty="0" smtClean="0">
                <a:solidFill>
                  <a:schemeClr val="bg1"/>
                </a:solidFill>
              </a:rPr>
              <a:t>database </a:t>
            </a:r>
            <a:r>
              <a:rPr lang="en-US" dirty="0" smtClean="0">
                <a:solidFill>
                  <a:schemeClr val="bg1"/>
                </a:solidFill>
              </a:rPr>
              <a:t>directly – anyone can use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Doesn’t quite exist yet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Website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Backend in Python using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>
                <a:solidFill>
                  <a:schemeClr val="bg1"/>
                </a:solidFill>
              </a:rPr>
              <a:t> framework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Forum for community interaction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Interface for account registration</a:t>
            </a:r>
          </a:p>
          <a:p>
            <a:endParaRPr lang="en-US" smtClean="0"/>
          </a:p>
          <a:p>
            <a:r>
              <a:rPr lang="en-US" smtClean="0"/>
              <a:t>URL</a:t>
            </a:r>
            <a:r>
              <a:rPr lang="en-US" dirty="0" smtClean="0"/>
              <a:t>: http://vtank.cis.vtc.edu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Distribution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Installer installs </a:t>
            </a:r>
            <a:r>
              <a:rPr lang="en-US" dirty="0" err="1" smtClean="0">
                <a:solidFill>
                  <a:schemeClr val="bg1"/>
                </a:solidFill>
              </a:rPr>
              <a:t>Patcher</a:t>
            </a:r>
            <a:r>
              <a:rPr lang="en-US" dirty="0" smtClean="0">
                <a:solidFill>
                  <a:schemeClr val="bg1"/>
                </a:solidFill>
              </a:rPr>
              <a:t>, not the client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Patcher</a:t>
            </a:r>
            <a:r>
              <a:rPr lang="en-US" dirty="0" smtClean="0">
                <a:solidFill>
                  <a:schemeClr val="bg1"/>
                </a:solidFill>
              </a:rPr>
              <a:t> will do a full download on first run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Rationale: Only one installer ever</a:t>
            </a:r>
          </a:p>
          <a:p>
            <a:pPr lvl="1"/>
            <a:r>
              <a:rPr lang="en-US" dirty="0" smtClean="0"/>
              <a:t>Until it gets huge…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Patching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Build server compiles new client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 script runs to update ‘live’ patch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IcePatch2 server is restarted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dirty="0" smtClean="0">
                <a:solidFill>
                  <a:schemeClr val="bg1"/>
                </a:solidFill>
              </a:rPr>
              <a:t>New patch is not released if the build breaks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Future of VTank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Statistics and player ranking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In-game power-ups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Enhanced map editor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Website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http://vtank.cis.vtc.edu/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Summer of Software Engineering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Students develop software in professional environment</a:t>
            </a:r>
          </a:p>
          <a:p>
            <a:r>
              <a:rPr lang="en-US" dirty="0" smtClean="0"/>
              <a:t>Focuses on best practice development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Running since 2006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VTank Started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</a:t>
            </a:r>
            <a:r>
              <a:rPr lang="en-US" dirty="0" err="1" smtClean="0"/>
              <a:t>Fredricksen</a:t>
            </a:r>
            <a:r>
              <a:rPr lang="en-US" dirty="0" smtClean="0"/>
              <a:t> offered $50.00 for online multi-player version of old Atari game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Cross-platform using C++ and OpenGL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Almost everything written from scratch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New VTank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dirty="0" smtClean="0">
                <a:solidFill>
                  <a:schemeClr val="bg1"/>
                </a:solidFill>
              </a:rPr>
              <a:t> XNA Framework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Internet Communications Engine (Ice) for network infrastructure</a:t>
            </a:r>
          </a:p>
          <a:p>
            <a:r>
              <a:rPr lang="en-US" dirty="0" smtClean="0"/>
              <a:t>Exclusive to Windows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Much easier to develop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Gameplay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action/arcade-style tank game</a:t>
            </a:r>
          </a:p>
          <a:p>
            <a:r>
              <a:rPr lang="en-US" dirty="0" smtClean="0"/>
              <a:t>Typical first-person shooter controls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Change to a new map every 20 minutes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Various game modes (e.g. </a:t>
            </a:r>
            <a:r>
              <a:rPr lang="en-US" dirty="0" err="1" smtClean="0">
                <a:solidFill>
                  <a:schemeClr val="bg1"/>
                </a:solidFill>
              </a:rPr>
              <a:t>Deathmatch</a:t>
            </a:r>
            <a:r>
              <a:rPr lang="en-US" dirty="0" smtClean="0">
                <a:solidFill>
                  <a:schemeClr val="bg1"/>
                </a:solidFill>
              </a:rPr>
              <a:t>, Capture the Flag)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Screenshot (Top Down)</a:t>
            </a:r>
            <a:endParaRPr lang="en-US" dirty="0"/>
          </a:p>
        </p:txBody>
      </p:sp>
      <p:pic>
        <p:nvPicPr>
          <p:cNvPr id="8" name="Content Placeholder 7" descr="GameS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GameSS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Internet Communications Engine (Ice)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Cross-platform middleware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Object-oriented design</a:t>
            </a:r>
          </a:p>
          <a:p>
            <a:r>
              <a:rPr lang="en-US" dirty="0" smtClean="0"/>
              <a:t>Design protocol in ‘Slice’ definition files</a:t>
            </a:r>
          </a:p>
          <a:p>
            <a:pPr lvl="1"/>
            <a:r>
              <a:rPr lang="en-US" dirty="0" smtClean="0"/>
              <a:t>Compile to any supported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Created &amp; maintained by </a:t>
            </a:r>
            <a:r>
              <a:rPr lang="en-US" dirty="0" err="1" smtClean="0">
                <a:solidFill>
                  <a:schemeClr val="bg1"/>
                </a:solidFill>
              </a:rPr>
              <a:t>ZeroC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URL: http://zeroc.com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</TotalTime>
  <Words>571</Words>
  <Application>Microsoft Office PowerPoint</Application>
  <PresentationFormat>On-screen Show (4:3)</PresentationFormat>
  <Paragraphs>136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VTank</vt:lpstr>
      <vt:lpstr>What is VTank?</vt:lpstr>
      <vt:lpstr>Summer of Software Engineering</vt:lpstr>
      <vt:lpstr>How VTank Started</vt:lpstr>
      <vt:lpstr>The New VTank</vt:lpstr>
      <vt:lpstr>Gameplay</vt:lpstr>
      <vt:lpstr>Screenshot (Top Down)</vt:lpstr>
      <vt:lpstr>Slide 8</vt:lpstr>
      <vt:lpstr>Internet Communications Engine (Ice)</vt:lpstr>
      <vt:lpstr>Slice (Example)</vt:lpstr>
      <vt:lpstr>Why Ice?</vt:lpstr>
      <vt:lpstr>Architecture</vt:lpstr>
      <vt:lpstr>Main Server</vt:lpstr>
      <vt:lpstr>The Database</vt:lpstr>
      <vt:lpstr>Glacier2</vt:lpstr>
      <vt:lpstr>Game Server</vt:lpstr>
      <vt:lpstr>VTank (client)</vt:lpstr>
      <vt:lpstr>Slide 18</vt:lpstr>
      <vt:lpstr>Patcher</vt:lpstr>
      <vt:lpstr>Patcher (Screenshot)</vt:lpstr>
      <vt:lpstr>Map Editor</vt:lpstr>
      <vt:lpstr>Slide 22</vt:lpstr>
      <vt:lpstr>Captain VTank</vt:lpstr>
      <vt:lpstr>Janitor</vt:lpstr>
      <vt:lpstr>Website</vt:lpstr>
      <vt:lpstr>Distribution</vt:lpstr>
      <vt:lpstr>The Patching Process</vt:lpstr>
      <vt:lpstr>The Future of VTank</vt:lpstr>
      <vt:lpstr>The Website</vt:lpstr>
      <vt:lpstr>Demonstration</vt:lpstr>
    </vt:vector>
  </TitlesOfParts>
  <Company>Vermont Technical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VTank</dc:title>
  <dc:creator>Andy</dc:creator>
  <cp:lastModifiedBy>Andy</cp:lastModifiedBy>
  <cp:revision>290</cp:revision>
  <dcterms:created xsi:type="dcterms:W3CDTF">2009-08-25T13:08:44Z</dcterms:created>
  <dcterms:modified xsi:type="dcterms:W3CDTF">2009-12-07T19:09:38Z</dcterms:modified>
</cp:coreProperties>
</file>