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6" r:id="rId4"/>
    <p:sldId id="265" r:id="rId5"/>
    <p:sldId id="264" r:id="rId6"/>
    <p:sldId id="267"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0B"/>
    <a:srgbClr val="286AFC"/>
    <a:srgbClr val="3C69F3"/>
    <a:srgbClr val="0FBEFF"/>
    <a:srgbClr val="1E201F"/>
    <a:srgbClr val="2D2D2D"/>
    <a:srgbClr val="404040"/>
    <a:srgbClr val="464948"/>
    <a:srgbClr val="202020"/>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96"/>
    <p:restoredTop sz="94672"/>
  </p:normalViewPr>
  <p:slideViewPr>
    <p:cSldViewPr snapToGrid="0" snapToObjects="1">
      <p:cViewPr varScale="1">
        <p:scale>
          <a:sx n="185" d="100"/>
          <a:sy n="185" d="100"/>
        </p:scale>
        <p:origin x="116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041783718795382E-2"/>
          <c:y val="0.22729223044210703"/>
          <c:w val="0.70268632322474611"/>
          <c:h val="0.74065373705964721"/>
        </c:manualLayout>
      </c:layout>
      <c:doughnutChart>
        <c:varyColors val="1"/>
        <c:ser>
          <c:idx val="0"/>
          <c:order val="0"/>
          <c:tx>
            <c:strRef>
              <c:f>Sheet1!$B$1</c:f>
              <c:strCache>
                <c:ptCount val="1"/>
                <c:pt idx="0">
                  <c:v>Sales</c:v>
                </c:pt>
              </c:strCache>
            </c:strRef>
          </c:tx>
          <c:dPt>
            <c:idx val="0"/>
            <c:bubble3D val="0"/>
            <c:spPr>
              <a:solidFill>
                <a:srgbClr val="A4A5A4"/>
              </a:solidFill>
              <a:ln w="19050">
                <a:noFill/>
              </a:ln>
              <a:effectLst/>
            </c:spPr>
            <c:extLst>
              <c:ext xmlns:c16="http://schemas.microsoft.com/office/drawing/2014/chart" uri="{C3380CC4-5D6E-409C-BE32-E72D297353CC}">
                <c16:uniqueId val="{00000001-D2F9-C745-AF75-FC4176774F1D}"/>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D2F9-C745-AF75-FC4176774F1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2F9-C745-AF75-FC4176774F1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2F9-C745-AF75-FC4176774F1D}"/>
              </c:ext>
            </c:extLst>
          </c:dPt>
          <c:cat>
            <c:strRef>
              <c:f>Sheet1!$A$2:$A$5</c:f>
              <c:strCache>
                <c:ptCount val="2"/>
                <c:pt idx="0">
                  <c:v>1st Qtr</c:v>
                </c:pt>
                <c:pt idx="1">
                  <c:v>2nd Qtr</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D2F9-C745-AF75-FC4176774F1D}"/>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latin typeface="Source Han Serif SC" panose="02020400000000000000" pitchFamily="18" charset="-122"/>
          <a:ea typeface="Source Han Serif SC" panose="02020400000000000000" pitchFamily="18" charset="-122"/>
          <a:sym typeface="Source Han Serif SC" panose="02020400000000000000" pitchFamily="18" charset="-122"/>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041783718795382E-2"/>
          <c:y val="0.22729223044210703"/>
          <c:w val="0.70268632322474611"/>
          <c:h val="0.74065373705964721"/>
        </c:manualLayout>
      </c:layout>
      <c:doughnutChart>
        <c:varyColors val="1"/>
        <c:ser>
          <c:idx val="0"/>
          <c:order val="0"/>
          <c:tx>
            <c:strRef>
              <c:f>Sheet1!$B$1</c:f>
              <c:strCache>
                <c:ptCount val="1"/>
                <c:pt idx="0">
                  <c:v>Sales</c:v>
                </c:pt>
              </c:strCache>
            </c:strRef>
          </c:tx>
          <c:dPt>
            <c:idx val="0"/>
            <c:bubble3D val="0"/>
            <c:spPr>
              <a:solidFill>
                <a:srgbClr val="3C69F3"/>
              </a:solidFill>
              <a:ln w="19050">
                <a:noFill/>
              </a:ln>
              <a:effectLst/>
            </c:spPr>
            <c:extLst>
              <c:ext xmlns:c16="http://schemas.microsoft.com/office/drawing/2014/chart" uri="{C3380CC4-5D6E-409C-BE32-E72D297353CC}">
                <c16:uniqueId val="{00000001-E4C7-3C47-8915-31BE4163DBD9}"/>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E4C7-3C47-8915-31BE4163DBD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4C7-3C47-8915-31BE4163DBD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4C7-3C47-8915-31BE4163DBD9}"/>
              </c:ext>
            </c:extLst>
          </c:dPt>
          <c:cat>
            <c:strRef>
              <c:f>Sheet1!$A$2:$A$5</c:f>
              <c:strCache>
                <c:ptCount val="2"/>
                <c:pt idx="0">
                  <c:v>1st Qtr</c:v>
                </c:pt>
                <c:pt idx="1">
                  <c:v>2nd Qtr</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E4C7-3C47-8915-31BE4163DBD9}"/>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latin typeface="Source Han Serif SC" panose="02020400000000000000" pitchFamily="18" charset="-122"/>
          <a:ea typeface="Source Han Serif SC" panose="02020400000000000000" pitchFamily="18" charset="-122"/>
          <a:sym typeface="Source Han Serif SC" panose="02020400000000000000" pitchFamily="18" charset="-122"/>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041783718795382E-2"/>
          <c:y val="0.22729223044210703"/>
          <c:w val="0.70268632322474611"/>
          <c:h val="0.74065373705964721"/>
        </c:manualLayout>
      </c:layout>
      <c:doughnutChart>
        <c:varyColors val="1"/>
        <c:ser>
          <c:idx val="0"/>
          <c:order val="0"/>
          <c:tx>
            <c:strRef>
              <c:f>Sheet1!$B$1</c:f>
              <c:strCache>
                <c:ptCount val="1"/>
                <c:pt idx="0">
                  <c:v>Sales</c:v>
                </c:pt>
              </c:strCache>
            </c:strRef>
          </c:tx>
          <c:dPt>
            <c:idx val="0"/>
            <c:bubble3D val="0"/>
            <c:spPr>
              <a:solidFill>
                <a:srgbClr val="00BFFF"/>
              </a:solidFill>
              <a:ln w="19050">
                <a:noFill/>
              </a:ln>
              <a:effectLst/>
            </c:spPr>
            <c:extLst>
              <c:ext xmlns:c16="http://schemas.microsoft.com/office/drawing/2014/chart" uri="{C3380CC4-5D6E-409C-BE32-E72D297353CC}">
                <c16:uniqueId val="{00000001-0E21-544B-86F1-A7670576945E}"/>
              </c:ext>
            </c:extLst>
          </c:dPt>
          <c:dPt>
            <c:idx val="1"/>
            <c:bubble3D val="0"/>
            <c:spPr>
              <a:solidFill>
                <a:schemeClr val="tx2">
                  <a:alpha val="10000"/>
                </a:schemeClr>
              </a:solidFill>
              <a:ln w="19050">
                <a:noFill/>
              </a:ln>
              <a:effectLst/>
            </c:spPr>
            <c:extLst>
              <c:ext xmlns:c16="http://schemas.microsoft.com/office/drawing/2014/chart" uri="{C3380CC4-5D6E-409C-BE32-E72D297353CC}">
                <c16:uniqueId val="{00000003-0E21-544B-86F1-A767057694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E21-544B-86F1-A767057694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E21-544B-86F1-A7670576945E}"/>
              </c:ext>
            </c:extLst>
          </c:dPt>
          <c:cat>
            <c:strRef>
              <c:f>Sheet1!$A$2:$A$5</c:f>
              <c:strCache>
                <c:ptCount val="2"/>
                <c:pt idx="0">
                  <c:v>1st Qtr</c:v>
                </c:pt>
                <c:pt idx="1">
                  <c:v>2nd Qtr</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0E21-544B-86F1-A7670576945E}"/>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latin typeface="Source Han Serif SC" panose="02020400000000000000" pitchFamily="18" charset="-122"/>
          <a:ea typeface="Source Han Serif SC" panose="02020400000000000000" pitchFamily="18" charset="-122"/>
          <a:sym typeface="Source Han Serif SC" panose="02020400000000000000" pitchFamily="18" charset="-122"/>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041783718795382E-2"/>
          <c:y val="0.22729223044210703"/>
          <c:w val="0.70268632322474611"/>
          <c:h val="0.74065373705964721"/>
        </c:manualLayout>
      </c:layout>
      <c:doughnutChart>
        <c:varyColors val="1"/>
        <c:ser>
          <c:idx val="0"/>
          <c:order val="0"/>
          <c:tx>
            <c:strRef>
              <c:f>Sheet1!$B$1</c:f>
              <c:strCache>
                <c:ptCount val="1"/>
                <c:pt idx="0">
                  <c:v>Sales</c:v>
                </c:pt>
              </c:strCache>
            </c:strRef>
          </c:tx>
          <c:spPr>
            <a:solidFill>
              <a:srgbClr val="FF9B1B"/>
            </a:solidFill>
          </c:spPr>
          <c:dPt>
            <c:idx val="0"/>
            <c:bubble3D val="0"/>
            <c:spPr>
              <a:solidFill>
                <a:srgbClr val="FF9B1B"/>
              </a:solidFill>
              <a:ln w="19050">
                <a:noFill/>
              </a:ln>
              <a:effectLst/>
            </c:spPr>
            <c:extLst>
              <c:ext xmlns:c16="http://schemas.microsoft.com/office/drawing/2014/chart" uri="{C3380CC4-5D6E-409C-BE32-E72D297353CC}">
                <c16:uniqueId val="{00000001-EF82-CB4B-BF1F-A871F2BCE92F}"/>
              </c:ext>
            </c:extLst>
          </c:dPt>
          <c:dPt>
            <c:idx val="1"/>
            <c:bubble3D val="0"/>
            <c:spPr>
              <a:solidFill>
                <a:srgbClr val="EDEEF1"/>
              </a:solidFill>
              <a:ln w="19050">
                <a:noFill/>
              </a:ln>
              <a:effectLst/>
            </c:spPr>
            <c:extLst>
              <c:ext xmlns:c16="http://schemas.microsoft.com/office/drawing/2014/chart" uri="{C3380CC4-5D6E-409C-BE32-E72D297353CC}">
                <c16:uniqueId val="{00000003-EF82-CB4B-BF1F-A871F2BCE92F}"/>
              </c:ext>
            </c:extLst>
          </c:dPt>
          <c:dPt>
            <c:idx val="2"/>
            <c:bubble3D val="0"/>
            <c:spPr>
              <a:solidFill>
                <a:srgbClr val="FF9B1B"/>
              </a:solidFill>
              <a:ln w="19050">
                <a:solidFill>
                  <a:schemeClr val="lt1"/>
                </a:solidFill>
              </a:ln>
              <a:effectLst/>
            </c:spPr>
            <c:extLst>
              <c:ext xmlns:c16="http://schemas.microsoft.com/office/drawing/2014/chart" uri="{C3380CC4-5D6E-409C-BE32-E72D297353CC}">
                <c16:uniqueId val="{00000005-EF82-CB4B-BF1F-A871F2BCE92F}"/>
              </c:ext>
            </c:extLst>
          </c:dPt>
          <c:dPt>
            <c:idx val="3"/>
            <c:bubble3D val="0"/>
            <c:spPr>
              <a:solidFill>
                <a:srgbClr val="FF9B1B"/>
              </a:solidFill>
              <a:ln w="19050">
                <a:solidFill>
                  <a:schemeClr val="lt1"/>
                </a:solidFill>
              </a:ln>
              <a:effectLst/>
            </c:spPr>
            <c:extLst>
              <c:ext xmlns:c16="http://schemas.microsoft.com/office/drawing/2014/chart" uri="{C3380CC4-5D6E-409C-BE32-E72D297353CC}">
                <c16:uniqueId val="{00000007-EF82-CB4B-BF1F-A871F2BCE92F}"/>
              </c:ext>
            </c:extLst>
          </c:dPt>
          <c:cat>
            <c:strRef>
              <c:f>Sheet1!$A$2:$A$5</c:f>
              <c:strCache>
                <c:ptCount val="2"/>
                <c:pt idx="0">
                  <c:v>1st Qtr</c:v>
                </c:pt>
                <c:pt idx="1">
                  <c:v>2nd Qtr</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EF82-CB4B-BF1F-A871F2BCE92F}"/>
            </c:ext>
          </c:extLst>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a:latin typeface="Source Han Serif SC" panose="02020400000000000000" pitchFamily="18" charset="-122"/>
          <a:ea typeface="Source Han Serif SC" panose="02020400000000000000" pitchFamily="18" charset="-122"/>
          <a:sym typeface="Source Han Serif SC" panose="02020400000000000000" pitchFamily="18" charset="-122"/>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877B2C5-151A-B64E-BFD1-18A51078B927}"/>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3187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FDCFFF5A-DE7F-3B4D-B049-BC3133DEE1BD}"/>
              </a:ext>
            </a:extLst>
          </p:cNvPr>
          <p:cNvPicPr>
            <a:picLocks noChangeAspect="1"/>
          </p:cNvPicPr>
          <p:nvPr userDrawn="1"/>
        </p:nvPicPr>
        <p:blipFill>
          <a:blip r:embed="rId2"/>
          <a:stretch>
            <a:fillRect/>
          </a:stretch>
        </p:blipFill>
        <p:spPr>
          <a:xfrm>
            <a:off x="1805" y="0"/>
            <a:ext cx="12188389" cy="6858000"/>
          </a:xfrm>
          <a:prstGeom prst="rect">
            <a:avLst/>
          </a:prstGeom>
        </p:spPr>
      </p:pic>
    </p:spTree>
    <p:extLst>
      <p:ext uri="{BB962C8B-B14F-4D97-AF65-F5344CB8AC3E}">
        <p14:creationId xmlns:p14="http://schemas.microsoft.com/office/powerpoint/2010/main" val="2037208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F7E637-E60C-DF4B-8E0A-0BF34D93A10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27FAA01-0811-6C4F-B6B4-02D25F85155F}"/>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1BF67F0-14B7-A144-9529-B7DC144E8298}"/>
              </a:ext>
            </a:extLst>
          </p:cNvPr>
          <p:cNvSpPr>
            <a:spLocks noGrp="1"/>
          </p:cNvSpPr>
          <p:nvPr>
            <p:ph type="dt" sz="half" idx="10"/>
          </p:nvPr>
        </p:nvSpPr>
        <p:spPr/>
        <p:txBody>
          <a:bodyPr/>
          <a:lstStyle/>
          <a:p>
            <a:fld id="{94200728-500F-E749-87D8-D477182AEC32}" type="datetimeFigureOut">
              <a:rPr kumimoji="1" lang="zh-CN" altLang="en-US" smtClean="0"/>
              <a:t>2024/3/5</a:t>
            </a:fld>
            <a:endParaRPr kumimoji="1" lang="zh-CN" altLang="en-US"/>
          </a:p>
        </p:txBody>
      </p:sp>
      <p:sp>
        <p:nvSpPr>
          <p:cNvPr id="5" name="页脚占位符 4">
            <a:extLst>
              <a:ext uri="{FF2B5EF4-FFF2-40B4-BE49-F238E27FC236}">
                <a16:creationId xmlns:a16="http://schemas.microsoft.com/office/drawing/2014/main" id="{3CDEA47D-1947-CD4B-85AC-D774763636C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47EB4DF-562B-7340-977B-08DF7433F408}"/>
              </a:ext>
            </a:extLst>
          </p:cNvPr>
          <p:cNvSpPr>
            <a:spLocks noGrp="1"/>
          </p:cNvSpPr>
          <p:nvPr>
            <p:ph type="sldNum" sz="quarter" idx="12"/>
          </p:nvPr>
        </p:nvSpPr>
        <p:spPr/>
        <p:txBody>
          <a:bodyPr/>
          <a:lstStyle/>
          <a:p>
            <a:fld id="{E10355C3-987A-B74C-BDB8-CED9EEA98701}" type="slidenum">
              <a:rPr kumimoji="1" lang="zh-CN" altLang="en-US" smtClean="0"/>
              <a:t>‹#›</a:t>
            </a:fld>
            <a:endParaRPr kumimoji="1" lang="zh-CN" altLang="en-US"/>
          </a:p>
        </p:txBody>
      </p:sp>
    </p:spTree>
    <p:extLst>
      <p:ext uri="{BB962C8B-B14F-4D97-AF65-F5344CB8AC3E}">
        <p14:creationId xmlns:p14="http://schemas.microsoft.com/office/powerpoint/2010/main" val="232691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258BC92F-8108-1147-B38D-D64109A6AA08}"/>
              </a:ext>
            </a:extLst>
          </p:cNvPr>
          <p:cNvSpPr/>
          <p:nvPr userDrawn="1"/>
        </p:nvSpPr>
        <p:spPr>
          <a:xfrm rot="428561">
            <a:off x="3398467" y="-737843"/>
            <a:ext cx="6154143" cy="6154143"/>
          </a:xfrm>
          <a:prstGeom prst="roundRect">
            <a:avLst>
              <a:gd name="adj" fmla="val 10848"/>
            </a:avLst>
          </a:prstGeom>
          <a:gradFill>
            <a:gsLst>
              <a:gs pos="100000">
                <a:srgbClr val="3C69F3">
                  <a:alpha val="6000"/>
                </a:srgbClr>
              </a:gs>
              <a:gs pos="0">
                <a:srgbClr val="0FBEFF">
                  <a:alpha val="4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圆角矩形 4">
            <a:extLst>
              <a:ext uri="{FF2B5EF4-FFF2-40B4-BE49-F238E27FC236}">
                <a16:creationId xmlns:a16="http://schemas.microsoft.com/office/drawing/2014/main" id="{08C83A6E-8AB3-F042-A31E-5872076EB256}"/>
              </a:ext>
            </a:extLst>
          </p:cNvPr>
          <p:cNvSpPr/>
          <p:nvPr userDrawn="1"/>
        </p:nvSpPr>
        <p:spPr>
          <a:xfrm rot="1193341">
            <a:off x="3903469" y="657416"/>
            <a:ext cx="4325153" cy="4325153"/>
          </a:xfrm>
          <a:prstGeom prst="roundRect">
            <a:avLst>
              <a:gd name="adj" fmla="val 10848"/>
            </a:avLst>
          </a:prstGeom>
          <a:gradFill>
            <a:gsLst>
              <a:gs pos="100000">
                <a:srgbClr val="3C69F3">
                  <a:alpha val="13000"/>
                </a:srgbClr>
              </a:gs>
              <a:gs pos="0">
                <a:srgbClr val="0FBEFF">
                  <a:alpha val="13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v</a:t>
            </a:r>
            <a:endParaRPr kumimoji="1" lang="zh-CN" altLang="en-US" dirty="0"/>
          </a:p>
        </p:txBody>
      </p:sp>
      <p:sp>
        <p:nvSpPr>
          <p:cNvPr id="6" name="圆角矩形 5">
            <a:extLst>
              <a:ext uri="{FF2B5EF4-FFF2-40B4-BE49-F238E27FC236}">
                <a16:creationId xmlns:a16="http://schemas.microsoft.com/office/drawing/2014/main" id="{22573DC7-3F26-3049-B740-3B60E31306BF}"/>
              </a:ext>
            </a:extLst>
          </p:cNvPr>
          <p:cNvSpPr/>
          <p:nvPr userDrawn="1"/>
        </p:nvSpPr>
        <p:spPr>
          <a:xfrm rot="2162976">
            <a:off x="4441201" y="1350451"/>
            <a:ext cx="3249688" cy="3249688"/>
          </a:xfrm>
          <a:prstGeom prst="roundRect">
            <a:avLst>
              <a:gd name="adj" fmla="val 10848"/>
            </a:avLst>
          </a:prstGeom>
          <a:gradFill>
            <a:gsLst>
              <a:gs pos="100000">
                <a:srgbClr val="3C69F3">
                  <a:alpha val="29000"/>
                </a:srgbClr>
              </a:gs>
              <a:gs pos="0">
                <a:srgbClr val="0FBEFF">
                  <a:alpha val="33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6">
            <a:extLst>
              <a:ext uri="{FF2B5EF4-FFF2-40B4-BE49-F238E27FC236}">
                <a16:creationId xmlns:a16="http://schemas.microsoft.com/office/drawing/2014/main" id="{2E585922-58F1-9F4A-A2C5-B8E30D155472}"/>
              </a:ext>
            </a:extLst>
          </p:cNvPr>
          <p:cNvSpPr/>
          <p:nvPr userDrawn="1"/>
        </p:nvSpPr>
        <p:spPr>
          <a:xfrm rot="2700000">
            <a:off x="4765776" y="1875615"/>
            <a:ext cx="2206700" cy="2206700"/>
          </a:xfrm>
          <a:prstGeom prst="roundRect">
            <a:avLst>
              <a:gd name="adj" fmla="val 10848"/>
            </a:avLst>
          </a:prstGeom>
          <a:gradFill>
            <a:gsLst>
              <a:gs pos="100000">
                <a:srgbClr val="0FBEFF"/>
              </a:gs>
              <a:gs pos="0">
                <a:srgbClr val="3C69F3"/>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8" name="图片 7">
            <a:extLst>
              <a:ext uri="{FF2B5EF4-FFF2-40B4-BE49-F238E27FC236}">
                <a16:creationId xmlns:a16="http://schemas.microsoft.com/office/drawing/2014/main" id="{19B6CA9E-58A2-B84B-A287-478ABAFAF704}"/>
              </a:ext>
            </a:extLst>
          </p:cNvPr>
          <p:cNvPicPr>
            <a:picLocks noChangeAspect="1"/>
          </p:cNvPicPr>
          <p:nvPr userDrawn="1"/>
        </p:nvPicPr>
        <p:blipFill>
          <a:blip r:embed="rId2"/>
          <a:stretch>
            <a:fillRect/>
          </a:stretch>
        </p:blipFill>
        <p:spPr>
          <a:xfrm>
            <a:off x="10381259" y="300628"/>
            <a:ext cx="1479045" cy="354971"/>
          </a:xfrm>
          <a:prstGeom prst="rect">
            <a:avLst/>
          </a:prstGeom>
        </p:spPr>
      </p:pic>
      <p:pic>
        <p:nvPicPr>
          <p:cNvPr id="10" name="图片 9">
            <a:extLst>
              <a:ext uri="{FF2B5EF4-FFF2-40B4-BE49-F238E27FC236}">
                <a16:creationId xmlns:a16="http://schemas.microsoft.com/office/drawing/2014/main" id="{39C1E59D-8C92-4F43-A4E7-A7E643293786}"/>
              </a:ext>
            </a:extLst>
          </p:cNvPr>
          <p:cNvPicPr>
            <a:picLocks noChangeAspect="1"/>
          </p:cNvPicPr>
          <p:nvPr userDrawn="1"/>
        </p:nvPicPr>
        <p:blipFill>
          <a:blip r:embed="rId3"/>
          <a:stretch>
            <a:fillRect/>
          </a:stretch>
        </p:blipFill>
        <p:spPr>
          <a:xfrm>
            <a:off x="1805" y="0"/>
            <a:ext cx="12188389" cy="6858000"/>
          </a:xfrm>
          <a:prstGeom prst="rect">
            <a:avLst/>
          </a:prstGeom>
        </p:spPr>
      </p:pic>
    </p:spTree>
    <p:extLst>
      <p:ext uri="{BB962C8B-B14F-4D97-AF65-F5344CB8AC3E}">
        <p14:creationId xmlns:p14="http://schemas.microsoft.com/office/powerpoint/2010/main" val="191744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77F10-9EAA-024E-B248-C760A8C9348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DC0A0D1-7E56-4F44-B706-A1C6E8CED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D0ECD92-C539-BD44-AEEA-78E0AF9D9852}"/>
              </a:ext>
            </a:extLst>
          </p:cNvPr>
          <p:cNvSpPr>
            <a:spLocks noGrp="1"/>
          </p:cNvSpPr>
          <p:nvPr>
            <p:ph type="dt" sz="half" idx="10"/>
          </p:nvPr>
        </p:nvSpPr>
        <p:spPr/>
        <p:txBody>
          <a:bodyPr/>
          <a:lstStyle/>
          <a:p>
            <a:fld id="{94200728-500F-E749-87D8-D477182AEC32}" type="datetimeFigureOut">
              <a:rPr kumimoji="1" lang="zh-CN" altLang="en-US" smtClean="0"/>
              <a:t>2024/3/5</a:t>
            </a:fld>
            <a:endParaRPr kumimoji="1" lang="zh-CN" altLang="en-US"/>
          </a:p>
        </p:txBody>
      </p:sp>
      <p:sp>
        <p:nvSpPr>
          <p:cNvPr id="5" name="页脚占位符 4">
            <a:extLst>
              <a:ext uri="{FF2B5EF4-FFF2-40B4-BE49-F238E27FC236}">
                <a16:creationId xmlns:a16="http://schemas.microsoft.com/office/drawing/2014/main" id="{AE68BE16-49F2-CB4E-B73A-5710DFB16D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32DD854-8830-774D-8ACB-72F0E6813CAA}"/>
              </a:ext>
            </a:extLst>
          </p:cNvPr>
          <p:cNvSpPr>
            <a:spLocks noGrp="1"/>
          </p:cNvSpPr>
          <p:nvPr>
            <p:ph type="sldNum" sz="quarter" idx="12"/>
          </p:nvPr>
        </p:nvSpPr>
        <p:spPr/>
        <p:txBody>
          <a:bodyPr/>
          <a:lstStyle/>
          <a:p>
            <a:fld id="{E10355C3-987A-B74C-BDB8-CED9EEA98701}" type="slidenum">
              <a:rPr kumimoji="1" lang="zh-CN" altLang="en-US" smtClean="0"/>
              <a:t>‹#›</a:t>
            </a:fld>
            <a:endParaRPr kumimoji="1" lang="zh-CN" altLang="en-US"/>
          </a:p>
        </p:txBody>
      </p:sp>
    </p:spTree>
    <p:extLst>
      <p:ext uri="{BB962C8B-B14F-4D97-AF65-F5344CB8AC3E}">
        <p14:creationId xmlns:p14="http://schemas.microsoft.com/office/powerpoint/2010/main" val="412076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89CB3-EF57-8342-93A2-DC390C90AA2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C986B0E-0D83-EC4D-857E-51B104CB154E}"/>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2F8BC413-AF27-2C4A-B4E1-BBC72D53DD7A}"/>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E9E9FF2-61EA-D146-83FA-B14B9832BB8C}"/>
              </a:ext>
            </a:extLst>
          </p:cNvPr>
          <p:cNvSpPr>
            <a:spLocks noGrp="1"/>
          </p:cNvSpPr>
          <p:nvPr>
            <p:ph type="dt" sz="half" idx="10"/>
          </p:nvPr>
        </p:nvSpPr>
        <p:spPr/>
        <p:txBody>
          <a:bodyPr/>
          <a:lstStyle/>
          <a:p>
            <a:fld id="{94200728-500F-E749-87D8-D477182AEC32}" type="datetimeFigureOut">
              <a:rPr kumimoji="1" lang="zh-CN" altLang="en-US" smtClean="0"/>
              <a:t>2024/3/5</a:t>
            </a:fld>
            <a:endParaRPr kumimoji="1" lang="zh-CN" altLang="en-US"/>
          </a:p>
        </p:txBody>
      </p:sp>
      <p:sp>
        <p:nvSpPr>
          <p:cNvPr id="6" name="页脚占位符 5">
            <a:extLst>
              <a:ext uri="{FF2B5EF4-FFF2-40B4-BE49-F238E27FC236}">
                <a16:creationId xmlns:a16="http://schemas.microsoft.com/office/drawing/2014/main" id="{C757CDFB-BD58-5E47-BB7B-AAC1B4FC479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356FACA-66AB-AC42-9C3C-D9D0694F318B}"/>
              </a:ext>
            </a:extLst>
          </p:cNvPr>
          <p:cNvSpPr>
            <a:spLocks noGrp="1"/>
          </p:cNvSpPr>
          <p:nvPr>
            <p:ph type="sldNum" sz="quarter" idx="12"/>
          </p:nvPr>
        </p:nvSpPr>
        <p:spPr/>
        <p:txBody>
          <a:bodyPr/>
          <a:lstStyle/>
          <a:p>
            <a:fld id="{E10355C3-987A-B74C-BDB8-CED9EEA98701}" type="slidenum">
              <a:rPr kumimoji="1" lang="zh-CN" altLang="en-US" smtClean="0"/>
              <a:t>‹#›</a:t>
            </a:fld>
            <a:endParaRPr kumimoji="1" lang="zh-CN" altLang="en-US"/>
          </a:p>
        </p:txBody>
      </p:sp>
    </p:spTree>
    <p:extLst>
      <p:ext uri="{BB962C8B-B14F-4D97-AF65-F5344CB8AC3E}">
        <p14:creationId xmlns:p14="http://schemas.microsoft.com/office/powerpoint/2010/main" val="315169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0D75A-ABCB-4249-B7A1-5FA348BABEF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58EA64A-9448-E742-9512-56658572F1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2FC54C3B-9839-0546-A80D-35514CA7E2F9}"/>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1FEEA0EC-5F09-204E-9FD2-FD2303AAF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03073D25-3EA0-254C-87C1-3EC7A5561A33}"/>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B4AA1913-872D-F04B-9CDB-0573ED85CC83}"/>
              </a:ext>
            </a:extLst>
          </p:cNvPr>
          <p:cNvSpPr>
            <a:spLocks noGrp="1"/>
          </p:cNvSpPr>
          <p:nvPr>
            <p:ph type="dt" sz="half" idx="10"/>
          </p:nvPr>
        </p:nvSpPr>
        <p:spPr/>
        <p:txBody>
          <a:bodyPr/>
          <a:lstStyle/>
          <a:p>
            <a:fld id="{94200728-500F-E749-87D8-D477182AEC32}" type="datetimeFigureOut">
              <a:rPr kumimoji="1" lang="zh-CN" altLang="en-US" smtClean="0"/>
              <a:t>2024/3/5</a:t>
            </a:fld>
            <a:endParaRPr kumimoji="1" lang="zh-CN" altLang="en-US"/>
          </a:p>
        </p:txBody>
      </p:sp>
      <p:sp>
        <p:nvSpPr>
          <p:cNvPr id="8" name="页脚占位符 7">
            <a:extLst>
              <a:ext uri="{FF2B5EF4-FFF2-40B4-BE49-F238E27FC236}">
                <a16:creationId xmlns:a16="http://schemas.microsoft.com/office/drawing/2014/main" id="{0C219D49-D371-5449-AD4F-6088B0865CF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5BF02DB-9CE7-A342-8AAC-10C5FDED0A72}"/>
              </a:ext>
            </a:extLst>
          </p:cNvPr>
          <p:cNvSpPr>
            <a:spLocks noGrp="1"/>
          </p:cNvSpPr>
          <p:nvPr>
            <p:ph type="sldNum" sz="quarter" idx="12"/>
          </p:nvPr>
        </p:nvSpPr>
        <p:spPr/>
        <p:txBody>
          <a:bodyPr/>
          <a:lstStyle/>
          <a:p>
            <a:fld id="{E10355C3-987A-B74C-BDB8-CED9EEA98701}" type="slidenum">
              <a:rPr kumimoji="1" lang="zh-CN" altLang="en-US" smtClean="0"/>
              <a:t>‹#›</a:t>
            </a:fld>
            <a:endParaRPr kumimoji="1" lang="zh-CN" altLang="en-US"/>
          </a:p>
        </p:txBody>
      </p:sp>
    </p:spTree>
    <p:extLst>
      <p:ext uri="{BB962C8B-B14F-4D97-AF65-F5344CB8AC3E}">
        <p14:creationId xmlns:p14="http://schemas.microsoft.com/office/powerpoint/2010/main" val="60278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9E6F36C-570E-D64C-8F11-88BD34C76EC5}"/>
              </a:ext>
            </a:extLst>
          </p:cNvPr>
          <p:cNvPicPr>
            <a:picLocks noChangeAspect="1"/>
          </p:cNvPicPr>
          <p:nvPr userDrawn="1"/>
        </p:nvPicPr>
        <p:blipFill>
          <a:blip r:embed="rId2"/>
          <a:stretch>
            <a:fillRect/>
          </a:stretch>
        </p:blipFill>
        <p:spPr>
          <a:xfrm>
            <a:off x="1805" y="0"/>
            <a:ext cx="12188389" cy="6858000"/>
          </a:xfrm>
          <a:prstGeom prst="rect">
            <a:avLst/>
          </a:prstGeom>
        </p:spPr>
      </p:pic>
      <p:sp>
        <p:nvSpPr>
          <p:cNvPr id="7" name="圆角矩形 6">
            <a:extLst>
              <a:ext uri="{FF2B5EF4-FFF2-40B4-BE49-F238E27FC236}">
                <a16:creationId xmlns:a16="http://schemas.microsoft.com/office/drawing/2014/main" id="{887571D0-5881-1B48-BF0B-8D7E8E75E167}"/>
              </a:ext>
            </a:extLst>
          </p:cNvPr>
          <p:cNvSpPr/>
          <p:nvPr userDrawn="1"/>
        </p:nvSpPr>
        <p:spPr>
          <a:xfrm rot="428561">
            <a:off x="3398467" y="-737843"/>
            <a:ext cx="6154143" cy="6154143"/>
          </a:xfrm>
          <a:prstGeom prst="roundRect">
            <a:avLst>
              <a:gd name="adj" fmla="val 10848"/>
            </a:avLst>
          </a:prstGeom>
          <a:gradFill>
            <a:gsLst>
              <a:gs pos="100000">
                <a:srgbClr val="3C69F3">
                  <a:alpha val="6000"/>
                </a:srgbClr>
              </a:gs>
              <a:gs pos="0">
                <a:srgbClr val="0FBEFF">
                  <a:alpha val="4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圆角矩形 7">
            <a:extLst>
              <a:ext uri="{FF2B5EF4-FFF2-40B4-BE49-F238E27FC236}">
                <a16:creationId xmlns:a16="http://schemas.microsoft.com/office/drawing/2014/main" id="{3023F3E7-75B8-5749-B6F6-05B294551EF4}"/>
              </a:ext>
            </a:extLst>
          </p:cNvPr>
          <p:cNvSpPr/>
          <p:nvPr userDrawn="1"/>
        </p:nvSpPr>
        <p:spPr>
          <a:xfrm rot="1193341">
            <a:off x="3903469" y="657416"/>
            <a:ext cx="4325153" cy="4325153"/>
          </a:xfrm>
          <a:prstGeom prst="roundRect">
            <a:avLst>
              <a:gd name="adj" fmla="val 10848"/>
            </a:avLst>
          </a:prstGeom>
          <a:gradFill>
            <a:gsLst>
              <a:gs pos="100000">
                <a:srgbClr val="3C69F3">
                  <a:alpha val="13000"/>
                </a:srgbClr>
              </a:gs>
              <a:gs pos="0">
                <a:srgbClr val="0FBEFF">
                  <a:alpha val="13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v</a:t>
            </a:r>
            <a:endParaRPr kumimoji="1" lang="zh-CN" altLang="en-US" dirty="0"/>
          </a:p>
        </p:txBody>
      </p:sp>
      <p:sp>
        <p:nvSpPr>
          <p:cNvPr id="9" name="圆角矩形 8">
            <a:extLst>
              <a:ext uri="{FF2B5EF4-FFF2-40B4-BE49-F238E27FC236}">
                <a16:creationId xmlns:a16="http://schemas.microsoft.com/office/drawing/2014/main" id="{884A58FE-555F-424C-ACE7-893D7E027398}"/>
              </a:ext>
            </a:extLst>
          </p:cNvPr>
          <p:cNvSpPr/>
          <p:nvPr userDrawn="1"/>
        </p:nvSpPr>
        <p:spPr>
          <a:xfrm rot="2162976">
            <a:off x="4441201" y="1350451"/>
            <a:ext cx="3249688" cy="3249688"/>
          </a:xfrm>
          <a:prstGeom prst="roundRect">
            <a:avLst>
              <a:gd name="adj" fmla="val 10848"/>
            </a:avLst>
          </a:prstGeom>
          <a:gradFill>
            <a:gsLst>
              <a:gs pos="100000">
                <a:srgbClr val="3C69F3">
                  <a:alpha val="29000"/>
                </a:srgbClr>
              </a:gs>
              <a:gs pos="0">
                <a:srgbClr val="0FBEFF">
                  <a:alpha val="33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圆角矩形 9">
            <a:extLst>
              <a:ext uri="{FF2B5EF4-FFF2-40B4-BE49-F238E27FC236}">
                <a16:creationId xmlns:a16="http://schemas.microsoft.com/office/drawing/2014/main" id="{ABBEE04F-0FF9-6A43-B6B9-1AF5B67AFF17}"/>
              </a:ext>
            </a:extLst>
          </p:cNvPr>
          <p:cNvSpPr/>
          <p:nvPr userDrawn="1"/>
        </p:nvSpPr>
        <p:spPr>
          <a:xfrm rot="2700000">
            <a:off x="4765776" y="1875615"/>
            <a:ext cx="2206700" cy="2206700"/>
          </a:xfrm>
          <a:prstGeom prst="roundRect">
            <a:avLst>
              <a:gd name="adj" fmla="val 10848"/>
            </a:avLst>
          </a:prstGeom>
          <a:gradFill>
            <a:gsLst>
              <a:gs pos="100000">
                <a:srgbClr val="0FBEFF"/>
              </a:gs>
              <a:gs pos="0">
                <a:srgbClr val="3C69F3"/>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12" name="图片 11">
            <a:extLst>
              <a:ext uri="{FF2B5EF4-FFF2-40B4-BE49-F238E27FC236}">
                <a16:creationId xmlns:a16="http://schemas.microsoft.com/office/drawing/2014/main" id="{BD10B32A-2B4C-5444-8D2C-B30AFA85F387}"/>
              </a:ext>
            </a:extLst>
          </p:cNvPr>
          <p:cNvPicPr>
            <a:picLocks noChangeAspect="1"/>
          </p:cNvPicPr>
          <p:nvPr userDrawn="1"/>
        </p:nvPicPr>
        <p:blipFill>
          <a:blip r:embed="rId3"/>
          <a:stretch>
            <a:fillRect/>
          </a:stretch>
        </p:blipFill>
        <p:spPr>
          <a:xfrm>
            <a:off x="10381259" y="300628"/>
            <a:ext cx="1479045" cy="354971"/>
          </a:xfrm>
          <a:prstGeom prst="rect">
            <a:avLst/>
          </a:prstGeom>
        </p:spPr>
      </p:pic>
    </p:spTree>
    <p:extLst>
      <p:ext uri="{BB962C8B-B14F-4D97-AF65-F5344CB8AC3E}">
        <p14:creationId xmlns:p14="http://schemas.microsoft.com/office/powerpoint/2010/main" val="381362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22FCDEA-8D1A-4F40-88B7-BE5FF227FA29}"/>
              </a:ext>
            </a:extLst>
          </p:cNvPr>
          <p:cNvPicPr>
            <a:picLocks noChangeAspect="1"/>
          </p:cNvPicPr>
          <p:nvPr userDrawn="1"/>
        </p:nvPicPr>
        <p:blipFill>
          <a:blip r:embed="rId2">
            <a:alphaModFix amt="28000"/>
          </a:blip>
          <a:stretch>
            <a:fillRect/>
          </a:stretch>
        </p:blipFill>
        <p:spPr>
          <a:xfrm>
            <a:off x="0" y="16404"/>
            <a:ext cx="12188389" cy="6858000"/>
          </a:xfrm>
          <a:prstGeom prst="rect">
            <a:avLst/>
          </a:prstGeom>
        </p:spPr>
      </p:pic>
      <p:sp>
        <p:nvSpPr>
          <p:cNvPr id="10" name="矩形 9">
            <a:extLst>
              <a:ext uri="{FF2B5EF4-FFF2-40B4-BE49-F238E27FC236}">
                <a16:creationId xmlns:a16="http://schemas.microsoft.com/office/drawing/2014/main" id="{2B923C0F-1B93-1A4A-A13D-64C4F4376251}"/>
              </a:ext>
            </a:extLst>
          </p:cNvPr>
          <p:cNvSpPr/>
          <p:nvPr userDrawn="1"/>
        </p:nvSpPr>
        <p:spPr>
          <a:xfrm>
            <a:off x="0" y="332037"/>
            <a:ext cx="513571" cy="323562"/>
          </a:xfrm>
          <a:prstGeom prst="rect">
            <a:avLst/>
          </a:prstGeom>
          <a:gradFill flip="none" rotWithShape="1">
            <a:gsLst>
              <a:gs pos="100000">
                <a:srgbClr val="00C4FF"/>
              </a:gs>
              <a:gs pos="0">
                <a:srgbClr val="355CFF"/>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11" name="图片 10">
            <a:extLst>
              <a:ext uri="{FF2B5EF4-FFF2-40B4-BE49-F238E27FC236}">
                <a16:creationId xmlns:a16="http://schemas.microsoft.com/office/drawing/2014/main" id="{85950814-3CFD-E64A-86CA-880C5B972FCC}"/>
              </a:ext>
            </a:extLst>
          </p:cNvPr>
          <p:cNvPicPr>
            <a:picLocks noChangeAspect="1"/>
          </p:cNvPicPr>
          <p:nvPr userDrawn="1"/>
        </p:nvPicPr>
        <p:blipFill>
          <a:blip r:embed="rId3"/>
          <a:stretch>
            <a:fillRect/>
          </a:stretch>
        </p:blipFill>
        <p:spPr>
          <a:xfrm>
            <a:off x="10381259" y="300628"/>
            <a:ext cx="1479045" cy="354971"/>
          </a:xfrm>
          <a:prstGeom prst="rect">
            <a:avLst/>
          </a:prstGeom>
        </p:spPr>
      </p:pic>
      <p:sp>
        <p:nvSpPr>
          <p:cNvPr id="12" name="TextBox 31">
            <a:extLst>
              <a:ext uri="{FF2B5EF4-FFF2-40B4-BE49-F238E27FC236}">
                <a16:creationId xmlns:a16="http://schemas.microsoft.com/office/drawing/2014/main" id="{04ABD1CD-D832-074C-8032-54A77ECB5D4D}"/>
              </a:ext>
            </a:extLst>
          </p:cNvPr>
          <p:cNvSpPr txBox="1">
            <a:spLocks noChangeArrowheads="1"/>
          </p:cNvSpPr>
          <p:nvPr userDrawn="1"/>
        </p:nvSpPr>
        <p:spPr bwMode="auto">
          <a:xfrm>
            <a:off x="451767" y="6347324"/>
            <a:ext cx="21575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1000" dirty="0">
                <a:solidFill>
                  <a:schemeClr val="bg1">
                    <a:lumMod val="85000"/>
                  </a:schemeClr>
                </a:solidFill>
                <a:latin typeface="Arial" panose="020B0604020202020204" pitchFamily="34" charset="0"/>
                <a:ea typeface="+mj-ea"/>
                <a:cs typeface="Arial" panose="020B0604020202020204" pitchFamily="34" charset="0"/>
                <a:sym typeface="Source Han Serif SC" panose="02020400000000000000" pitchFamily="18" charset="-122"/>
              </a:rPr>
              <a:t>https://summer-</a:t>
            </a:r>
            <a:r>
              <a:rPr lang="en-US" sz="1000" dirty="0" err="1">
                <a:solidFill>
                  <a:schemeClr val="bg1">
                    <a:lumMod val="85000"/>
                  </a:schemeClr>
                </a:solidFill>
                <a:latin typeface="Arial" panose="020B0604020202020204" pitchFamily="34" charset="0"/>
                <a:ea typeface="+mj-ea"/>
                <a:cs typeface="Arial" panose="020B0604020202020204" pitchFamily="34" charset="0"/>
                <a:sym typeface="Source Han Serif SC" panose="02020400000000000000" pitchFamily="18" charset="-122"/>
              </a:rPr>
              <a:t>ospp.ac.cn</a:t>
            </a:r>
            <a:endParaRPr lang="id-ID" sz="1000" dirty="0">
              <a:solidFill>
                <a:schemeClr val="bg1">
                  <a:lumMod val="85000"/>
                </a:schemeClr>
              </a:solidFill>
              <a:latin typeface="Arial" panose="020B0604020202020204" pitchFamily="34" charset="0"/>
              <a:ea typeface="+mj-ea"/>
              <a:cs typeface="Arial" panose="020B0604020202020204" pitchFamily="34" charset="0"/>
              <a:sym typeface="Source Han Serif SC" panose="02020400000000000000" pitchFamily="18" charset="-122"/>
            </a:endParaRPr>
          </a:p>
        </p:txBody>
      </p:sp>
    </p:spTree>
    <p:extLst>
      <p:ext uri="{BB962C8B-B14F-4D97-AF65-F5344CB8AC3E}">
        <p14:creationId xmlns:p14="http://schemas.microsoft.com/office/powerpoint/2010/main" val="125304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ED69C-A146-6D41-BD1E-3806F03FAF0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A0675AC-0876-6C42-BC0B-424516BF8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DAB64E6A-0BB2-CC49-B5C0-5F6AD7C6B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541F0EA-FFF6-0F43-B377-6BED7B3A6FB0}"/>
              </a:ext>
            </a:extLst>
          </p:cNvPr>
          <p:cNvSpPr>
            <a:spLocks noGrp="1"/>
          </p:cNvSpPr>
          <p:nvPr>
            <p:ph type="dt" sz="half" idx="10"/>
          </p:nvPr>
        </p:nvSpPr>
        <p:spPr/>
        <p:txBody>
          <a:bodyPr/>
          <a:lstStyle/>
          <a:p>
            <a:fld id="{94200728-500F-E749-87D8-D477182AEC32}" type="datetimeFigureOut">
              <a:rPr kumimoji="1" lang="zh-CN" altLang="en-US" smtClean="0"/>
              <a:t>2024/3/5</a:t>
            </a:fld>
            <a:endParaRPr kumimoji="1" lang="zh-CN" altLang="en-US"/>
          </a:p>
        </p:txBody>
      </p:sp>
      <p:sp>
        <p:nvSpPr>
          <p:cNvPr id="6" name="页脚占位符 5">
            <a:extLst>
              <a:ext uri="{FF2B5EF4-FFF2-40B4-BE49-F238E27FC236}">
                <a16:creationId xmlns:a16="http://schemas.microsoft.com/office/drawing/2014/main" id="{1C67B50C-59B0-E34B-AD23-795E77311EE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F3B0AB6-31CE-A54F-8787-168C94373B10}"/>
              </a:ext>
            </a:extLst>
          </p:cNvPr>
          <p:cNvSpPr>
            <a:spLocks noGrp="1"/>
          </p:cNvSpPr>
          <p:nvPr>
            <p:ph type="sldNum" sz="quarter" idx="12"/>
          </p:nvPr>
        </p:nvSpPr>
        <p:spPr/>
        <p:txBody>
          <a:bodyPr/>
          <a:lstStyle/>
          <a:p>
            <a:fld id="{E10355C3-987A-B74C-BDB8-CED9EEA98701}" type="slidenum">
              <a:rPr kumimoji="1" lang="zh-CN" altLang="en-US" smtClean="0"/>
              <a:t>‹#›</a:t>
            </a:fld>
            <a:endParaRPr kumimoji="1" lang="zh-CN" altLang="en-US"/>
          </a:p>
        </p:txBody>
      </p:sp>
    </p:spTree>
    <p:extLst>
      <p:ext uri="{BB962C8B-B14F-4D97-AF65-F5344CB8AC3E}">
        <p14:creationId xmlns:p14="http://schemas.microsoft.com/office/powerpoint/2010/main" val="132021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76A760C-791E-FB44-8FAF-573F07D6EDF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文本框 1">
            <a:extLst>
              <a:ext uri="{FF2B5EF4-FFF2-40B4-BE49-F238E27FC236}">
                <a16:creationId xmlns:a16="http://schemas.microsoft.com/office/drawing/2014/main" id="{59698862-9754-654C-A617-1394C3B4FCB4}"/>
              </a:ext>
            </a:extLst>
          </p:cNvPr>
          <p:cNvSpPr txBox="1"/>
          <p:nvPr userDrawn="1"/>
        </p:nvSpPr>
        <p:spPr>
          <a:xfrm>
            <a:off x="4785961" y="529390"/>
            <a:ext cx="1632178" cy="446276"/>
          </a:xfrm>
          <a:prstGeom prst="rect">
            <a:avLst/>
          </a:prstGeom>
          <a:noFill/>
        </p:spPr>
        <p:txBody>
          <a:bodyPr wrap="none" rtlCol="0">
            <a:spAutoFit/>
          </a:bodyPr>
          <a:lstStyle/>
          <a:p>
            <a:r>
              <a:rPr kumimoji="1" lang="en-US" altLang="zh-CN" sz="2300" b="1" i="0" dirty="0">
                <a:solidFill>
                  <a:schemeClr val="bg1"/>
                </a:solidFill>
                <a:latin typeface="Source Han Sans CN" panose="020B0500000000000000" pitchFamily="34" charset="-128"/>
                <a:ea typeface="Source Han Sans CN" panose="020B0500000000000000" pitchFamily="34" charset="-128"/>
              </a:rPr>
              <a:t>—</a:t>
            </a:r>
            <a:r>
              <a:rPr kumimoji="1" lang="zh-CN" altLang="en-US" sz="2300" b="1" i="0" dirty="0">
                <a:solidFill>
                  <a:schemeClr val="bg1"/>
                </a:solidFill>
                <a:latin typeface="Source Han Sans CN" panose="020B0500000000000000" pitchFamily="34" charset="-128"/>
                <a:ea typeface="Source Han Sans CN" panose="020B0500000000000000" pitchFamily="34" charset="-128"/>
              </a:rPr>
              <a:t>开源之夏</a:t>
            </a:r>
          </a:p>
        </p:txBody>
      </p:sp>
    </p:spTree>
    <p:extLst>
      <p:ext uri="{BB962C8B-B14F-4D97-AF65-F5344CB8AC3E}">
        <p14:creationId xmlns:p14="http://schemas.microsoft.com/office/powerpoint/2010/main" val="49839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D95CF8-6844-F341-BEF2-308A79B7B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63BD1FA-8E9D-A74D-BAE3-9C03AF11F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E8F0980-D791-984F-BD10-A951AFA48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00728-500F-E749-87D8-D477182AEC32}" type="datetimeFigureOut">
              <a:rPr kumimoji="1" lang="zh-CN" altLang="en-US" smtClean="0"/>
              <a:t>2024/3/5</a:t>
            </a:fld>
            <a:endParaRPr kumimoji="1" lang="zh-CN" altLang="en-US"/>
          </a:p>
        </p:txBody>
      </p:sp>
      <p:sp>
        <p:nvSpPr>
          <p:cNvPr id="5" name="页脚占位符 4">
            <a:extLst>
              <a:ext uri="{FF2B5EF4-FFF2-40B4-BE49-F238E27FC236}">
                <a16:creationId xmlns:a16="http://schemas.microsoft.com/office/drawing/2014/main" id="{999C0841-DD37-0E47-871F-6D834C5EB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7E14665-1F9E-6946-B447-D7F78500A9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355C3-987A-B74C-BDB8-CED9EEA98701}" type="slidenum">
              <a:rPr kumimoji="1" lang="zh-CN" altLang="en-US" smtClean="0"/>
              <a:t>‹#›</a:t>
            </a:fld>
            <a:endParaRPr kumimoji="1" lang="zh-CN" altLang="en-US"/>
          </a:p>
        </p:txBody>
      </p:sp>
    </p:spTree>
    <p:extLst>
      <p:ext uri="{BB962C8B-B14F-4D97-AF65-F5344CB8AC3E}">
        <p14:creationId xmlns:p14="http://schemas.microsoft.com/office/powerpoint/2010/main" val="275760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chart" Target="../charts/chart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chart" Target="../charts/chart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chart" Target="../charts/chart2.xml"/><Relationship Id="rId5" Type="http://schemas.openxmlformats.org/officeDocument/2006/relationships/tags" Target="../tags/tag5.xml"/><Relationship Id="rId10" Type="http://schemas.openxmlformats.org/officeDocument/2006/relationships/chart" Target="../charts/chart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7.jpg"/><Relationship Id="rId5" Type="http://schemas.openxmlformats.org/officeDocument/2006/relationships/slideLayout" Target="../slideLayouts/slideLayout7.xml"/><Relationship Id="rId4" Type="http://schemas.openxmlformats.org/officeDocument/2006/relationships/tags" Target="../tags/tag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414846AA-F297-BC41-9B48-C13AC89E9E1B}"/>
              </a:ext>
            </a:extLst>
          </p:cNvPr>
          <p:cNvSpPr txBox="1"/>
          <p:nvPr/>
        </p:nvSpPr>
        <p:spPr>
          <a:xfrm>
            <a:off x="772782" y="2191109"/>
            <a:ext cx="10903789" cy="1569660"/>
          </a:xfrm>
          <a:prstGeom prst="rect">
            <a:avLst/>
          </a:prstGeom>
          <a:noFill/>
        </p:spPr>
        <p:txBody>
          <a:bodyPr wrap="square" rtlCol="0">
            <a:spAutoFit/>
          </a:bodyPr>
          <a:lstStyle/>
          <a:p>
            <a:r>
              <a:rPr kumimoji="1" lang="en-US" altLang="zh-CN" sz="4800" b="1" dirty="0">
                <a:solidFill>
                  <a:schemeClr val="bg1"/>
                </a:solidFill>
                <a:latin typeface="Microsoft YaHei" panose="020B0503020204020204" pitchFamily="34" charset="-122"/>
                <a:ea typeface="Microsoft YaHei" panose="020B0503020204020204" pitchFamily="34" charset="-122"/>
              </a:rPr>
              <a:t>XXXXXX</a:t>
            </a:r>
            <a:r>
              <a:rPr kumimoji="1" lang="zh-CN" altLang="en-US" sz="4800" b="1" dirty="0">
                <a:solidFill>
                  <a:schemeClr val="bg1"/>
                </a:solidFill>
                <a:latin typeface="Microsoft YaHei" panose="020B0503020204020204" pitchFamily="34" charset="-122"/>
                <a:ea typeface="Microsoft YaHei" panose="020B0503020204020204" pitchFamily="34" charset="-122"/>
              </a:rPr>
              <a:t>社区</a:t>
            </a:r>
            <a:endParaRPr kumimoji="1" lang="en-US" altLang="zh-CN" sz="4800" b="1" dirty="0">
              <a:solidFill>
                <a:schemeClr val="bg1"/>
              </a:solidFill>
              <a:latin typeface="Microsoft YaHei" panose="020B0503020204020204" pitchFamily="34" charset="-122"/>
              <a:ea typeface="Microsoft YaHei" panose="020B0503020204020204" pitchFamily="34" charset="-122"/>
            </a:endParaRPr>
          </a:p>
          <a:p>
            <a:r>
              <a:rPr kumimoji="1" lang="zh-CN" altLang="en-US" sz="4800" b="1" dirty="0">
                <a:solidFill>
                  <a:schemeClr val="bg1"/>
                </a:solidFill>
                <a:latin typeface="Microsoft YaHei" panose="020B0503020204020204" pitchFamily="34" charset="-122"/>
                <a:ea typeface="Microsoft YaHei" panose="020B0503020204020204" pitchFamily="34" charset="-122"/>
              </a:rPr>
              <a:t>开源之夏宣讲介绍</a:t>
            </a:r>
          </a:p>
        </p:txBody>
      </p:sp>
      <p:sp>
        <p:nvSpPr>
          <p:cNvPr id="16" name="文本框 15">
            <a:extLst>
              <a:ext uri="{FF2B5EF4-FFF2-40B4-BE49-F238E27FC236}">
                <a16:creationId xmlns:a16="http://schemas.microsoft.com/office/drawing/2014/main" id="{6AA91A0D-1258-A447-A906-BB82A30FF759}"/>
              </a:ext>
            </a:extLst>
          </p:cNvPr>
          <p:cNvSpPr txBox="1"/>
          <p:nvPr/>
        </p:nvSpPr>
        <p:spPr>
          <a:xfrm>
            <a:off x="790034" y="4692275"/>
            <a:ext cx="10903789" cy="461665"/>
          </a:xfrm>
          <a:prstGeom prst="rect">
            <a:avLst/>
          </a:prstGeom>
          <a:noFill/>
        </p:spPr>
        <p:txBody>
          <a:bodyPr wrap="square" rtlCol="0">
            <a:spAutoFit/>
          </a:bodyPr>
          <a:lstStyle/>
          <a:p>
            <a:r>
              <a:rPr kumimoji="1" lang="zh-CN" altLang="en-US" sz="2400" b="1" dirty="0">
                <a:solidFill>
                  <a:schemeClr val="bg1"/>
                </a:solidFill>
                <a:latin typeface="Microsoft YaHei" panose="020B0503020204020204" pitchFamily="34" charset="-122"/>
                <a:ea typeface="Microsoft YaHei" panose="020B0503020204020204" pitchFamily="34" charset="-122"/>
              </a:rPr>
              <a:t>宣讲嘉宾</a:t>
            </a:r>
            <a:r>
              <a:rPr kumimoji="1" lang="en-US" altLang="zh-CN" sz="2400" b="1" dirty="0">
                <a:solidFill>
                  <a:schemeClr val="bg1"/>
                </a:solidFill>
                <a:latin typeface="Microsoft YaHei" panose="020B0503020204020204" pitchFamily="34" charset="-122"/>
                <a:ea typeface="Microsoft YaHei" panose="020B0503020204020204" pitchFamily="34" charset="-122"/>
              </a:rPr>
              <a:t>/XXX</a:t>
            </a:r>
            <a:endParaRPr kumimoji="1" lang="zh-CN" altLang="en-US" sz="2400" b="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9714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8">
            <a:extLst>
              <a:ext uri="{FF2B5EF4-FFF2-40B4-BE49-F238E27FC236}">
                <a16:creationId xmlns:a16="http://schemas.microsoft.com/office/drawing/2014/main" id="{0CF0F7CD-7FD1-A447-96B6-581F7FC6D1E6}"/>
              </a:ext>
            </a:extLst>
          </p:cNvPr>
          <p:cNvGrpSpPr/>
          <p:nvPr/>
        </p:nvGrpSpPr>
        <p:grpSpPr>
          <a:xfrm>
            <a:off x="1318146" y="4456164"/>
            <a:ext cx="1614922" cy="1197365"/>
            <a:chOff x="611188" y="4876801"/>
            <a:chExt cx="1765300" cy="832623"/>
          </a:xfrm>
        </p:grpSpPr>
        <p:sp>
          <p:nvSpPr>
            <p:cNvPr id="8" name="TextBox 69">
              <a:extLst>
                <a:ext uri="{FF2B5EF4-FFF2-40B4-BE49-F238E27FC236}">
                  <a16:creationId xmlns:a16="http://schemas.microsoft.com/office/drawing/2014/main" id="{80AD91A4-F151-1241-8DA5-233357831992}"/>
                </a:ext>
              </a:extLst>
            </p:cNvPr>
            <p:cNvSpPr txBox="1"/>
            <p:nvPr/>
          </p:nvSpPr>
          <p:spPr>
            <a:xfrm>
              <a:off x="611188" y="5113459"/>
              <a:ext cx="1765300" cy="595965"/>
            </a:xfrm>
            <a:prstGeom prst="rect">
              <a:avLst/>
            </a:prstGeom>
            <a:noFill/>
          </p:spPr>
          <p:txBody>
            <a:bodyPr wrap="square" lIns="0" tIns="0" rIns="0" bIns="0" rtlCol="0">
              <a:noAutofit/>
            </a:bodyPr>
            <a:lstStyle/>
            <a:p>
              <a:pPr algn="ctr">
                <a:lnSpc>
                  <a:spcPct val="150000"/>
                </a:lnSpc>
              </a:pPr>
              <a:r>
                <a:rPr kumimoji="1" lang="zh-CN" altLang="en-US" sz="1400" dirty="0">
                  <a:solidFill>
                    <a:schemeClr val="bg1"/>
                  </a:solidFill>
                  <a:latin typeface="Microsoft YaHei" panose="020B0503020204020204" pitchFamily="34" charset="-122"/>
                  <a:ea typeface="Microsoft YaHei" panose="020B0503020204020204" pitchFamily="34" charset="-122"/>
                </a:rPr>
                <a:t>此处添加副标题</a:t>
              </a:r>
              <a:endParaRPr kumimoji="1" lang="en-US" sz="1400" dirty="0">
                <a:solidFill>
                  <a:schemeClr val="bg1"/>
                </a:solidFill>
                <a:latin typeface="Microsoft YaHei" panose="020B0503020204020204" pitchFamily="34" charset="-122"/>
                <a:ea typeface="Microsoft YaHei" panose="020B0503020204020204" pitchFamily="34" charset="-122"/>
              </a:endParaRPr>
            </a:p>
          </p:txBody>
        </p:sp>
        <p:sp>
          <p:nvSpPr>
            <p:cNvPr id="9" name="TextBox 71">
              <a:extLst>
                <a:ext uri="{FF2B5EF4-FFF2-40B4-BE49-F238E27FC236}">
                  <a16:creationId xmlns:a16="http://schemas.microsoft.com/office/drawing/2014/main" id="{CC272C10-90A2-CD44-B4EC-C3B20146C607}"/>
                </a:ext>
              </a:extLst>
            </p:cNvPr>
            <p:cNvSpPr txBox="1"/>
            <p:nvPr/>
          </p:nvSpPr>
          <p:spPr>
            <a:xfrm>
              <a:off x="611188" y="4876801"/>
              <a:ext cx="1765300" cy="246221"/>
            </a:xfrm>
            <a:prstGeom prst="rect">
              <a:avLst/>
            </a:prstGeom>
            <a:noFill/>
          </p:spPr>
          <p:txBody>
            <a:bodyPr wrap="square" lIns="0" tIns="0" rIns="0" bIns="0" rtlCol="0">
              <a:noAutofit/>
            </a:bodyPr>
            <a:lstStyle/>
            <a:p>
              <a:pPr algn="ctr"/>
              <a:r>
                <a:rPr kumimoji="1" lang="zh-CN" altLang="en-US" sz="2000" b="1" dirty="0">
                  <a:solidFill>
                    <a:schemeClr val="bg1"/>
                  </a:solidFill>
                  <a:latin typeface="Microsoft YaHei" panose="020B0503020204020204" pitchFamily="34" charset="-122"/>
                  <a:ea typeface="Microsoft YaHei" panose="020B0503020204020204" pitchFamily="34" charset="-122"/>
                </a:rPr>
                <a:t>标题</a:t>
              </a:r>
              <a:endParaRPr kumimoji="1" lang="en-US" sz="2000" b="1" dirty="0">
                <a:solidFill>
                  <a:schemeClr val="bg1"/>
                </a:solidFill>
                <a:latin typeface="Microsoft YaHei" panose="020B0503020204020204" pitchFamily="34" charset="-122"/>
                <a:ea typeface="Microsoft YaHei" panose="020B0503020204020204" pitchFamily="34" charset="-122"/>
              </a:endParaRPr>
            </a:p>
          </p:txBody>
        </p:sp>
      </p:grpSp>
      <p:sp>
        <p:nvSpPr>
          <p:cNvPr id="10" name="圆角矩形 9">
            <a:extLst>
              <a:ext uri="{FF2B5EF4-FFF2-40B4-BE49-F238E27FC236}">
                <a16:creationId xmlns:a16="http://schemas.microsoft.com/office/drawing/2014/main" id="{B7EB7C2F-39CE-1B46-90ED-0E963326A5C0}"/>
              </a:ext>
            </a:extLst>
          </p:cNvPr>
          <p:cNvSpPr/>
          <p:nvPr/>
        </p:nvSpPr>
        <p:spPr>
          <a:xfrm rot="2700000">
            <a:off x="1489122" y="2748949"/>
            <a:ext cx="1304420" cy="1304420"/>
          </a:xfrm>
          <a:prstGeom prst="roundRect">
            <a:avLst>
              <a:gd name="adj" fmla="val 108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4C3EB34E-4D88-E346-85D5-71572AD863B6}"/>
              </a:ext>
            </a:extLst>
          </p:cNvPr>
          <p:cNvSpPr/>
          <p:nvPr/>
        </p:nvSpPr>
        <p:spPr>
          <a:xfrm>
            <a:off x="1766870" y="3013501"/>
            <a:ext cx="748923" cy="830997"/>
          </a:xfrm>
          <a:prstGeom prst="rect">
            <a:avLst/>
          </a:prstGeom>
        </p:spPr>
        <p:txBody>
          <a:bodyPr wrap="none">
            <a:spAutoFit/>
          </a:bodyPr>
          <a:lstStyle/>
          <a:p>
            <a:r>
              <a:rPr kumimoji="1" lang="en-US" altLang="zh-CN" sz="4800" b="1" dirty="0">
                <a:solidFill>
                  <a:srgbClr val="286AFC"/>
                </a:solidFill>
                <a:latin typeface="Impact" panose="020B0806030902050204" pitchFamily="34" charset="0"/>
                <a:ea typeface="Microsoft YaHei" panose="020B0503020204020204" pitchFamily="34" charset="-122"/>
              </a:rPr>
              <a:t>01</a:t>
            </a:r>
          </a:p>
        </p:txBody>
      </p:sp>
      <p:grpSp>
        <p:nvGrpSpPr>
          <p:cNvPr id="13" name="Group 68">
            <a:extLst>
              <a:ext uri="{FF2B5EF4-FFF2-40B4-BE49-F238E27FC236}">
                <a16:creationId xmlns:a16="http://schemas.microsoft.com/office/drawing/2014/main" id="{7AB9461E-5DC9-6948-8031-AD8CE8B2A867}"/>
              </a:ext>
            </a:extLst>
          </p:cNvPr>
          <p:cNvGrpSpPr/>
          <p:nvPr/>
        </p:nvGrpSpPr>
        <p:grpSpPr>
          <a:xfrm>
            <a:off x="3897878" y="4463040"/>
            <a:ext cx="1614922" cy="1204242"/>
            <a:chOff x="611188" y="4876801"/>
            <a:chExt cx="1765300" cy="837405"/>
          </a:xfrm>
        </p:grpSpPr>
        <p:sp>
          <p:nvSpPr>
            <p:cNvPr id="14" name="TextBox 69">
              <a:extLst>
                <a:ext uri="{FF2B5EF4-FFF2-40B4-BE49-F238E27FC236}">
                  <a16:creationId xmlns:a16="http://schemas.microsoft.com/office/drawing/2014/main" id="{EAC1A2FA-E794-D74D-AA2F-5EED1E331A78}"/>
                </a:ext>
              </a:extLst>
            </p:cNvPr>
            <p:cNvSpPr txBox="1"/>
            <p:nvPr/>
          </p:nvSpPr>
          <p:spPr>
            <a:xfrm>
              <a:off x="611188" y="5118241"/>
              <a:ext cx="1765300" cy="595965"/>
            </a:xfrm>
            <a:prstGeom prst="rect">
              <a:avLst/>
            </a:prstGeom>
            <a:noFill/>
          </p:spPr>
          <p:txBody>
            <a:bodyPr wrap="square" lIns="0" tIns="0" rIns="0" bIns="0" rtlCol="0">
              <a:noAutofit/>
            </a:bodyPr>
            <a:lstStyle/>
            <a:p>
              <a:pPr algn="ctr">
                <a:lnSpc>
                  <a:spcPct val="150000"/>
                </a:lnSpc>
              </a:pPr>
              <a:r>
                <a:rPr kumimoji="1" lang="zh-CN" altLang="en-US" sz="1400" dirty="0">
                  <a:solidFill>
                    <a:schemeClr val="bg1"/>
                  </a:solidFill>
                  <a:latin typeface="Microsoft YaHei" panose="020B0503020204020204" pitchFamily="34" charset="-122"/>
                  <a:ea typeface="Microsoft YaHei" panose="020B0503020204020204" pitchFamily="34" charset="-122"/>
                </a:rPr>
                <a:t>此处添加副标题</a:t>
              </a:r>
              <a:endParaRPr kumimoji="1" lang="en-US" altLang="zh-CN" sz="1400" dirty="0">
                <a:solidFill>
                  <a:schemeClr val="bg1"/>
                </a:solidFill>
                <a:latin typeface="Microsoft YaHei" panose="020B0503020204020204" pitchFamily="34" charset="-122"/>
                <a:ea typeface="Microsoft YaHei" panose="020B0503020204020204" pitchFamily="34" charset="-122"/>
              </a:endParaRPr>
            </a:p>
          </p:txBody>
        </p:sp>
        <p:sp>
          <p:nvSpPr>
            <p:cNvPr id="15" name="TextBox 71">
              <a:extLst>
                <a:ext uri="{FF2B5EF4-FFF2-40B4-BE49-F238E27FC236}">
                  <a16:creationId xmlns:a16="http://schemas.microsoft.com/office/drawing/2014/main" id="{B418D1D7-B02A-7045-A6C7-F16D87D6A9CD}"/>
                </a:ext>
              </a:extLst>
            </p:cNvPr>
            <p:cNvSpPr txBox="1"/>
            <p:nvPr/>
          </p:nvSpPr>
          <p:spPr>
            <a:xfrm>
              <a:off x="611188" y="4876801"/>
              <a:ext cx="1765300" cy="246221"/>
            </a:xfrm>
            <a:prstGeom prst="rect">
              <a:avLst/>
            </a:prstGeom>
            <a:noFill/>
          </p:spPr>
          <p:txBody>
            <a:bodyPr wrap="square" lIns="0" tIns="0" rIns="0" bIns="0" rtlCol="0">
              <a:noAutofit/>
            </a:bodyPr>
            <a:lstStyle/>
            <a:p>
              <a:pPr algn="ctr"/>
              <a:r>
                <a:rPr kumimoji="1" lang="zh-CN" altLang="en-US" sz="2000" b="1" dirty="0">
                  <a:solidFill>
                    <a:schemeClr val="bg1"/>
                  </a:solidFill>
                  <a:latin typeface="Microsoft YaHei" panose="020B0503020204020204" pitchFamily="34" charset="-122"/>
                  <a:ea typeface="Microsoft YaHei" panose="020B0503020204020204" pitchFamily="34" charset="-122"/>
                </a:rPr>
                <a:t>标题</a:t>
              </a:r>
              <a:endParaRPr kumimoji="1" lang="en-US" sz="2000" b="1" dirty="0">
                <a:solidFill>
                  <a:schemeClr val="bg1"/>
                </a:solidFill>
                <a:latin typeface="Microsoft YaHei" panose="020B0503020204020204" pitchFamily="34" charset="-122"/>
                <a:ea typeface="Microsoft YaHei" panose="020B0503020204020204" pitchFamily="34" charset="-122"/>
              </a:endParaRPr>
            </a:p>
          </p:txBody>
        </p:sp>
      </p:grpSp>
      <p:sp>
        <p:nvSpPr>
          <p:cNvPr id="16" name="圆角矩形 15">
            <a:extLst>
              <a:ext uri="{FF2B5EF4-FFF2-40B4-BE49-F238E27FC236}">
                <a16:creationId xmlns:a16="http://schemas.microsoft.com/office/drawing/2014/main" id="{AB480EEE-32A6-044F-97CF-9B5E15F0D3EB}"/>
              </a:ext>
            </a:extLst>
          </p:cNvPr>
          <p:cNvSpPr/>
          <p:nvPr/>
        </p:nvSpPr>
        <p:spPr>
          <a:xfrm rot="2700000">
            <a:off x="4068854" y="2755824"/>
            <a:ext cx="1304420" cy="1304420"/>
          </a:xfrm>
          <a:prstGeom prst="roundRect">
            <a:avLst>
              <a:gd name="adj" fmla="val 108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D1F81BDF-252D-C84F-A7DD-DBE697CC0025}"/>
              </a:ext>
            </a:extLst>
          </p:cNvPr>
          <p:cNvSpPr/>
          <p:nvPr/>
        </p:nvSpPr>
        <p:spPr>
          <a:xfrm>
            <a:off x="4312227" y="3020376"/>
            <a:ext cx="824265" cy="830997"/>
          </a:xfrm>
          <a:prstGeom prst="rect">
            <a:avLst/>
          </a:prstGeom>
        </p:spPr>
        <p:txBody>
          <a:bodyPr wrap="none">
            <a:spAutoFit/>
          </a:bodyPr>
          <a:lstStyle/>
          <a:p>
            <a:r>
              <a:rPr kumimoji="1" lang="en-US" altLang="zh-CN" sz="4800" b="1" dirty="0">
                <a:solidFill>
                  <a:srgbClr val="286AFC"/>
                </a:solidFill>
                <a:latin typeface="Impact" panose="020B0806030902050204" pitchFamily="34" charset="0"/>
                <a:ea typeface="Microsoft YaHei" panose="020B0503020204020204" pitchFamily="34" charset="-122"/>
              </a:rPr>
              <a:t>02</a:t>
            </a:r>
          </a:p>
        </p:txBody>
      </p:sp>
      <p:grpSp>
        <p:nvGrpSpPr>
          <p:cNvPr id="18" name="Group 68">
            <a:extLst>
              <a:ext uri="{FF2B5EF4-FFF2-40B4-BE49-F238E27FC236}">
                <a16:creationId xmlns:a16="http://schemas.microsoft.com/office/drawing/2014/main" id="{4F0344D4-41F5-A940-BFF2-DF940D717446}"/>
              </a:ext>
            </a:extLst>
          </p:cNvPr>
          <p:cNvGrpSpPr/>
          <p:nvPr/>
        </p:nvGrpSpPr>
        <p:grpSpPr>
          <a:xfrm>
            <a:off x="6581455" y="4463037"/>
            <a:ext cx="1614922" cy="1211117"/>
            <a:chOff x="611188" y="4876801"/>
            <a:chExt cx="1765300" cy="842186"/>
          </a:xfrm>
        </p:grpSpPr>
        <p:sp>
          <p:nvSpPr>
            <p:cNvPr id="19" name="TextBox 69">
              <a:extLst>
                <a:ext uri="{FF2B5EF4-FFF2-40B4-BE49-F238E27FC236}">
                  <a16:creationId xmlns:a16="http://schemas.microsoft.com/office/drawing/2014/main" id="{81277E7B-5B35-1440-ACCA-034697C91F45}"/>
                </a:ext>
              </a:extLst>
            </p:cNvPr>
            <p:cNvSpPr txBox="1"/>
            <p:nvPr/>
          </p:nvSpPr>
          <p:spPr>
            <a:xfrm>
              <a:off x="611188" y="5123022"/>
              <a:ext cx="1765300" cy="595965"/>
            </a:xfrm>
            <a:prstGeom prst="rect">
              <a:avLst/>
            </a:prstGeom>
            <a:noFill/>
          </p:spPr>
          <p:txBody>
            <a:bodyPr wrap="square" lIns="0" tIns="0" rIns="0" bIns="0" rtlCol="0">
              <a:noAutofit/>
            </a:bodyPr>
            <a:lstStyle/>
            <a:p>
              <a:pPr algn="ctr">
                <a:lnSpc>
                  <a:spcPct val="150000"/>
                </a:lnSpc>
              </a:pPr>
              <a:r>
                <a:rPr kumimoji="1" lang="zh-CN" altLang="en-US" sz="1400" dirty="0">
                  <a:solidFill>
                    <a:schemeClr val="bg1"/>
                  </a:solidFill>
                  <a:latin typeface="Microsoft YaHei" panose="020B0503020204020204" pitchFamily="34" charset="-122"/>
                  <a:ea typeface="Microsoft YaHei" panose="020B0503020204020204" pitchFamily="34" charset="-122"/>
                </a:rPr>
                <a:t>此处添加副标题</a:t>
              </a:r>
              <a:endParaRPr kumimoji="1" lang="en-US" altLang="zh-CN" sz="1400" dirty="0">
                <a:solidFill>
                  <a:schemeClr val="bg1"/>
                </a:solidFill>
                <a:latin typeface="Microsoft YaHei" panose="020B0503020204020204" pitchFamily="34" charset="-122"/>
                <a:ea typeface="Microsoft YaHei" panose="020B0503020204020204" pitchFamily="34" charset="-122"/>
              </a:endParaRPr>
            </a:p>
          </p:txBody>
        </p:sp>
        <p:sp>
          <p:nvSpPr>
            <p:cNvPr id="20" name="TextBox 71">
              <a:extLst>
                <a:ext uri="{FF2B5EF4-FFF2-40B4-BE49-F238E27FC236}">
                  <a16:creationId xmlns:a16="http://schemas.microsoft.com/office/drawing/2014/main" id="{29AEACEB-5529-E74C-BD6F-E01AE505466B}"/>
                </a:ext>
              </a:extLst>
            </p:cNvPr>
            <p:cNvSpPr txBox="1"/>
            <p:nvPr/>
          </p:nvSpPr>
          <p:spPr>
            <a:xfrm>
              <a:off x="611188" y="4876801"/>
              <a:ext cx="1765300" cy="246221"/>
            </a:xfrm>
            <a:prstGeom prst="rect">
              <a:avLst/>
            </a:prstGeom>
            <a:noFill/>
          </p:spPr>
          <p:txBody>
            <a:bodyPr wrap="square" lIns="0" tIns="0" rIns="0" bIns="0" rtlCol="0">
              <a:noAutofit/>
            </a:bodyPr>
            <a:lstStyle/>
            <a:p>
              <a:pPr algn="ctr"/>
              <a:r>
                <a:rPr kumimoji="1" lang="zh-CN" altLang="en-US" sz="2000" b="1" dirty="0">
                  <a:solidFill>
                    <a:schemeClr val="bg1"/>
                  </a:solidFill>
                  <a:latin typeface="Microsoft YaHei" panose="020B0503020204020204" pitchFamily="34" charset="-122"/>
                  <a:ea typeface="Microsoft YaHei" panose="020B0503020204020204" pitchFamily="34" charset="-122"/>
                </a:rPr>
                <a:t>标题</a:t>
              </a:r>
              <a:endParaRPr kumimoji="1" lang="en-US" sz="2000" b="1" dirty="0">
                <a:solidFill>
                  <a:schemeClr val="bg1"/>
                </a:solidFill>
                <a:latin typeface="Microsoft YaHei" panose="020B0503020204020204" pitchFamily="34" charset="-122"/>
                <a:ea typeface="Microsoft YaHei" panose="020B0503020204020204" pitchFamily="34" charset="-122"/>
              </a:endParaRPr>
            </a:p>
          </p:txBody>
        </p:sp>
      </p:grpSp>
      <p:sp>
        <p:nvSpPr>
          <p:cNvPr id="21" name="圆角矩形 20">
            <a:extLst>
              <a:ext uri="{FF2B5EF4-FFF2-40B4-BE49-F238E27FC236}">
                <a16:creationId xmlns:a16="http://schemas.microsoft.com/office/drawing/2014/main" id="{9B4F48DF-6188-0345-B644-DF98D9E34D8D}"/>
              </a:ext>
            </a:extLst>
          </p:cNvPr>
          <p:cNvSpPr/>
          <p:nvPr/>
        </p:nvSpPr>
        <p:spPr>
          <a:xfrm rot="2700000">
            <a:off x="6752431" y="2755824"/>
            <a:ext cx="1304420" cy="1304420"/>
          </a:xfrm>
          <a:prstGeom prst="roundRect">
            <a:avLst>
              <a:gd name="adj" fmla="val 108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4335BE2A-4628-524F-9150-23E9378EFED1}"/>
              </a:ext>
            </a:extLst>
          </p:cNvPr>
          <p:cNvSpPr/>
          <p:nvPr/>
        </p:nvSpPr>
        <p:spPr>
          <a:xfrm>
            <a:off x="6995804" y="3020376"/>
            <a:ext cx="841897" cy="830997"/>
          </a:xfrm>
          <a:prstGeom prst="rect">
            <a:avLst/>
          </a:prstGeom>
        </p:spPr>
        <p:txBody>
          <a:bodyPr wrap="none">
            <a:spAutoFit/>
          </a:bodyPr>
          <a:lstStyle/>
          <a:p>
            <a:r>
              <a:rPr kumimoji="1" lang="en-US" altLang="zh-CN" sz="4800" b="1" dirty="0">
                <a:solidFill>
                  <a:srgbClr val="286AFC"/>
                </a:solidFill>
                <a:latin typeface="Impact" panose="020B0806030902050204" pitchFamily="34" charset="0"/>
                <a:ea typeface="Microsoft YaHei" panose="020B0503020204020204" pitchFamily="34" charset="-122"/>
              </a:rPr>
              <a:t>03</a:t>
            </a:r>
          </a:p>
        </p:txBody>
      </p:sp>
      <p:grpSp>
        <p:nvGrpSpPr>
          <p:cNvPr id="23" name="Group 68">
            <a:extLst>
              <a:ext uri="{FF2B5EF4-FFF2-40B4-BE49-F238E27FC236}">
                <a16:creationId xmlns:a16="http://schemas.microsoft.com/office/drawing/2014/main" id="{E2F7ABEC-7E8E-9343-99E0-396F2E09C87E}"/>
              </a:ext>
            </a:extLst>
          </p:cNvPr>
          <p:cNvGrpSpPr/>
          <p:nvPr/>
        </p:nvGrpSpPr>
        <p:grpSpPr>
          <a:xfrm>
            <a:off x="9365145" y="4442415"/>
            <a:ext cx="1614922" cy="1231741"/>
            <a:chOff x="611188" y="4876801"/>
            <a:chExt cx="1765300" cy="856527"/>
          </a:xfrm>
        </p:grpSpPr>
        <p:sp>
          <p:nvSpPr>
            <p:cNvPr id="24" name="TextBox 69">
              <a:extLst>
                <a:ext uri="{FF2B5EF4-FFF2-40B4-BE49-F238E27FC236}">
                  <a16:creationId xmlns:a16="http://schemas.microsoft.com/office/drawing/2014/main" id="{FF14ED56-3682-5346-96DE-0076A4D5E316}"/>
                </a:ext>
              </a:extLst>
            </p:cNvPr>
            <p:cNvSpPr txBox="1"/>
            <p:nvPr/>
          </p:nvSpPr>
          <p:spPr>
            <a:xfrm>
              <a:off x="611188" y="5137363"/>
              <a:ext cx="1765300" cy="595965"/>
            </a:xfrm>
            <a:prstGeom prst="rect">
              <a:avLst/>
            </a:prstGeom>
            <a:noFill/>
          </p:spPr>
          <p:txBody>
            <a:bodyPr wrap="square" lIns="0" tIns="0" rIns="0" bIns="0" rtlCol="0">
              <a:noAutofit/>
            </a:bodyPr>
            <a:lstStyle/>
            <a:p>
              <a:pPr algn="ctr">
                <a:lnSpc>
                  <a:spcPct val="150000"/>
                </a:lnSpc>
              </a:pPr>
              <a:r>
                <a:rPr kumimoji="1" lang="zh-CN" altLang="en-US" sz="1400" dirty="0">
                  <a:solidFill>
                    <a:schemeClr val="bg1"/>
                  </a:solidFill>
                  <a:latin typeface="Microsoft YaHei" panose="020B0503020204020204" pitchFamily="34" charset="-122"/>
                  <a:ea typeface="Microsoft YaHei" panose="020B0503020204020204" pitchFamily="34" charset="-122"/>
                </a:rPr>
                <a:t>此处添加副标题</a:t>
              </a:r>
              <a:endParaRPr kumimoji="1" lang="en-US" altLang="zh-CN" sz="1400" dirty="0">
                <a:solidFill>
                  <a:schemeClr val="bg1"/>
                </a:solidFill>
                <a:latin typeface="Microsoft YaHei" panose="020B0503020204020204" pitchFamily="34" charset="-122"/>
                <a:ea typeface="Microsoft YaHei" panose="020B0503020204020204" pitchFamily="34" charset="-122"/>
              </a:endParaRPr>
            </a:p>
          </p:txBody>
        </p:sp>
        <p:sp>
          <p:nvSpPr>
            <p:cNvPr id="25" name="TextBox 71">
              <a:extLst>
                <a:ext uri="{FF2B5EF4-FFF2-40B4-BE49-F238E27FC236}">
                  <a16:creationId xmlns:a16="http://schemas.microsoft.com/office/drawing/2014/main" id="{257DEA41-6156-F445-BB39-3E901FDF273C}"/>
                </a:ext>
              </a:extLst>
            </p:cNvPr>
            <p:cNvSpPr txBox="1"/>
            <p:nvPr/>
          </p:nvSpPr>
          <p:spPr>
            <a:xfrm>
              <a:off x="611188" y="4876801"/>
              <a:ext cx="1765300" cy="246221"/>
            </a:xfrm>
            <a:prstGeom prst="rect">
              <a:avLst/>
            </a:prstGeom>
            <a:noFill/>
          </p:spPr>
          <p:txBody>
            <a:bodyPr wrap="square" lIns="0" tIns="0" rIns="0" bIns="0" rtlCol="0">
              <a:noAutofit/>
            </a:bodyPr>
            <a:lstStyle/>
            <a:p>
              <a:pPr algn="ctr"/>
              <a:r>
                <a:rPr kumimoji="1" lang="zh-CN" altLang="en-US" sz="2000" b="1" dirty="0">
                  <a:solidFill>
                    <a:schemeClr val="bg1"/>
                  </a:solidFill>
                  <a:latin typeface="Microsoft YaHei" panose="020B0503020204020204" pitchFamily="34" charset="-122"/>
                  <a:ea typeface="Microsoft YaHei" panose="020B0503020204020204" pitchFamily="34" charset="-122"/>
                </a:rPr>
                <a:t>标题</a:t>
              </a:r>
              <a:endParaRPr kumimoji="1" lang="en-US" sz="2000" b="1" dirty="0">
                <a:solidFill>
                  <a:schemeClr val="bg1"/>
                </a:solidFill>
                <a:latin typeface="Microsoft YaHei" panose="020B0503020204020204" pitchFamily="34" charset="-122"/>
                <a:ea typeface="Microsoft YaHei" panose="020B0503020204020204" pitchFamily="34" charset="-122"/>
              </a:endParaRPr>
            </a:p>
          </p:txBody>
        </p:sp>
      </p:grpSp>
      <p:sp>
        <p:nvSpPr>
          <p:cNvPr id="26" name="圆角矩形 25">
            <a:extLst>
              <a:ext uri="{FF2B5EF4-FFF2-40B4-BE49-F238E27FC236}">
                <a16:creationId xmlns:a16="http://schemas.microsoft.com/office/drawing/2014/main" id="{3E20303F-4702-9E44-9543-9B4B89E824C9}"/>
              </a:ext>
            </a:extLst>
          </p:cNvPr>
          <p:cNvSpPr/>
          <p:nvPr/>
        </p:nvSpPr>
        <p:spPr>
          <a:xfrm rot="2700000">
            <a:off x="9536121" y="2735197"/>
            <a:ext cx="1304420" cy="1304420"/>
          </a:xfrm>
          <a:prstGeom prst="roundRect">
            <a:avLst>
              <a:gd name="adj" fmla="val 108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E9B095CC-DF4D-7944-844D-B9A4C45886C6}"/>
              </a:ext>
            </a:extLst>
          </p:cNvPr>
          <p:cNvSpPr/>
          <p:nvPr/>
        </p:nvSpPr>
        <p:spPr>
          <a:xfrm>
            <a:off x="9772619" y="2999749"/>
            <a:ext cx="822661" cy="830997"/>
          </a:xfrm>
          <a:prstGeom prst="rect">
            <a:avLst/>
          </a:prstGeom>
        </p:spPr>
        <p:txBody>
          <a:bodyPr wrap="none">
            <a:spAutoFit/>
          </a:bodyPr>
          <a:lstStyle/>
          <a:p>
            <a:r>
              <a:rPr kumimoji="1" lang="en-US" altLang="zh-CN" sz="4800" b="1" dirty="0">
                <a:solidFill>
                  <a:srgbClr val="286AFC"/>
                </a:solidFill>
                <a:latin typeface="Impact" panose="020B0806030902050204" pitchFamily="34" charset="0"/>
                <a:ea typeface="Microsoft YaHei" panose="020B0503020204020204" pitchFamily="34" charset="-122"/>
              </a:rPr>
              <a:t>04</a:t>
            </a:r>
          </a:p>
        </p:txBody>
      </p:sp>
      <p:sp>
        <p:nvSpPr>
          <p:cNvPr id="31" name="文本框 30">
            <a:extLst>
              <a:ext uri="{FF2B5EF4-FFF2-40B4-BE49-F238E27FC236}">
                <a16:creationId xmlns:a16="http://schemas.microsoft.com/office/drawing/2014/main" id="{A5FE98A2-2FDC-9647-89F8-881C63C019A6}"/>
              </a:ext>
            </a:extLst>
          </p:cNvPr>
          <p:cNvSpPr txBox="1"/>
          <p:nvPr/>
        </p:nvSpPr>
        <p:spPr>
          <a:xfrm>
            <a:off x="550908" y="453622"/>
            <a:ext cx="10903789" cy="830997"/>
          </a:xfrm>
          <a:prstGeom prst="rect">
            <a:avLst/>
          </a:prstGeom>
          <a:noFill/>
        </p:spPr>
        <p:txBody>
          <a:bodyPr wrap="square" rtlCol="0">
            <a:spAutoFit/>
          </a:bodyPr>
          <a:lstStyle/>
          <a:p>
            <a:r>
              <a:rPr kumimoji="1" lang="zh-CN" altLang="en-US" sz="4800" b="1" dirty="0">
                <a:solidFill>
                  <a:schemeClr val="bg1"/>
                </a:solidFill>
                <a:latin typeface="Microsoft YaHei" panose="020B0503020204020204" pitchFamily="34" charset="-122"/>
                <a:ea typeface="Microsoft YaHei" panose="020B0503020204020204" pitchFamily="34" charset="-122"/>
              </a:rPr>
              <a:t>目   录</a:t>
            </a:r>
            <a:endParaRPr kumimoji="1" lang="en-US" altLang="zh-CN" sz="4800" b="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0127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01377DB-9E20-6846-AE6D-08A9BA6442DF}"/>
              </a:ext>
            </a:extLst>
          </p:cNvPr>
          <p:cNvSpPr/>
          <p:nvPr/>
        </p:nvSpPr>
        <p:spPr>
          <a:xfrm>
            <a:off x="5188489" y="2159687"/>
            <a:ext cx="1361270" cy="1631216"/>
          </a:xfrm>
          <a:prstGeom prst="rect">
            <a:avLst/>
          </a:prstGeom>
        </p:spPr>
        <p:txBody>
          <a:bodyPr wrap="none">
            <a:spAutoFit/>
          </a:bodyPr>
          <a:lstStyle/>
          <a:p>
            <a:r>
              <a:rPr kumimoji="1" lang="en-US" altLang="zh-CN" sz="10000" b="1" dirty="0">
                <a:solidFill>
                  <a:schemeClr val="bg1"/>
                </a:solidFill>
                <a:latin typeface="Impact" panose="020B0806030902050204" pitchFamily="34" charset="0"/>
                <a:ea typeface="Microsoft YaHei" panose="020B0503020204020204" pitchFamily="34" charset="-122"/>
              </a:rPr>
              <a:t>01</a:t>
            </a:r>
          </a:p>
        </p:txBody>
      </p:sp>
      <p:grpSp>
        <p:nvGrpSpPr>
          <p:cNvPr id="13" name="组合 12">
            <a:extLst>
              <a:ext uri="{FF2B5EF4-FFF2-40B4-BE49-F238E27FC236}">
                <a16:creationId xmlns:a16="http://schemas.microsoft.com/office/drawing/2014/main" id="{8F8EB65B-B1B7-2641-AACE-06D3AA6F61DD}"/>
              </a:ext>
            </a:extLst>
          </p:cNvPr>
          <p:cNvGrpSpPr/>
          <p:nvPr/>
        </p:nvGrpSpPr>
        <p:grpSpPr>
          <a:xfrm>
            <a:off x="3861185" y="4669878"/>
            <a:ext cx="4015876" cy="1437123"/>
            <a:chOff x="3861185" y="4669878"/>
            <a:chExt cx="4015876" cy="1437123"/>
          </a:xfrm>
        </p:grpSpPr>
        <p:sp>
          <p:nvSpPr>
            <p:cNvPr id="10" name="TextBox 71">
              <a:extLst>
                <a:ext uri="{FF2B5EF4-FFF2-40B4-BE49-F238E27FC236}">
                  <a16:creationId xmlns:a16="http://schemas.microsoft.com/office/drawing/2014/main" id="{CED3DEB8-8BC2-2547-888B-BE5AD97A68F8}"/>
                </a:ext>
              </a:extLst>
            </p:cNvPr>
            <p:cNvSpPr txBox="1"/>
            <p:nvPr/>
          </p:nvSpPr>
          <p:spPr>
            <a:xfrm>
              <a:off x="3861186" y="4669878"/>
              <a:ext cx="4015875" cy="727637"/>
            </a:xfrm>
            <a:prstGeom prst="rect">
              <a:avLst/>
            </a:prstGeom>
            <a:noFill/>
          </p:spPr>
          <p:txBody>
            <a:bodyPr wrap="square" lIns="0" tIns="0" rIns="0" bIns="0" rtlCol="0">
              <a:noAutofit/>
            </a:bodyPr>
            <a:lstStyle/>
            <a:p>
              <a:pPr algn="ctr"/>
              <a:r>
                <a:rPr kumimoji="1" lang="zh-CN" altLang="en-US" sz="4000" b="1" dirty="0">
                  <a:solidFill>
                    <a:srgbClr val="202020"/>
                  </a:solidFill>
                  <a:latin typeface="Microsoft YaHei" panose="020B0503020204020204" pitchFamily="34" charset="-122"/>
                  <a:ea typeface="Microsoft YaHei" panose="020B0503020204020204" pitchFamily="34" charset="-122"/>
                </a:rPr>
                <a:t>标题</a:t>
              </a:r>
              <a:endParaRPr kumimoji="1" lang="en-US" sz="4000" b="1" dirty="0">
                <a:solidFill>
                  <a:srgbClr val="202020"/>
                </a:solidFill>
                <a:latin typeface="Microsoft YaHei" panose="020B0503020204020204" pitchFamily="34" charset="-122"/>
                <a:ea typeface="Microsoft YaHei" panose="020B0503020204020204" pitchFamily="34" charset="-122"/>
              </a:endParaRPr>
            </a:p>
          </p:txBody>
        </p:sp>
        <p:sp>
          <p:nvSpPr>
            <p:cNvPr id="12" name="TextBox 71">
              <a:extLst>
                <a:ext uri="{FF2B5EF4-FFF2-40B4-BE49-F238E27FC236}">
                  <a16:creationId xmlns:a16="http://schemas.microsoft.com/office/drawing/2014/main" id="{B51AADF4-F78F-7E4F-9D99-E437C2655A6E}"/>
                </a:ext>
              </a:extLst>
            </p:cNvPr>
            <p:cNvSpPr txBox="1"/>
            <p:nvPr/>
          </p:nvSpPr>
          <p:spPr>
            <a:xfrm>
              <a:off x="3861185" y="5379364"/>
              <a:ext cx="4015875" cy="727637"/>
            </a:xfrm>
            <a:prstGeom prst="rect">
              <a:avLst/>
            </a:prstGeom>
            <a:noFill/>
          </p:spPr>
          <p:txBody>
            <a:bodyPr wrap="square" lIns="0" tIns="0" rIns="0" bIns="0" rtlCol="0">
              <a:noAutofit/>
            </a:bodyPr>
            <a:lstStyle/>
            <a:p>
              <a:pPr algn="ctr"/>
              <a:r>
                <a:rPr kumimoji="1" lang="zh-CN" altLang="en-US" sz="2000" dirty="0">
                  <a:solidFill>
                    <a:srgbClr val="404040"/>
                  </a:solidFill>
                  <a:latin typeface="Microsoft YaHei" panose="020B0503020204020204" pitchFamily="34" charset="-122"/>
                  <a:ea typeface="Microsoft YaHei" panose="020B0503020204020204" pitchFamily="34" charset="-122"/>
                </a:rPr>
                <a:t>此处添加副标题</a:t>
              </a:r>
              <a:endParaRPr kumimoji="1" lang="en-US" sz="2000" dirty="0">
                <a:solidFill>
                  <a:srgbClr val="404040"/>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246001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82224603-2203-274F-8B46-A016D40EEEDB}"/>
              </a:ext>
            </a:extLst>
          </p:cNvPr>
          <p:cNvSpPr txBox="1"/>
          <p:nvPr/>
        </p:nvSpPr>
        <p:spPr>
          <a:xfrm>
            <a:off x="564215" y="262986"/>
            <a:ext cx="10903789" cy="461665"/>
          </a:xfrm>
          <a:prstGeom prst="rect">
            <a:avLst/>
          </a:prstGeom>
          <a:noFill/>
        </p:spPr>
        <p:txBody>
          <a:bodyPr wrap="square" rtlCol="0">
            <a:spAutoFit/>
          </a:bodyPr>
          <a:lstStyle/>
          <a:p>
            <a:r>
              <a:rPr kumimoji="1" lang="zh-CN" altLang="en-US" sz="2400" b="1" dirty="0">
                <a:solidFill>
                  <a:srgbClr val="202020"/>
                </a:solidFill>
                <a:latin typeface="Microsoft YaHei" panose="020B0503020204020204" pitchFamily="34" charset="-122"/>
                <a:ea typeface="Microsoft YaHei" panose="020B0503020204020204" pitchFamily="34" charset="-122"/>
              </a:rPr>
              <a:t>标题</a:t>
            </a:r>
            <a:endParaRPr kumimoji="1" lang="en-US" altLang="zh-CN" sz="2400" b="1" dirty="0">
              <a:solidFill>
                <a:srgbClr val="202020"/>
              </a:solidFill>
              <a:latin typeface="Microsoft YaHei" panose="020B0503020204020204" pitchFamily="34" charset="-122"/>
              <a:ea typeface="Microsoft YaHei" panose="020B0503020204020204" pitchFamily="34" charset="-122"/>
            </a:endParaRPr>
          </a:p>
        </p:txBody>
      </p:sp>
      <p:grpSp>
        <p:nvGrpSpPr>
          <p:cNvPr id="16" name="กลุ่ม 44">
            <a:extLst>
              <a:ext uri="{FF2B5EF4-FFF2-40B4-BE49-F238E27FC236}">
                <a16:creationId xmlns:a16="http://schemas.microsoft.com/office/drawing/2014/main" id="{7D3AA98F-FA3B-0B4C-8F50-F0C9311C4FF4}"/>
              </a:ext>
            </a:extLst>
          </p:cNvPr>
          <p:cNvGrpSpPr/>
          <p:nvPr/>
        </p:nvGrpSpPr>
        <p:grpSpPr>
          <a:xfrm>
            <a:off x="1485900" y="1670098"/>
            <a:ext cx="9540220" cy="2197004"/>
            <a:chOff x="4389539" y="8077200"/>
            <a:chExt cx="16916298" cy="3895630"/>
          </a:xfrm>
        </p:grpSpPr>
        <p:graphicFrame>
          <p:nvGraphicFramePr>
            <p:cNvPr id="17" name="Chart 51">
              <a:extLst>
                <a:ext uri="{FF2B5EF4-FFF2-40B4-BE49-F238E27FC236}">
                  <a16:creationId xmlns:a16="http://schemas.microsoft.com/office/drawing/2014/main" id="{5B45137D-2D36-ED44-9DCE-BAA6F18A9F17}"/>
                </a:ext>
              </a:extLst>
            </p:cNvPr>
            <p:cNvGraphicFramePr/>
            <p:nvPr>
              <p:extLst>
                <p:ext uri="{D42A27DB-BD31-4B8C-83A1-F6EECF244321}">
                  <p14:modId xmlns:p14="http://schemas.microsoft.com/office/powerpoint/2010/main" val="1941004587"/>
                </p:ext>
              </p:extLst>
            </p:nvPr>
          </p:nvGraphicFramePr>
          <p:xfrm>
            <a:off x="4389539" y="8077200"/>
            <a:ext cx="3985962" cy="3781633"/>
          </p:xfrm>
          <a:graphic>
            <a:graphicData uri="http://schemas.openxmlformats.org/drawingml/2006/chart">
              <c:chart xmlns:c="http://schemas.openxmlformats.org/drawingml/2006/chart" xmlns:r="http://schemas.openxmlformats.org/officeDocument/2006/relationships" r:id="rId10"/>
            </a:graphicData>
          </a:graphic>
        </p:graphicFrame>
        <p:sp>
          <p:nvSpPr>
            <p:cNvPr id="18" name="วงรี 47">
              <a:extLst>
                <a:ext uri="{FF2B5EF4-FFF2-40B4-BE49-F238E27FC236}">
                  <a16:creationId xmlns:a16="http://schemas.microsoft.com/office/drawing/2014/main" id="{F27CF643-0D9F-7547-BDAE-978B4F6DDFE8}"/>
                </a:ext>
              </a:extLst>
            </p:cNvPr>
            <p:cNvSpPr/>
            <p:nvPr/>
          </p:nvSpPr>
          <p:spPr>
            <a:xfrm>
              <a:off x="5267946" y="9597917"/>
              <a:ext cx="1501338" cy="1501338"/>
            </a:xfrm>
            <a:prstGeom prst="ellipse">
              <a:avLst/>
            </a:prstGeom>
            <a:solidFill>
              <a:srgbClr val="A4A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solidFill>
                  <a:schemeClr val="tx1">
                    <a:lumMod val="75000"/>
                    <a:lumOff val="25000"/>
                  </a:schemeClr>
                </a:solidFill>
                <a:latin typeface="+mj-ea"/>
                <a:ea typeface="+mj-ea"/>
                <a:sym typeface="Source Han Serif SC" panose="02020400000000000000" pitchFamily="18" charset="-122"/>
              </a:endParaRPr>
            </a:p>
          </p:txBody>
        </p:sp>
        <p:sp>
          <p:nvSpPr>
            <p:cNvPr id="19" name="TextBox 31">
              <a:extLst>
                <a:ext uri="{FF2B5EF4-FFF2-40B4-BE49-F238E27FC236}">
                  <a16:creationId xmlns:a16="http://schemas.microsoft.com/office/drawing/2014/main" id="{4E130224-AEC1-AC45-A98E-7DAA778DC112}"/>
                </a:ext>
              </a:extLst>
            </p:cNvPr>
            <p:cNvSpPr txBox="1">
              <a:spLocks noChangeArrowheads="1"/>
            </p:cNvSpPr>
            <p:nvPr/>
          </p:nvSpPr>
          <p:spPr bwMode="auto">
            <a:xfrm>
              <a:off x="5315188" y="8150421"/>
              <a:ext cx="1256247" cy="54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en-US" sz="1400" dirty="0">
                  <a:solidFill>
                    <a:srgbClr val="464948"/>
                  </a:solidFill>
                  <a:latin typeface="Arial" panose="020B0604020202020204" pitchFamily="34" charset="0"/>
                  <a:ea typeface="+mj-ea"/>
                  <a:cs typeface="Arial" panose="020B0604020202020204" pitchFamily="34" charset="0"/>
                  <a:sym typeface="Source Han Serif SC" panose="02020400000000000000" pitchFamily="18" charset="-122"/>
                </a:rPr>
                <a:t>75</a:t>
              </a:r>
              <a:r>
                <a:rPr lang="id-ID" sz="1400" dirty="0">
                  <a:solidFill>
                    <a:srgbClr val="464948"/>
                  </a:solidFill>
                  <a:latin typeface="Arial" panose="020B0604020202020204" pitchFamily="34" charset="0"/>
                  <a:ea typeface="+mj-ea"/>
                  <a:cs typeface="Arial" panose="020B0604020202020204" pitchFamily="34" charset="0"/>
                  <a:sym typeface="Source Han Serif SC" panose="02020400000000000000" pitchFamily="18" charset="-122"/>
                </a:rPr>
                <a:t>%</a:t>
              </a:r>
            </a:p>
          </p:txBody>
        </p:sp>
        <p:graphicFrame>
          <p:nvGraphicFramePr>
            <p:cNvPr id="20" name="Chart 51">
              <a:extLst>
                <a:ext uri="{FF2B5EF4-FFF2-40B4-BE49-F238E27FC236}">
                  <a16:creationId xmlns:a16="http://schemas.microsoft.com/office/drawing/2014/main" id="{FC38D050-90C1-E344-BEE7-7463DF83E537}"/>
                </a:ext>
              </a:extLst>
            </p:cNvPr>
            <p:cNvGraphicFramePr/>
            <p:nvPr>
              <p:extLst>
                <p:ext uri="{D42A27DB-BD31-4B8C-83A1-F6EECF244321}">
                  <p14:modId xmlns:p14="http://schemas.microsoft.com/office/powerpoint/2010/main" val="1432138498"/>
                </p:ext>
              </p:extLst>
            </p:nvPr>
          </p:nvGraphicFramePr>
          <p:xfrm>
            <a:off x="8732211" y="8125079"/>
            <a:ext cx="3985962" cy="3781634"/>
          </p:xfrm>
          <a:graphic>
            <a:graphicData uri="http://schemas.openxmlformats.org/drawingml/2006/chart">
              <c:chart xmlns:c="http://schemas.openxmlformats.org/drawingml/2006/chart" xmlns:r="http://schemas.openxmlformats.org/officeDocument/2006/relationships" r:id="rId11"/>
            </a:graphicData>
          </a:graphic>
        </p:graphicFrame>
        <p:sp>
          <p:nvSpPr>
            <p:cNvPr id="21" name="วงรี 50">
              <a:extLst>
                <a:ext uri="{FF2B5EF4-FFF2-40B4-BE49-F238E27FC236}">
                  <a16:creationId xmlns:a16="http://schemas.microsoft.com/office/drawing/2014/main" id="{B7FF778D-275B-BB4D-A647-B1DBC047AA12}"/>
                </a:ext>
              </a:extLst>
            </p:cNvPr>
            <p:cNvSpPr/>
            <p:nvPr/>
          </p:nvSpPr>
          <p:spPr>
            <a:xfrm>
              <a:off x="9570127" y="9664036"/>
              <a:ext cx="1501338" cy="1501338"/>
            </a:xfrm>
            <a:prstGeom prst="ellipse">
              <a:avLst/>
            </a:prstGeom>
            <a:solidFill>
              <a:srgbClr val="3C6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dirty="0">
                <a:solidFill>
                  <a:schemeClr val="tx1">
                    <a:lumMod val="75000"/>
                    <a:lumOff val="25000"/>
                  </a:schemeClr>
                </a:solidFill>
                <a:latin typeface="+mj-ea"/>
                <a:ea typeface="+mj-ea"/>
                <a:sym typeface="Source Han Serif SC" panose="02020400000000000000" pitchFamily="18" charset="-122"/>
              </a:endParaRPr>
            </a:p>
          </p:txBody>
        </p:sp>
        <p:sp>
          <p:nvSpPr>
            <p:cNvPr id="32" name="TextBox 31">
              <a:extLst>
                <a:ext uri="{FF2B5EF4-FFF2-40B4-BE49-F238E27FC236}">
                  <a16:creationId xmlns:a16="http://schemas.microsoft.com/office/drawing/2014/main" id="{EF01E119-DEDE-1640-8604-585E09645AF5}"/>
                </a:ext>
              </a:extLst>
            </p:cNvPr>
            <p:cNvSpPr txBox="1">
              <a:spLocks noChangeArrowheads="1"/>
            </p:cNvSpPr>
            <p:nvPr/>
          </p:nvSpPr>
          <p:spPr bwMode="auto">
            <a:xfrm>
              <a:off x="9745108" y="8197374"/>
              <a:ext cx="1256247" cy="54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en-US" sz="1400" dirty="0">
                  <a:solidFill>
                    <a:srgbClr val="464948"/>
                  </a:solidFill>
                  <a:latin typeface="Arial" panose="020B0604020202020204" pitchFamily="34" charset="0"/>
                  <a:ea typeface="+mj-ea"/>
                  <a:cs typeface="Arial" panose="020B0604020202020204" pitchFamily="34" charset="0"/>
                  <a:sym typeface="Source Han Serif SC" panose="02020400000000000000" pitchFamily="18" charset="-122"/>
                </a:rPr>
                <a:t>75</a:t>
              </a:r>
              <a:r>
                <a:rPr lang="id-ID" sz="1400" dirty="0">
                  <a:solidFill>
                    <a:srgbClr val="464948"/>
                  </a:solidFill>
                  <a:latin typeface="Arial" panose="020B0604020202020204" pitchFamily="34" charset="0"/>
                  <a:ea typeface="+mj-ea"/>
                  <a:cs typeface="Arial" panose="020B0604020202020204" pitchFamily="34" charset="0"/>
                  <a:sym typeface="Source Han Serif SC" panose="02020400000000000000" pitchFamily="18" charset="-122"/>
                </a:rPr>
                <a:t>%</a:t>
              </a:r>
            </a:p>
          </p:txBody>
        </p:sp>
        <p:graphicFrame>
          <p:nvGraphicFramePr>
            <p:cNvPr id="34" name="Chart 51">
              <a:extLst>
                <a:ext uri="{FF2B5EF4-FFF2-40B4-BE49-F238E27FC236}">
                  <a16:creationId xmlns:a16="http://schemas.microsoft.com/office/drawing/2014/main" id="{7E940032-6568-8042-8697-30783830C97F}"/>
                </a:ext>
              </a:extLst>
            </p:cNvPr>
            <p:cNvGraphicFramePr/>
            <p:nvPr>
              <p:extLst>
                <p:ext uri="{D42A27DB-BD31-4B8C-83A1-F6EECF244321}">
                  <p14:modId xmlns:p14="http://schemas.microsoft.com/office/powerpoint/2010/main" val="2986393907"/>
                </p:ext>
              </p:extLst>
            </p:nvPr>
          </p:nvGraphicFramePr>
          <p:xfrm>
            <a:off x="12977203" y="8143318"/>
            <a:ext cx="3985962" cy="3781633"/>
          </p:xfrm>
          <a:graphic>
            <a:graphicData uri="http://schemas.openxmlformats.org/drawingml/2006/chart">
              <c:chart xmlns:c="http://schemas.openxmlformats.org/drawingml/2006/chart" xmlns:r="http://schemas.openxmlformats.org/officeDocument/2006/relationships" r:id="rId12"/>
            </a:graphicData>
          </a:graphic>
        </p:graphicFrame>
        <p:sp>
          <p:nvSpPr>
            <p:cNvPr id="38" name="วงรี 53">
              <a:extLst>
                <a:ext uri="{FF2B5EF4-FFF2-40B4-BE49-F238E27FC236}">
                  <a16:creationId xmlns:a16="http://schemas.microsoft.com/office/drawing/2014/main" id="{C1AC4C4C-ADAE-3E47-B9D6-68B82CEA376A}"/>
                </a:ext>
              </a:extLst>
            </p:cNvPr>
            <p:cNvSpPr/>
            <p:nvPr/>
          </p:nvSpPr>
          <p:spPr>
            <a:xfrm>
              <a:off x="13801688" y="9664036"/>
              <a:ext cx="1501338" cy="1501338"/>
            </a:xfrm>
            <a:prstGeom prst="ellipse">
              <a:avLst/>
            </a:prstGeom>
            <a:solidFill>
              <a:srgbClr val="00B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dirty="0">
                <a:solidFill>
                  <a:schemeClr val="tx1">
                    <a:lumMod val="75000"/>
                    <a:lumOff val="25000"/>
                  </a:schemeClr>
                </a:solidFill>
                <a:latin typeface="+mj-ea"/>
                <a:ea typeface="+mj-ea"/>
                <a:sym typeface="Source Han Serif SC" panose="02020400000000000000" pitchFamily="18" charset="-122"/>
              </a:endParaRPr>
            </a:p>
          </p:txBody>
        </p:sp>
        <p:sp>
          <p:nvSpPr>
            <p:cNvPr id="39" name="TextBox 31">
              <a:extLst>
                <a:ext uri="{FF2B5EF4-FFF2-40B4-BE49-F238E27FC236}">
                  <a16:creationId xmlns:a16="http://schemas.microsoft.com/office/drawing/2014/main" id="{B39B3B38-B1FA-134E-921E-CF428A30BCD0}"/>
                </a:ext>
              </a:extLst>
            </p:cNvPr>
            <p:cNvSpPr txBox="1">
              <a:spLocks noChangeArrowheads="1"/>
            </p:cNvSpPr>
            <p:nvPr/>
          </p:nvSpPr>
          <p:spPr bwMode="auto">
            <a:xfrm>
              <a:off x="13844436" y="8282654"/>
              <a:ext cx="1256247" cy="54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en-US" sz="1400" dirty="0">
                  <a:solidFill>
                    <a:srgbClr val="464948"/>
                  </a:solidFill>
                  <a:latin typeface="Arial" panose="020B0604020202020204" pitchFamily="34" charset="0"/>
                  <a:ea typeface="+mj-ea"/>
                  <a:cs typeface="Arial" panose="020B0604020202020204" pitchFamily="34" charset="0"/>
                  <a:sym typeface="Source Han Serif SC" panose="02020400000000000000" pitchFamily="18" charset="-122"/>
                </a:rPr>
                <a:t>75</a:t>
              </a:r>
              <a:r>
                <a:rPr lang="id-ID" sz="1400" dirty="0">
                  <a:solidFill>
                    <a:srgbClr val="464948"/>
                  </a:solidFill>
                  <a:latin typeface="Arial" panose="020B0604020202020204" pitchFamily="34" charset="0"/>
                  <a:ea typeface="+mj-ea"/>
                  <a:cs typeface="Arial" panose="020B0604020202020204" pitchFamily="34" charset="0"/>
                  <a:sym typeface="Source Han Serif SC" panose="02020400000000000000" pitchFamily="18" charset="-122"/>
                </a:rPr>
                <a:t>%</a:t>
              </a:r>
            </a:p>
          </p:txBody>
        </p:sp>
        <p:graphicFrame>
          <p:nvGraphicFramePr>
            <p:cNvPr id="40" name="Chart 51">
              <a:extLst>
                <a:ext uri="{FF2B5EF4-FFF2-40B4-BE49-F238E27FC236}">
                  <a16:creationId xmlns:a16="http://schemas.microsoft.com/office/drawing/2014/main" id="{B899A49F-F6EA-B940-A7C2-F47265E1B319}"/>
                </a:ext>
              </a:extLst>
            </p:cNvPr>
            <p:cNvGraphicFramePr/>
            <p:nvPr>
              <p:extLst>
                <p:ext uri="{D42A27DB-BD31-4B8C-83A1-F6EECF244321}">
                  <p14:modId xmlns:p14="http://schemas.microsoft.com/office/powerpoint/2010/main" val="3184682453"/>
                </p:ext>
              </p:extLst>
            </p:nvPr>
          </p:nvGraphicFramePr>
          <p:xfrm>
            <a:off x="17319875" y="8191197"/>
            <a:ext cx="3985962" cy="3781633"/>
          </p:xfrm>
          <a:graphic>
            <a:graphicData uri="http://schemas.openxmlformats.org/drawingml/2006/chart">
              <c:chart xmlns:c="http://schemas.openxmlformats.org/drawingml/2006/chart" xmlns:r="http://schemas.openxmlformats.org/officeDocument/2006/relationships" r:id="rId13"/>
            </a:graphicData>
          </a:graphic>
        </p:graphicFrame>
        <p:sp>
          <p:nvSpPr>
            <p:cNvPr id="41" name="วงรี 56">
              <a:extLst>
                <a:ext uri="{FF2B5EF4-FFF2-40B4-BE49-F238E27FC236}">
                  <a16:creationId xmlns:a16="http://schemas.microsoft.com/office/drawing/2014/main" id="{C36AF353-9019-9044-AFA0-4279870FD9DD}"/>
                </a:ext>
              </a:extLst>
            </p:cNvPr>
            <p:cNvSpPr/>
            <p:nvPr/>
          </p:nvSpPr>
          <p:spPr>
            <a:xfrm>
              <a:off x="18165486" y="9723755"/>
              <a:ext cx="1501338" cy="1501338"/>
            </a:xfrm>
            <a:prstGeom prst="ellipse">
              <a:avLst/>
            </a:prstGeom>
            <a:solidFill>
              <a:srgbClr val="FF9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solidFill>
                  <a:schemeClr val="tx1">
                    <a:lumMod val="75000"/>
                    <a:lumOff val="25000"/>
                  </a:schemeClr>
                </a:solidFill>
                <a:latin typeface="+mj-ea"/>
                <a:ea typeface="+mj-ea"/>
                <a:sym typeface="Source Han Serif SC" panose="02020400000000000000" pitchFamily="18" charset="-122"/>
              </a:endParaRPr>
            </a:p>
          </p:txBody>
        </p:sp>
        <p:sp>
          <p:nvSpPr>
            <p:cNvPr id="42" name="TextBox 31">
              <a:extLst>
                <a:ext uri="{FF2B5EF4-FFF2-40B4-BE49-F238E27FC236}">
                  <a16:creationId xmlns:a16="http://schemas.microsoft.com/office/drawing/2014/main" id="{26528041-7E3D-E048-85DE-206D8A3BDF05}"/>
                </a:ext>
              </a:extLst>
            </p:cNvPr>
            <p:cNvSpPr txBox="1">
              <a:spLocks noChangeArrowheads="1"/>
            </p:cNvSpPr>
            <p:nvPr/>
          </p:nvSpPr>
          <p:spPr bwMode="auto">
            <a:xfrm>
              <a:off x="18274348" y="8329609"/>
              <a:ext cx="1256247" cy="54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en-US" sz="1400" dirty="0">
                  <a:solidFill>
                    <a:srgbClr val="464948"/>
                  </a:solidFill>
                  <a:latin typeface="Arial" panose="020B0604020202020204" pitchFamily="34" charset="0"/>
                  <a:ea typeface="+mj-ea"/>
                  <a:cs typeface="Arial" panose="020B0604020202020204" pitchFamily="34" charset="0"/>
                  <a:sym typeface="Source Han Serif SC" panose="02020400000000000000" pitchFamily="18" charset="-122"/>
                </a:rPr>
                <a:t>75</a:t>
              </a:r>
              <a:r>
                <a:rPr lang="id-ID" sz="1400" dirty="0">
                  <a:solidFill>
                    <a:srgbClr val="464948"/>
                  </a:solidFill>
                  <a:latin typeface="Arial" panose="020B0604020202020204" pitchFamily="34" charset="0"/>
                  <a:ea typeface="+mj-ea"/>
                  <a:cs typeface="Arial" panose="020B0604020202020204" pitchFamily="34" charset="0"/>
                  <a:sym typeface="Source Han Serif SC" panose="02020400000000000000" pitchFamily="18" charset="-122"/>
                </a:rPr>
                <a:t>%</a:t>
              </a:r>
            </a:p>
          </p:txBody>
        </p:sp>
        <p:grpSp>
          <p:nvGrpSpPr>
            <p:cNvPr id="43" name="กลุ่ม 61">
              <a:extLst>
                <a:ext uri="{FF2B5EF4-FFF2-40B4-BE49-F238E27FC236}">
                  <a16:creationId xmlns:a16="http://schemas.microsoft.com/office/drawing/2014/main" id="{CB1A53B1-946E-7046-B6B0-1A34E5993712}"/>
                </a:ext>
              </a:extLst>
            </p:cNvPr>
            <p:cNvGrpSpPr/>
            <p:nvPr/>
          </p:nvGrpSpPr>
          <p:grpSpPr>
            <a:xfrm>
              <a:off x="18486437" y="10026250"/>
              <a:ext cx="931069" cy="768368"/>
              <a:chOff x="17753013" y="5292725"/>
              <a:chExt cx="647700" cy="534517"/>
            </a:xfrm>
            <a:solidFill>
              <a:schemeClr val="bg1"/>
            </a:solidFill>
          </p:grpSpPr>
          <p:sp>
            <p:nvSpPr>
              <p:cNvPr id="47" name="Freeform 95">
                <a:extLst>
                  <a:ext uri="{FF2B5EF4-FFF2-40B4-BE49-F238E27FC236}">
                    <a16:creationId xmlns:a16="http://schemas.microsoft.com/office/drawing/2014/main" id="{B11439FB-9FBD-2F44-8BB2-945204A16CC8}"/>
                  </a:ext>
                </a:extLst>
              </p:cNvPr>
              <p:cNvSpPr>
                <a:spLocks noEditPoints="1"/>
              </p:cNvSpPr>
              <p:nvPr/>
            </p:nvSpPr>
            <p:spPr bwMode="auto">
              <a:xfrm>
                <a:off x="17753013" y="5350992"/>
                <a:ext cx="457200" cy="476250"/>
              </a:xfrm>
              <a:custGeom>
                <a:avLst/>
                <a:gdLst>
                  <a:gd name="T0" fmla="*/ 30 w 48"/>
                  <a:gd name="T1" fmla="*/ 24 h 50"/>
                  <a:gd name="T2" fmla="*/ 27 w 48"/>
                  <a:gd name="T3" fmla="*/ 2 h 50"/>
                  <a:gd name="T4" fmla="*/ 25 w 48"/>
                  <a:gd name="T5" fmla="*/ 0 h 50"/>
                  <a:gd name="T6" fmla="*/ 9 w 48"/>
                  <a:gd name="T7" fmla="*/ 10 h 50"/>
                  <a:gd name="T8" fmla="*/ 13 w 48"/>
                  <a:gd name="T9" fmla="*/ 44 h 50"/>
                  <a:gd name="T10" fmla="*/ 32 w 48"/>
                  <a:gd name="T11" fmla="*/ 49 h 50"/>
                  <a:gd name="T12" fmla="*/ 48 w 48"/>
                  <a:gd name="T13" fmla="*/ 39 h 50"/>
                  <a:gd name="T14" fmla="*/ 48 w 48"/>
                  <a:gd name="T15" fmla="*/ 37 h 50"/>
                  <a:gd name="T16" fmla="*/ 30 w 48"/>
                  <a:gd name="T17" fmla="*/ 24 h 50"/>
                  <a:gd name="T18" fmla="*/ 31 w 48"/>
                  <a:gd name="T19" fmla="*/ 46 h 50"/>
                  <a:gd name="T20" fmla="*/ 15 w 48"/>
                  <a:gd name="T21" fmla="*/ 42 h 50"/>
                  <a:gd name="T22" fmla="*/ 11 w 48"/>
                  <a:gd name="T23" fmla="*/ 12 h 50"/>
                  <a:gd name="T24" fmla="*/ 24 w 48"/>
                  <a:gd name="T25" fmla="*/ 4 h 50"/>
                  <a:gd name="T26" fmla="*/ 27 w 48"/>
                  <a:gd name="T27" fmla="*/ 25 h 50"/>
                  <a:gd name="T28" fmla="*/ 27 w 48"/>
                  <a:gd name="T29" fmla="*/ 26 h 50"/>
                  <a:gd name="T30" fmla="*/ 44 w 48"/>
                  <a:gd name="T31" fmla="*/ 39 h 50"/>
                  <a:gd name="T32" fmla="*/ 31 w 48"/>
                  <a:gd name="T3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50">
                    <a:moveTo>
                      <a:pt x="30" y="24"/>
                    </a:moveTo>
                    <a:cubicBezTo>
                      <a:pt x="27" y="2"/>
                      <a:pt x="27" y="2"/>
                      <a:pt x="27" y="2"/>
                    </a:cubicBezTo>
                    <a:cubicBezTo>
                      <a:pt x="26" y="1"/>
                      <a:pt x="26" y="0"/>
                      <a:pt x="25" y="0"/>
                    </a:cubicBezTo>
                    <a:cubicBezTo>
                      <a:pt x="18" y="1"/>
                      <a:pt x="13" y="5"/>
                      <a:pt x="9" y="10"/>
                    </a:cubicBezTo>
                    <a:cubicBezTo>
                      <a:pt x="0" y="21"/>
                      <a:pt x="3" y="36"/>
                      <a:pt x="13" y="44"/>
                    </a:cubicBezTo>
                    <a:cubicBezTo>
                      <a:pt x="19" y="48"/>
                      <a:pt x="25" y="50"/>
                      <a:pt x="32" y="49"/>
                    </a:cubicBezTo>
                    <a:cubicBezTo>
                      <a:pt x="38" y="48"/>
                      <a:pt x="44" y="45"/>
                      <a:pt x="48" y="39"/>
                    </a:cubicBezTo>
                    <a:cubicBezTo>
                      <a:pt x="48" y="39"/>
                      <a:pt x="48" y="38"/>
                      <a:pt x="48" y="37"/>
                    </a:cubicBezTo>
                    <a:lnTo>
                      <a:pt x="30" y="24"/>
                    </a:lnTo>
                    <a:close/>
                    <a:moveTo>
                      <a:pt x="31" y="46"/>
                    </a:moveTo>
                    <a:cubicBezTo>
                      <a:pt x="26" y="47"/>
                      <a:pt x="20" y="45"/>
                      <a:pt x="15" y="42"/>
                    </a:cubicBezTo>
                    <a:cubicBezTo>
                      <a:pt x="6" y="35"/>
                      <a:pt x="4" y="21"/>
                      <a:pt x="11" y="12"/>
                    </a:cubicBezTo>
                    <a:cubicBezTo>
                      <a:pt x="14" y="8"/>
                      <a:pt x="19" y="5"/>
                      <a:pt x="24" y="4"/>
                    </a:cubicBezTo>
                    <a:cubicBezTo>
                      <a:pt x="27" y="25"/>
                      <a:pt x="27" y="25"/>
                      <a:pt x="27" y="25"/>
                    </a:cubicBezTo>
                    <a:cubicBezTo>
                      <a:pt x="27" y="25"/>
                      <a:pt x="27" y="26"/>
                      <a:pt x="27" y="26"/>
                    </a:cubicBezTo>
                    <a:cubicBezTo>
                      <a:pt x="44" y="39"/>
                      <a:pt x="44" y="39"/>
                      <a:pt x="44" y="39"/>
                    </a:cubicBezTo>
                    <a:cubicBezTo>
                      <a:pt x="41" y="43"/>
                      <a:pt x="36" y="45"/>
                      <a:pt x="3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algn="ctr"/>
                <a:endParaRPr lang="th-TH" sz="900">
                  <a:solidFill>
                    <a:schemeClr val="tx1">
                      <a:lumMod val="75000"/>
                      <a:lumOff val="25000"/>
                    </a:schemeClr>
                  </a:solidFill>
                  <a:latin typeface="+mj-ea"/>
                  <a:ea typeface="+mj-ea"/>
                  <a:sym typeface="Source Han Serif SC" panose="02020400000000000000" pitchFamily="18" charset="-122"/>
                </a:endParaRPr>
              </a:p>
            </p:txBody>
          </p:sp>
          <p:sp>
            <p:nvSpPr>
              <p:cNvPr id="48" name="Freeform 96">
                <a:extLst>
                  <a:ext uri="{FF2B5EF4-FFF2-40B4-BE49-F238E27FC236}">
                    <a16:creationId xmlns:a16="http://schemas.microsoft.com/office/drawing/2014/main" id="{76BDBA91-6B9A-1947-A4F4-0320D4E2168E}"/>
                  </a:ext>
                </a:extLst>
              </p:cNvPr>
              <p:cNvSpPr>
                <a:spLocks noEditPoints="1"/>
              </p:cNvSpPr>
              <p:nvPr/>
            </p:nvSpPr>
            <p:spPr bwMode="auto">
              <a:xfrm>
                <a:off x="18124488" y="5397500"/>
                <a:ext cx="276225" cy="333375"/>
              </a:xfrm>
              <a:custGeom>
                <a:avLst/>
                <a:gdLst>
                  <a:gd name="T0" fmla="*/ 16 w 29"/>
                  <a:gd name="T1" fmla="*/ 0 h 35"/>
                  <a:gd name="T2" fmla="*/ 15 w 29"/>
                  <a:gd name="T3" fmla="*/ 0 h 35"/>
                  <a:gd name="T4" fmla="*/ 14 w 29"/>
                  <a:gd name="T5" fmla="*/ 1 h 35"/>
                  <a:gd name="T6" fmla="*/ 0 w 29"/>
                  <a:gd name="T7" fmla="*/ 19 h 35"/>
                  <a:gd name="T8" fmla="*/ 0 w 29"/>
                  <a:gd name="T9" fmla="*/ 21 h 35"/>
                  <a:gd name="T10" fmla="*/ 19 w 29"/>
                  <a:gd name="T11" fmla="*/ 35 h 35"/>
                  <a:gd name="T12" fmla="*/ 20 w 29"/>
                  <a:gd name="T13" fmla="*/ 35 h 35"/>
                  <a:gd name="T14" fmla="*/ 21 w 29"/>
                  <a:gd name="T15" fmla="*/ 35 h 35"/>
                  <a:gd name="T16" fmla="*/ 16 w 29"/>
                  <a:gd name="T17" fmla="*/ 0 h 35"/>
                  <a:gd name="T18" fmla="*/ 19 w 29"/>
                  <a:gd name="T19" fmla="*/ 32 h 35"/>
                  <a:gd name="T20" fmla="*/ 4 w 29"/>
                  <a:gd name="T21" fmla="*/ 20 h 35"/>
                  <a:gd name="T22" fmla="*/ 16 w 29"/>
                  <a:gd name="T23" fmla="*/ 4 h 35"/>
                  <a:gd name="T24" fmla="*/ 19 w 29"/>
                  <a:gd name="T25"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35">
                    <a:moveTo>
                      <a:pt x="16" y="0"/>
                    </a:moveTo>
                    <a:cubicBezTo>
                      <a:pt x="16" y="0"/>
                      <a:pt x="15" y="0"/>
                      <a:pt x="15" y="0"/>
                    </a:cubicBezTo>
                    <a:cubicBezTo>
                      <a:pt x="15" y="0"/>
                      <a:pt x="14" y="0"/>
                      <a:pt x="14" y="1"/>
                    </a:cubicBezTo>
                    <a:cubicBezTo>
                      <a:pt x="0" y="19"/>
                      <a:pt x="0" y="19"/>
                      <a:pt x="0" y="19"/>
                    </a:cubicBezTo>
                    <a:cubicBezTo>
                      <a:pt x="0" y="20"/>
                      <a:pt x="0" y="21"/>
                      <a:pt x="0" y="21"/>
                    </a:cubicBezTo>
                    <a:cubicBezTo>
                      <a:pt x="19" y="35"/>
                      <a:pt x="19" y="35"/>
                      <a:pt x="19" y="35"/>
                    </a:cubicBezTo>
                    <a:cubicBezTo>
                      <a:pt x="19" y="35"/>
                      <a:pt x="20" y="35"/>
                      <a:pt x="20" y="35"/>
                    </a:cubicBezTo>
                    <a:cubicBezTo>
                      <a:pt x="20" y="35"/>
                      <a:pt x="21" y="35"/>
                      <a:pt x="21" y="35"/>
                    </a:cubicBezTo>
                    <a:cubicBezTo>
                      <a:pt x="29" y="24"/>
                      <a:pt x="27" y="8"/>
                      <a:pt x="16" y="0"/>
                    </a:cubicBezTo>
                    <a:close/>
                    <a:moveTo>
                      <a:pt x="19" y="32"/>
                    </a:moveTo>
                    <a:cubicBezTo>
                      <a:pt x="4" y="20"/>
                      <a:pt x="4" y="20"/>
                      <a:pt x="4" y="20"/>
                    </a:cubicBezTo>
                    <a:cubicBezTo>
                      <a:pt x="16" y="4"/>
                      <a:pt x="16" y="4"/>
                      <a:pt x="16" y="4"/>
                    </a:cubicBezTo>
                    <a:cubicBezTo>
                      <a:pt x="24" y="11"/>
                      <a:pt x="25" y="23"/>
                      <a:pt x="1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algn="ctr"/>
                <a:endParaRPr lang="th-TH" sz="900">
                  <a:solidFill>
                    <a:schemeClr val="tx1">
                      <a:lumMod val="75000"/>
                      <a:lumOff val="25000"/>
                    </a:schemeClr>
                  </a:solidFill>
                  <a:latin typeface="+mj-ea"/>
                  <a:ea typeface="+mj-ea"/>
                  <a:sym typeface="Source Han Serif SC" panose="02020400000000000000" pitchFamily="18" charset="-122"/>
                </a:endParaRPr>
              </a:p>
            </p:txBody>
          </p:sp>
          <p:sp>
            <p:nvSpPr>
              <p:cNvPr id="49" name="Freeform 97">
                <a:extLst>
                  <a:ext uri="{FF2B5EF4-FFF2-40B4-BE49-F238E27FC236}">
                    <a16:creationId xmlns:a16="http://schemas.microsoft.com/office/drawing/2014/main" id="{4F70BD69-CD74-7F42-B9F8-58CA9D747C08}"/>
                  </a:ext>
                </a:extLst>
              </p:cNvPr>
              <p:cNvSpPr>
                <a:spLocks noEditPoints="1"/>
              </p:cNvSpPr>
              <p:nvPr/>
            </p:nvSpPr>
            <p:spPr bwMode="auto">
              <a:xfrm>
                <a:off x="18029238" y="5292725"/>
                <a:ext cx="190500" cy="257175"/>
              </a:xfrm>
              <a:custGeom>
                <a:avLst/>
                <a:gdLst>
                  <a:gd name="T0" fmla="*/ 4 w 20"/>
                  <a:gd name="T1" fmla="*/ 27 h 27"/>
                  <a:gd name="T2" fmla="*/ 5 w 20"/>
                  <a:gd name="T3" fmla="*/ 27 h 27"/>
                  <a:gd name="T4" fmla="*/ 6 w 20"/>
                  <a:gd name="T5" fmla="*/ 27 h 27"/>
                  <a:gd name="T6" fmla="*/ 20 w 20"/>
                  <a:gd name="T7" fmla="*/ 8 h 27"/>
                  <a:gd name="T8" fmla="*/ 20 w 20"/>
                  <a:gd name="T9" fmla="*/ 7 h 27"/>
                  <a:gd name="T10" fmla="*/ 19 w 20"/>
                  <a:gd name="T11" fmla="*/ 6 h 27"/>
                  <a:gd name="T12" fmla="*/ 1 w 20"/>
                  <a:gd name="T13" fmla="*/ 1 h 27"/>
                  <a:gd name="T14" fmla="*/ 0 w 20"/>
                  <a:gd name="T15" fmla="*/ 3 h 27"/>
                  <a:gd name="T16" fmla="*/ 3 w 20"/>
                  <a:gd name="T17" fmla="*/ 26 h 27"/>
                  <a:gd name="T18" fmla="*/ 4 w 20"/>
                  <a:gd name="T19" fmla="*/ 27 h 27"/>
                  <a:gd name="T20" fmla="*/ 16 w 20"/>
                  <a:gd name="T21" fmla="*/ 8 h 27"/>
                  <a:gd name="T22" fmla="*/ 5 w 20"/>
                  <a:gd name="T23" fmla="*/ 22 h 27"/>
                  <a:gd name="T24" fmla="*/ 3 w 20"/>
                  <a:gd name="T25" fmla="*/ 4 h 27"/>
                  <a:gd name="T26" fmla="*/ 16 w 20"/>
                  <a:gd name="T27"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7">
                    <a:moveTo>
                      <a:pt x="4" y="27"/>
                    </a:moveTo>
                    <a:cubicBezTo>
                      <a:pt x="4" y="27"/>
                      <a:pt x="4" y="27"/>
                      <a:pt x="5" y="27"/>
                    </a:cubicBezTo>
                    <a:cubicBezTo>
                      <a:pt x="5" y="27"/>
                      <a:pt x="5" y="27"/>
                      <a:pt x="6" y="27"/>
                    </a:cubicBezTo>
                    <a:cubicBezTo>
                      <a:pt x="20" y="8"/>
                      <a:pt x="20" y="8"/>
                      <a:pt x="20" y="8"/>
                    </a:cubicBezTo>
                    <a:cubicBezTo>
                      <a:pt x="20" y="8"/>
                      <a:pt x="20" y="7"/>
                      <a:pt x="20" y="7"/>
                    </a:cubicBezTo>
                    <a:cubicBezTo>
                      <a:pt x="20" y="7"/>
                      <a:pt x="20" y="6"/>
                      <a:pt x="19" y="6"/>
                    </a:cubicBezTo>
                    <a:cubicBezTo>
                      <a:pt x="14" y="2"/>
                      <a:pt x="7" y="0"/>
                      <a:pt x="1" y="1"/>
                    </a:cubicBezTo>
                    <a:cubicBezTo>
                      <a:pt x="0" y="2"/>
                      <a:pt x="0" y="2"/>
                      <a:pt x="0" y="3"/>
                    </a:cubicBezTo>
                    <a:cubicBezTo>
                      <a:pt x="3" y="26"/>
                      <a:pt x="3" y="26"/>
                      <a:pt x="3" y="26"/>
                    </a:cubicBezTo>
                    <a:cubicBezTo>
                      <a:pt x="3" y="27"/>
                      <a:pt x="3" y="27"/>
                      <a:pt x="4" y="27"/>
                    </a:cubicBezTo>
                    <a:close/>
                    <a:moveTo>
                      <a:pt x="16" y="8"/>
                    </a:moveTo>
                    <a:cubicBezTo>
                      <a:pt x="5" y="22"/>
                      <a:pt x="5" y="22"/>
                      <a:pt x="5" y="22"/>
                    </a:cubicBezTo>
                    <a:cubicBezTo>
                      <a:pt x="3" y="4"/>
                      <a:pt x="3" y="4"/>
                      <a:pt x="3" y="4"/>
                    </a:cubicBezTo>
                    <a:cubicBezTo>
                      <a:pt x="8" y="4"/>
                      <a:pt x="12" y="5"/>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algn="ctr"/>
                <a:endParaRPr lang="th-TH" sz="900">
                  <a:solidFill>
                    <a:schemeClr val="tx1">
                      <a:lumMod val="75000"/>
                      <a:lumOff val="25000"/>
                    </a:schemeClr>
                  </a:solidFill>
                  <a:latin typeface="+mj-ea"/>
                  <a:ea typeface="+mj-ea"/>
                  <a:sym typeface="Source Han Serif SC" panose="02020400000000000000" pitchFamily="18" charset="-122"/>
                </a:endParaRPr>
              </a:p>
            </p:txBody>
          </p:sp>
        </p:grpSp>
        <p:sp>
          <p:nvSpPr>
            <p:cNvPr id="44" name="Freeform 134">
              <a:extLst>
                <a:ext uri="{FF2B5EF4-FFF2-40B4-BE49-F238E27FC236}">
                  <a16:creationId xmlns:a16="http://schemas.microsoft.com/office/drawing/2014/main" id="{10531052-6872-2148-BB52-4400A094C524}"/>
                </a:ext>
              </a:extLst>
            </p:cNvPr>
            <p:cNvSpPr>
              <a:spLocks noEditPoints="1"/>
            </p:cNvSpPr>
            <p:nvPr/>
          </p:nvSpPr>
          <p:spPr bwMode="auto">
            <a:xfrm>
              <a:off x="5597943" y="9887916"/>
              <a:ext cx="876301" cy="876301"/>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pPr algn="ctr"/>
              <a:endParaRPr lang="th-TH" sz="900">
                <a:solidFill>
                  <a:schemeClr val="tx1">
                    <a:lumMod val="75000"/>
                    <a:lumOff val="25000"/>
                  </a:schemeClr>
                </a:solidFill>
                <a:latin typeface="+mj-ea"/>
                <a:ea typeface="+mj-ea"/>
                <a:sym typeface="Source Han Serif SC" panose="02020400000000000000" pitchFamily="18" charset="-122"/>
              </a:endParaRPr>
            </a:p>
          </p:txBody>
        </p:sp>
        <p:sp>
          <p:nvSpPr>
            <p:cNvPr id="45" name="Freeform 191">
              <a:extLst>
                <a:ext uri="{FF2B5EF4-FFF2-40B4-BE49-F238E27FC236}">
                  <a16:creationId xmlns:a16="http://schemas.microsoft.com/office/drawing/2014/main" id="{223CAD49-2AD1-E441-9CDF-F9A72B86ADDC}"/>
                </a:ext>
              </a:extLst>
            </p:cNvPr>
            <p:cNvSpPr>
              <a:spLocks noEditPoints="1"/>
            </p:cNvSpPr>
            <p:nvPr/>
          </p:nvSpPr>
          <p:spPr bwMode="auto">
            <a:xfrm>
              <a:off x="9930568" y="9982200"/>
              <a:ext cx="780455" cy="848916"/>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pPr algn="ctr"/>
              <a:endParaRPr lang="th-TH" sz="900">
                <a:solidFill>
                  <a:schemeClr val="tx1">
                    <a:lumMod val="75000"/>
                    <a:lumOff val="25000"/>
                  </a:schemeClr>
                </a:solidFill>
                <a:latin typeface="+mj-ea"/>
                <a:ea typeface="+mj-ea"/>
                <a:sym typeface="Source Han Serif SC" panose="02020400000000000000" pitchFamily="18" charset="-122"/>
              </a:endParaRPr>
            </a:p>
          </p:txBody>
        </p:sp>
        <p:sp>
          <p:nvSpPr>
            <p:cNvPr id="46" name="Freeform 208">
              <a:extLst>
                <a:ext uri="{FF2B5EF4-FFF2-40B4-BE49-F238E27FC236}">
                  <a16:creationId xmlns:a16="http://schemas.microsoft.com/office/drawing/2014/main" id="{6FB2497F-F30C-3A4D-862A-15C6CF4F7BFC}"/>
                </a:ext>
              </a:extLst>
            </p:cNvPr>
            <p:cNvSpPr>
              <a:spLocks noEditPoints="1"/>
            </p:cNvSpPr>
            <p:nvPr/>
          </p:nvSpPr>
          <p:spPr bwMode="auto">
            <a:xfrm>
              <a:off x="14102496" y="10004432"/>
              <a:ext cx="944761" cy="878583"/>
            </a:xfrm>
            <a:custGeom>
              <a:avLst/>
              <a:gdLst>
                <a:gd name="T0" fmla="*/ 57 w 69"/>
                <a:gd name="T1" fmla="*/ 6 h 64"/>
                <a:gd name="T2" fmla="*/ 56 w 69"/>
                <a:gd name="T3" fmla="*/ 0 h 64"/>
                <a:gd name="T4" fmla="*/ 38 w 69"/>
                <a:gd name="T5" fmla="*/ 0 h 64"/>
                <a:gd name="T6" fmla="*/ 13 w 69"/>
                <a:gd name="T7" fmla="*/ 0 h 64"/>
                <a:gd name="T8" fmla="*/ 12 w 69"/>
                <a:gd name="T9" fmla="*/ 6 h 64"/>
                <a:gd name="T10" fmla="*/ 0 w 69"/>
                <a:gd name="T11" fmla="*/ 9 h 64"/>
                <a:gd name="T12" fmla="*/ 20 w 69"/>
                <a:gd name="T13" fmla="*/ 35 h 64"/>
                <a:gd name="T14" fmla="*/ 21 w 69"/>
                <a:gd name="T15" fmla="*/ 35 h 64"/>
                <a:gd name="T16" fmla="*/ 15 w 69"/>
                <a:gd name="T17" fmla="*/ 57 h 64"/>
                <a:gd name="T18" fmla="*/ 14 w 69"/>
                <a:gd name="T19" fmla="*/ 63 h 64"/>
                <a:gd name="T20" fmla="*/ 37 w 69"/>
                <a:gd name="T21" fmla="*/ 64 h 64"/>
                <a:gd name="T22" fmla="*/ 54 w 69"/>
                <a:gd name="T23" fmla="*/ 64 h 64"/>
                <a:gd name="T24" fmla="*/ 55 w 69"/>
                <a:gd name="T25" fmla="*/ 59 h 64"/>
                <a:gd name="T26" fmla="*/ 45 w 69"/>
                <a:gd name="T27" fmla="*/ 49 h 64"/>
                <a:gd name="T28" fmla="*/ 49 w 69"/>
                <a:gd name="T29" fmla="*/ 35 h 64"/>
                <a:gd name="T30" fmla="*/ 66 w 69"/>
                <a:gd name="T31" fmla="*/ 22 h 64"/>
                <a:gd name="T32" fmla="*/ 65 w 69"/>
                <a:gd name="T33" fmla="*/ 6 h 64"/>
                <a:gd name="T34" fmla="*/ 4 w 69"/>
                <a:gd name="T35" fmla="*/ 9 h 64"/>
                <a:gd name="T36" fmla="*/ 12 w 69"/>
                <a:gd name="T37" fmla="*/ 9 h 64"/>
                <a:gd name="T38" fmla="*/ 14 w 69"/>
                <a:gd name="T39" fmla="*/ 17 h 64"/>
                <a:gd name="T40" fmla="*/ 14 w 69"/>
                <a:gd name="T41" fmla="*/ 18 h 64"/>
                <a:gd name="T42" fmla="*/ 6 w 69"/>
                <a:gd name="T43" fmla="*/ 20 h 64"/>
                <a:gd name="T44" fmla="*/ 42 w 69"/>
                <a:gd name="T45" fmla="*/ 51 h 64"/>
                <a:gd name="T46" fmla="*/ 52 w 69"/>
                <a:gd name="T47" fmla="*/ 61 h 64"/>
                <a:gd name="T48" fmla="*/ 37 w 69"/>
                <a:gd name="T49" fmla="*/ 61 h 64"/>
                <a:gd name="T50" fmla="*/ 17 w 69"/>
                <a:gd name="T51" fmla="*/ 60 h 64"/>
                <a:gd name="T52" fmla="*/ 37 w 69"/>
                <a:gd name="T53" fmla="*/ 51 h 64"/>
                <a:gd name="T54" fmla="*/ 37 w 69"/>
                <a:gd name="T55" fmla="*/ 48 h 64"/>
                <a:gd name="T56" fmla="*/ 24 w 69"/>
                <a:gd name="T57" fmla="*/ 33 h 64"/>
                <a:gd name="T58" fmla="*/ 31 w 69"/>
                <a:gd name="T59" fmla="*/ 26 h 64"/>
                <a:gd name="T60" fmla="*/ 31 w 69"/>
                <a:gd name="T61" fmla="*/ 23 h 64"/>
                <a:gd name="T62" fmla="*/ 18 w 69"/>
                <a:gd name="T63" fmla="*/ 19 h 64"/>
                <a:gd name="T64" fmla="*/ 41 w 69"/>
                <a:gd name="T65" fmla="*/ 17 h 64"/>
                <a:gd name="T66" fmla="*/ 17 w 69"/>
                <a:gd name="T67" fmla="*/ 16 h 64"/>
                <a:gd name="T68" fmla="*/ 48 w 69"/>
                <a:gd name="T69" fmla="*/ 11 h 64"/>
                <a:gd name="T70" fmla="*/ 48 w 69"/>
                <a:gd name="T71" fmla="*/ 8 h 64"/>
                <a:gd name="T72" fmla="*/ 15 w 69"/>
                <a:gd name="T73" fmla="*/ 3 h 64"/>
                <a:gd name="T74" fmla="*/ 38 w 69"/>
                <a:gd name="T75" fmla="*/ 3 h 64"/>
                <a:gd name="T76" fmla="*/ 54 w 69"/>
                <a:gd name="T77" fmla="*/ 3 h 64"/>
                <a:gd name="T78" fmla="*/ 63 w 69"/>
                <a:gd name="T79" fmla="*/ 20 h 64"/>
                <a:gd name="T80" fmla="*/ 57 w 69"/>
                <a:gd name="T81" fmla="*/ 9 h 64"/>
                <a:gd name="T82" fmla="*/ 65 w 69"/>
                <a:gd name="T83"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 h="64">
                  <a:moveTo>
                    <a:pt x="65" y="6"/>
                  </a:moveTo>
                  <a:cubicBezTo>
                    <a:pt x="57" y="6"/>
                    <a:pt x="57" y="6"/>
                    <a:pt x="57" y="6"/>
                  </a:cubicBezTo>
                  <a:cubicBezTo>
                    <a:pt x="58" y="3"/>
                    <a:pt x="58" y="1"/>
                    <a:pt x="58" y="1"/>
                  </a:cubicBezTo>
                  <a:cubicBezTo>
                    <a:pt x="58" y="0"/>
                    <a:pt x="57" y="0"/>
                    <a:pt x="56" y="0"/>
                  </a:cubicBezTo>
                  <a:cubicBezTo>
                    <a:pt x="38" y="0"/>
                    <a:pt x="38" y="0"/>
                    <a:pt x="38" y="0"/>
                  </a:cubicBezTo>
                  <a:cubicBezTo>
                    <a:pt x="38" y="0"/>
                    <a:pt x="38" y="0"/>
                    <a:pt x="38" y="0"/>
                  </a:cubicBezTo>
                  <a:cubicBezTo>
                    <a:pt x="38" y="0"/>
                    <a:pt x="37" y="0"/>
                    <a:pt x="37" y="0"/>
                  </a:cubicBezTo>
                  <a:cubicBezTo>
                    <a:pt x="13" y="0"/>
                    <a:pt x="13" y="0"/>
                    <a:pt x="13" y="0"/>
                  </a:cubicBezTo>
                  <a:cubicBezTo>
                    <a:pt x="12" y="0"/>
                    <a:pt x="12" y="0"/>
                    <a:pt x="12" y="1"/>
                  </a:cubicBezTo>
                  <a:cubicBezTo>
                    <a:pt x="12" y="1"/>
                    <a:pt x="12" y="3"/>
                    <a:pt x="12" y="6"/>
                  </a:cubicBezTo>
                  <a:cubicBezTo>
                    <a:pt x="4" y="6"/>
                    <a:pt x="4" y="6"/>
                    <a:pt x="4" y="6"/>
                  </a:cubicBezTo>
                  <a:cubicBezTo>
                    <a:pt x="2" y="6"/>
                    <a:pt x="0" y="7"/>
                    <a:pt x="0" y="9"/>
                  </a:cubicBezTo>
                  <a:cubicBezTo>
                    <a:pt x="0" y="10"/>
                    <a:pt x="0" y="16"/>
                    <a:pt x="3" y="22"/>
                  </a:cubicBezTo>
                  <a:cubicBezTo>
                    <a:pt x="6" y="30"/>
                    <a:pt x="12" y="34"/>
                    <a:pt x="20" y="35"/>
                  </a:cubicBezTo>
                  <a:cubicBezTo>
                    <a:pt x="20" y="35"/>
                    <a:pt x="20" y="35"/>
                    <a:pt x="21" y="35"/>
                  </a:cubicBezTo>
                  <a:cubicBezTo>
                    <a:pt x="21" y="35"/>
                    <a:pt x="21" y="35"/>
                    <a:pt x="21" y="35"/>
                  </a:cubicBezTo>
                  <a:cubicBezTo>
                    <a:pt x="25" y="41"/>
                    <a:pt x="26" y="46"/>
                    <a:pt x="24" y="49"/>
                  </a:cubicBezTo>
                  <a:cubicBezTo>
                    <a:pt x="23" y="53"/>
                    <a:pt x="18" y="57"/>
                    <a:pt x="15" y="57"/>
                  </a:cubicBezTo>
                  <a:cubicBezTo>
                    <a:pt x="14" y="58"/>
                    <a:pt x="14" y="58"/>
                    <a:pt x="14" y="59"/>
                  </a:cubicBezTo>
                  <a:cubicBezTo>
                    <a:pt x="14" y="63"/>
                    <a:pt x="14" y="63"/>
                    <a:pt x="14" y="63"/>
                  </a:cubicBezTo>
                  <a:cubicBezTo>
                    <a:pt x="14" y="64"/>
                    <a:pt x="15" y="64"/>
                    <a:pt x="16" y="64"/>
                  </a:cubicBezTo>
                  <a:cubicBezTo>
                    <a:pt x="37" y="64"/>
                    <a:pt x="37" y="64"/>
                    <a:pt x="37" y="64"/>
                  </a:cubicBezTo>
                  <a:cubicBezTo>
                    <a:pt x="38" y="64"/>
                    <a:pt x="38" y="64"/>
                    <a:pt x="38" y="64"/>
                  </a:cubicBezTo>
                  <a:cubicBezTo>
                    <a:pt x="54" y="64"/>
                    <a:pt x="54" y="64"/>
                    <a:pt x="54" y="64"/>
                  </a:cubicBezTo>
                  <a:cubicBezTo>
                    <a:pt x="55" y="64"/>
                    <a:pt x="55" y="64"/>
                    <a:pt x="55" y="63"/>
                  </a:cubicBezTo>
                  <a:cubicBezTo>
                    <a:pt x="55" y="59"/>
                    <a:pt x="55" y="59"/>
                    <a:pt x="55" y="59"/>
                  </a:cubicBezTo>
                  <a:cubicBezTo>
                    <a:pt x="55" y="58"/>
                    <a:pt x="55" y="58"/>
                    <a:pt x="54" y="57"/>
                  </a:cubicBezTo>
                  <a:cubicBezTo>
                    <a:pt x="51" y="57"/>
                    <a:pt x="47" y="53"/>
                    <a:pt x="45" y="49"/>
                  </a:cubicBezTo>
                  <a:cubicBezTo>
                    <a:pt x="44" y="46"/>
                    <a:pt x="45" y="41"/>
                    <a:pt x="48" y="35"/>
                  </a:cubicBezTo>
                  <a:cubicBezTo>
                    <a:pt x="48" y="35"/>
                    <a:pt x="48" y="35"/>
                    <a:pt x="49" y="35"/>
                  </a:cubicBezTo>
                  <a:cubicBezTo>
                    <a:pt x="49" y="35"/>
                    <a:pt x="49" y="35"/>
                    <a:pt x="49" y="35"/>
                  </a:cubicBezTo>
                  <a:cubicBezTo>
                    <a:pt x="57" y="34"/>
                    <a:pt x="63" y="30"/>
                    <a:pt x="66" y="22"/>
                  </a:cubicBezTo>
                  <a:cubicBezTo>
                    <a:pt x="69" y="16"/>
                    <a:pt x="69" y="10"/>
                    <a:pt x="69" y="9"/>
                  </a:cubicBezTo>
                  <a:cubicBezTo>
                    <a:pt x="69" y="7"/>
                    <a:pt x="67" y="6"/>
                    <a:pt x="65" y="6"/>
                  </a:cubicBezTo>
                  <a:close/>
                  <a:moveTo>
                    <a:pt x="6" y="20"/>
                  </a:moveTo>
                  <a:cubicBezTo>
                    <a:pt x="4" y="15"/>
                    <a:pt x="4" y="10"/>
                    <a:pt x="4" y="9"/>
                  </a:cubicBezTo>
                  <a:cubicBezTo>
                    <a:pt x="4" y="9"/>
                    <a:pt x="4" y="9"/>
                    <a:pt x="4" y="9"/>
                  </a:cubicBezTo>
                  <a:cubicBezTo>
                    <a:pt x="12" y="9"/>
                    <a:pt x="12" y="9"/>
                    <a:pt x="12" y="9"/>
                  </a:cubicBezTo>
                  <a:cubicBezTo>
                    <a:pt x="12" y="10"/>
                    <a:pt x="12" y="10"/>
                    <a:pt x="13" y="10"/>
                  </a:cubicBezTo>
                  <a:cubicBezTo>
                    <a:pt x="13" y="12"/>
                    <a:pt x="13" y="14"/>
                    <a:pt x="14" y="17"/>
                  </a:cubicBezTo>
                  <a:cubicBezTo>
                    <a:pt x="14" y="17"/>
                    <a:pt x="14" y="17"/>
                    <a:pt x="14" y="17"/>
                  </a:cubicBezTo>
                  <a:cubicBezTo>
                    <a:pt x="14" y="18"/>
                    <a:pt x="14" y="18"/>
                    <a:pt x="14" y="18"/>
                  </a:cubicBezTo>
                  <a:cubicBezTo>
                    <a:pt x="16" y="22"/>
                    <a:pt x="17" y="27"/>
                    <a:pt x="19" y="31"/>
                  </a:cubicBezTo>
                  <a:cubicBezTo>
                    <a:pt x="13" y="30"/>
                    <a:pt x="9" y="27"/>
                    <a:pt x="6" y="20"/>
                  </a:cubicBezTo>
                  <a:close/>
                  <a:moveTo>
                    <a:pt x="45" y="33"/>
                  </a:moveTo>
                  <a:cubicBezTo>
                    <a:pt x="41" y="41"/>
                    <a:pt x="40" y="46"/>
                    <a:pt x="42" y="51"/>
                  </a:cubicBezTo>
                  <a:cubicBezTo>
                    <a:pt x="44" y="55"/>
                    <a:pt x="48" y="59"/>
                    <a:pt x="52" y="60"/>
                  </a:cubicBezTo>
                  <a:cubicBezTo>
                    <a:pt x="52" y="61"/>
                    <a:pt x="52" y="61"/>
                    <a:pt x="52" y="61"/>
                  </a:cubicBezTo>
                  <a:cubicBezTo>
                    <a:pt x="38" y="61"/>
                    <a:pt x="38" y="61"/>
                    <a:pt x="38" y="61"/>
                  </a:cubicBezTo>
                  <a:cubicBezTo>
                    <a:pt x="37" y="61"/>
                    <a:pt x="37" y="61"/>
                    <a:pt x="37" y="61"/>
                  </a:cubicBezTo>
                  <a:cubicBezTo>
                    <a:pt x="17" y="61"/>
                    <a:pt x="17" y="61"/>
                    <a:pt x="17" y="61"/>
                  </a:cubicBezTo>
                  <a:cubicBezTo>
                    <a:pt x="17" y="60"/>
                    <a:pt x="17" y="60"/>
                    <a:pt x="17" y="60"/>
                  </a:cubicBezTo>
                  <a:cubicBezTo>
                    <a:pt x="21" y="59"/>
                    <a:pt x="25" y="55"/>
                    <a:pt x="27" y="51"/>
                  </a:cubicBezTo>
                  <a:cubicBezTo>
                    <a:pt x="37" y="51"/>
                    <a:pt x="37" y="51"/>
                    <a:pt x="37" y="51"/>
                  </a:cubicBezTo>
                  <a:cubicBezTo>
                    <a:pt x="38" y="51"/>
                    <a:pt x="39" y="50"/>
                    <a:pt x="39" y="49"/>
                  </a:cubicBezTo>
                  <a:cubicBezTo>
                    <a:pt x="39" y="49"/>
                    <a:pt x="38" y="48"/>
                    <a:pt x="37" y="48"/>
                  </a:cubicBezTo>
                  <a:cubicBezTo>
                    <a:pt x="28" y="48"/>
                    <a:pt x="28" y="48"/>
                    <a:pt x="28" y="48"/>
                  </a:cubicBezTo>
                  <a:cubicBezTo>
                    <a:pt x="29" y="44"/>
                    <a:pt x="27" y="39"/>
                    <a:pt x="24" y="33"/>
                  </a:cubicBezTo>
                  <a:cubicBezTo>
                    <a:pt x="23" y="31"/>
                    <a:pt x="22" y="28"/>
                    <a:pt x="21" y="26"/>
                  </a:cubicBezTo>
                  <a:cubicBezTo>
                    <a:pt x="31" y="26"/>
                    <a:pt x="31" y="26"/>
                    <a:pt x="31" y="26"/>
                  </a:cubicBezTo>
                  <a:cubicBezTo>
                    <a:pt x="32" y="26"/>
                    <a:pt x="32" y="25"/>
                    <a:pt x="32" y="25"/>
                  </a:cubicBezTo>
                  <a:cubicBezTo>
                    <a:pt x="32" y="24"/>
                    <a:pt x="32" y="23"/>
                    <a:pt x="31" y="23"/>
                  </a:cubicBezTo>
                  <a:cubicBezTo>
                    <a:pt x="20" y="23"/>
                    <a:pt x="20" y="23"/>
                    <a:pt x="20" y="23"/>
                  </a:cubicBezTo>
                  <a:cubicBezTo>
                    <a:pt x="19" y="22"/>
                    <a:pt x="18" y="20"/>
                    <a:pt x="18" y="19"/>
                  </a:cubicBezTo>
                  <a:cubicBezTo>
                    <a:pt x="39" y="19"/>
                    <a:pt x="39" y="19"/>
                    <a:pt x="39" y="19"/>
                  </a:cubicBezTo>
                  <a:cubicBezTo>
                    <a:pt x="40" y="19"/>
                    <a:pt x="41" y="18"/>
                    <a:pt x="41" y="17"/>
                  </a:cubicBezTo>
                  <a:cubicBezTo>
                    <a:pt x="41" y="16"/>
                    <a:pt x="40" y="16"/>
                    <a:pt x="39" y="16"/>
                  </a:cubicBezTo>
                  <a:cubicBezTo>
                    <a:pt x="17" y="16"/>
                    <a:pt x="17" y="16"/>
                    <a:pt x="17" y="16"/>
                  </a:cubicBezTo>
                  <a:cubicBezTo>
                    <a:pt x="17" y="14"/>
                    <a:pt x="16" y="12"/>
                    <a:pt x="16" y="11"/>
                  </a:cubicBezTo>
                  <a:cubicBezTo>
                    <a:pt x="48" y="11"/>
                    <a:pt x="48" y="11"/>
                    <a:pt x="48" y="11"/>
                  </a:cubicBezTo>
                  <a:cubicBezTo>
                    <a:pt x="49" y="11"/>
                    <a:pt x="49" y="10"/>
                    <a:pt x="49" y="9"/>
                  </a:cubicBezTo>
                  <a:cubicBezTo>
                    <a:pt x="49" y="8"/>
                    <a:pt x="49" y="8"/>
                    <a:pt x="48" y="8"/>
                  </a:cubicBezTo>
                  <a:cubicBezTo>
                    <a:pt x="16" y="8"/>
                    <a:pt x="16" y="8"/>
                    <a:pt x="16" y="8"/>
                  </a:cubicBezTo>
                  <a:cubicBezTo>
                    <a:pt x="15" y="6"/>
                    <a:pt x="15" y="4"/>
                    <a:pt x="15" y="3"/>
                  </a:cubicBezTo>
                  <a:cubicBezTo>
                    <a:pt x="37" y="3"/>
                    <a:pt x="37" y="3"/>
                    <a:pt x="37" y="3"/>
                  </a:cubicBezTo>
                  <a:cubicBezTo>
                    <a:pt x="37" y="3"/>
                    <a:pt x="38" y="3"/>
                    <a:pt x="38" y="3"/>
                  </a:cubicBezTo>
                  <a:cubicBezTo>
                    <a:pt x="38" y="3"/>
                    <a:pt x="38" y="3"/>
                    <a:pt x="38" y="3"/>
                  </a:cubicBezTo>
                  <a:cubicBezTo>
                    <a:pt x="54" y="3"/>
                    <a:pt x="54" y="3"/>
                    <a:pt x="54" y="3"/>
                  </a:cubicBezTo>
                  <a:cubicBezTo>
                    <a:pt x="54" y="7"/>
                    <a:pt x="53" y="19"/>
                    <a:pt x="45" y="33"/>
                  </a:cubicBezTo>
                  <a:close/>
                  <a:moveTo>
                    <a:pt x="63" y="20"/>
                  </a:moveTo>
                  <a:cubicBezTo>
                    <a:pt x="60" y="27"/>
                    <a:pt x="56" y="30"/>
                    <a:pt x="50" y="31"/>
                  </a:cubicBezTo>
                  <a:cubicBezTo>
                    <a:pt x="54" y="23"/>
                    <a:pt x="56" y="15"/>
                    <a:pt x="57" y="9"/>
                  </a:cubicBezTo>
                  <a:cubicBezTo>
                    <a:pt x="65" y="9"/>
                    <a:pt x="65" y="9"/>
                    <a:pt x="65" y="9"/>
                  </a:cubicBezTo>
                  <a:cubicBezTo>
                    <a:pt x="65" y="9"/>
                    <a:pt x="65" y="9"/>
                    <a:pt x="65" y="9"/>
                  </a:cubicBezTo>
                  <a:cubicBezTo>
                    <a:pt x="65" y="10"/>
                    <a:pt x="65" y="15"/>
                    <a:pt x="63" y="20"/>
                  </a:cubicBez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pPr algn="ctr"/>
              <a:endParaRPr lang="th-TH" sz="900">
                <a:solidFill>
                  <a:schemeClr val="tx1">
                    <a:lumMod val="75000"/>
                    <a:lumOff val="25000"/>
                  </a:schemeClr>
                </a:solidFill>
                <a:latin typeface="+mj-ea"/>
                <a:ea typeface="+mj-ea"/>
                <a:sym typeface="Source Han Serif SC" panose="02020400000000000000" pitchFamily="18" charset="-122"/>
              </a:endParaRPr>
            </a:p>
          </p:txBody>
        </p:sp>
      </p:grpSp>
      <p:grpSp>
        <p:nvGrpSpPr>
          <p:cNvPr id="50" name="组合 49">
            <a:extLst>
              <a:ext uri="{FF2B5EF4-FFF2-40B4-BE49-F238E27FC236}">
                <a16:creationId xmlns:a16="http://schemas.microsoft.com/office/drawing/2014/main" id="{EA595034-0185-3B48-883F-33C540F7C83E}"/>
              </a:ext>
            </a:extLst>
          </p:cNvPr>
          <p:cNvGrpSpPr/>
          <p:nvPr/>
        </p:nvGrpSpPr>
        <p:grpSpPr>
          <a:xfrm>
            <a:off x="1435201" y="3973296"/>
            <a:ext cx="1854100" cy="1435024"/>
            <a:chOff x="3327501" y="4405096"/>
            <a:chExt cx="1854100" cy="1435024"/>
          </a:xfrm>
        </p:grpSpPr>
        <p:sp>
          <p:nvSpPr>
            <p:cNvPr id="51" name="PA-矩形 4">
              <a:extLst>
                <a:ext uri="{FF2B5EF4-FFF2-40B4-BE49-F238E27FC236}">
                  <a16:creationId xmlns:a16="http://schemas.microsoft.com/office/drawing/2014/main" id="{751E1BE1-A021-0641-A7CC-1646E4546351}"/>
                </a:ext>
              </a:extLst>
            </p:cNvPr>
            <p:cNvSpPr>
              <a:spLocks noChangeArrowheads="1"/>
            </p:cNvSpPr>
            <p:nvPr>
              <p:custDataLst>
                <p:tags r:id="rId7"/>
              </p:custDataLst>
            </p:nvPr>
          </p:nvSpPr>
          <p:spPr bwMode="auto">
            <a:xfrm>
              <a:off x="3327501" y="4908711"/>
              <a:ext cx="1854100" cy="93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思源黑体" panose="020B0500000000000000" pitchFamily="34" charset="-122"/>
                </a:rPr>
                <a:t>此处添加详细文本描述，</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思源黑体" panose="020B0500000000000000" pitchFamily="34" charset="-122"/>
              </a:endParaRPr>
            </a:p>
            <a:p>
              <a:pPr algn="just" eaLnBrk="1" hangingPunct="1">
                <a:lnSpc>
                  <a:spcPct val="15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思源黑体" panose="020B0500000000000000" pitchFamily="34" charset="-122"/>
                </a:rPr>
                <a:t>建议与标题相关并符合整体语言风格。</a:t>
              </a:r>
            </a:p>
          </p:txBody>
        </p:sp>
        <p:sp>
          <p:nvSpPr>
            <p:cNvPr id="52" name="PA-矩形 4">
              <a:extLst>
                <a:ext uri="{FF2B5EF4-FFF2-40B4-BE49-F238E27FC236}">
                  <a16:creationId xmlns:a16="http://schemas.microsoft.com/office/drawing/2014/main" id="{7BBD69EE-6C25-304D-986E-8E452C5B8267}"/>
                </a:ext>
              </a:extLst>
            </p:cNvPr>
            <p:cNvSpPr>
              <a:spLocks noChangeArrowheads="1"/>
            </p:cNvSpPr>
            <p:nvPr>
              <p:custDataLst>
                <p:tags r:id="rId8"/>
              </p:custDataLst>
            </p:nvPr>
          </p:nvSpPr>
          <p:spPr bwMode="auto">
            <a:xfrm>
              <a:off x="3646375" y="4405096"/>
              <a:ext cx="1216352" cy="40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defRPr/>
              </a:pPr>
              <a:r>
                <a:rPr lang="zh-CN" altLang="en-US" sz="2000" b="1" dirty="0">
                  <a:solidFill>
                    <a:srgbClr val="222222"/>
                  </a:solidFill>
                  <a:latin typeface="Microsoft YaHei" panose="020B0503020204020204" pitchFamily="34" charset="-122"/>
                  <a:ea typeface="Microsoft YaHei" panose="020B0503020204020204" pitchFamily="34" charset="-122"/>
                  <a:sym typeface="思源黑体" panose="020B0500000000000000" pitchFamily="34" charset="-122"/>
                </a:rPr>
                <a:t>标题</a:t>
              </a:r>
            </a:p>
          </p:txBody>
        </p:sp>
      </p:grpSp>
      <p:grpSp>
        <p:nvGrpSpPr>
          <p:cNvPr id="53" name="组合 52">
            <a:extLst>
              <a:ext uri="{FF2B5EF4-FFF2-40B4-BE49-F238E27FC236}">
                <a16:creationId xmlns:a16="http://schemas.microsoft.com/office/drawing/2014/main" id="{538F3145-BD51-8942-ADF0-CB988609C42D}"/>
              </a:ext>
            </a:extLst>
          </p:cNvPr>
          <p:cNvGrpSpPr/>
          <p:nvPr/>
        </p:nvGrpSpPr>
        <p:grpSpPr>
          <a:xfrm>
            <a:off x="3856668" y="3968923"/>
            <a:ext cx="1854100" cy="1444013"/>
            <a:chOff x="3327501" y="4400723"/>
            <a:chExt cx="1854100" cy="1444013"/>
          </a:xfrm>
        </p:grpSpPr>
        <p:sp>
          <p:nvSpPr>
            <p:cNvPr id="54" name="PA-矩形 4">
              <a:extLst>
                <a:ext uri="{FF2B5EF4-FFF2-40B4-BE49-F238E27FC236}">
                  <a16:creationId xmlns:a16="http://schemas.microsoft.com/office/drawing/2014/main" id="{46F78BBC-139D-FB46-B2F1-48BFB6B6CC25}"/>
                </a:ext>
              </a:extLst>
            </p:cNvPr>
            <p:cNvSpPr>
              <a:spLocks noChangeArrowheads="1"/>
            </p:cNvSpPr>
            <p:nvPr>
              <p:custDataLst>
                <p:tags r:id="rId5"/>
              </p:custDataLst>
            </p:nvPr>
          </p:nvSpPr>
          <p:spPr bwMode="auto">
            <a:xfrm>
              <a:off x="3327501" y="4908711"/>
              <a:ext cx="1854100" cy="9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思源黑体" panose="020B0500000000000000" pitchFamily="34" charset="-122"/>
                </a:rPr>
                <a:t>此处添加详细文本描述，</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思源黑体" panose="020B0500000000000000" pitchFamily="34" charset="-122"/>
              </a:endParaRPr>
            </a:p>
            <a:p>
              <a:pPr algn="just" eaLnBrk="1" hangingPunct="1">
                <a:lnSpc>
                  <a:spcPct val="15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思源黑体" panose="020B0500000000000000" pitchFamily="34" charset="-122"/>
                </a:rPr>
                <a:t>建议与标题相关并符合整体语言风格。</a:t>
              </a:r>
            </a:p>
          </p:txBody>
        </p:sp>
        <p:sp>
          <p:nvSpPr>
            <p:cNvPr id="55" name="PA-矩形 4">
              <a:extLst>
                <a:ext uri="{FF2B5EF4-FFF2-40B4-BE49-F238E27FC236}">
                  <a16:creationId xmlns:a16="http://schemas.microsoft.com/office/drawing/2014/main" id="{387F8E60-542D-BB44-8C73-55D24440C11B}"/>
                </a:ext>
              </a:extLst>
            </p:cNvPr>
            <p:cNvSpPr>
              <a:spLocks noChangeArrowheads="1"/>
            </p:cNvSpPr>
            <p:nvPr>
              <p:custDataLst>
                <p:tags r:id="rId6"/>
              </p:custDataLst>
            </p:nvPr>
          </p:nvSpPr>
          <p:spPr bwMode="auto">
            <a:xfrm>
              <a:off x="3646375" y="4400723"/>
              <a:ext cx="1216352" cy="40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defRPr/>
              </a:pPr>
              <a:r>
                <a:rPr lang="zh-CN" altLang="en-US" sz="2000" b="1" dirty="0">
                  <a:solidFill>
                    <a:srgbClr val="222222"/>
                  </a:solidFill>
                  <a:latin typeface="Microsoft YaHei" panose="020B0503020204020204" pitchFamily="34" charset="-122"/>
                  <a:ea typeface="Microsoft YaHei" panose="020B0503020204020204" pitchFamily="34" charset="-122"/>
                  <a:sym typeface="思源黑体" panose="020B0500000000000000" pitchFamily="34" charset="-122"/>
                </a:rPr>
                <a:t>标题</a:t>
              </a:r>
            </a:p>
          </p:txBody>
        </p:sp>
      </p:grpSp>
      <p:grpSp>
        <p:nvGrpSpPr>
          <p:cNvPr id="56" name="组合 55">
            <a:extLst>
              <a:ext uri="{FF2B5EF4-FFF2-40B4-BE49-F238E27FC236}">
                <a16:creationId xmlns:a16="http://schemas.microsoft.com/office/drawing/2014/main" id="{CB29EF8A-1ED6-A24B-95EE-25B596BC9697}"/>
              </a:ext>
            </a:extLst>
          </p:cNvPr>
          <p:cNvGrpSpPr/>
          <p:nvPr/>
        </p:nvGrpSpPr>
        <p:grpSpPr>
          <a:xfrm>
            <a:off x="6278135" y="3968923"/>
            <a:ext cx="1854100" cy="1444013"/>
            <a:chOff x="3327501" y="4400723"/>
            <a:chExt cx="1854100" cy="1444013"/>
          </a:xfrm>
        </p:grpSpPr>
        <p:sp>
          <p:nvSpPr>
            <p:cNvPr id="57" name="PA-矩形 4">
              <a:extLst>
                <a:ext uri="{FF2B5EF4-FFF2-40B4-BE49-F238E27FC236}">
                  <a16:creationId xmlns:a16="http://schemas.microsoft.com/office/drawing/2014/main" id="{BEAAF9D0-A048-344F-B6B6-CC440B10EB0D}"/>
                </a:ext>
              </a:extLst>
            </p:cNvPr>
            <p:cNvSpPr>
              <a:spLocks noChangeArrowheads="1"/>
            </p:cNvSpPr>
            <p:nvPr>
              <p:custDataLst>
                <p:tags r:id="rId3"/>
              </p:custDataLst>
            </p:nvPr>
          </p:nvSpPr>
          <p:spPr bwMode="auto">
            <a:xfrm>
              <a:off x="3327501" y="4908711"/>
              <a:ext cx="1854100" cy="9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思源黑体" panose="020B0500000000000000" pitchFamily="34" charset="-122"/>
                </a:rPr>
                <a:t>此处添加详细文本描述，</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思源黑体" panose="020B0500000000000000" pitchFamily="34" charset="-122"/>
              </a:endParaRPr>
            </a:p>
            <a:p>
              <a:pPr algn="just" eaLnBrk="1" hangingPunct="1">
                <a:lnSpc>
                  <a:spcPct val="15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思源黑体" panose="020B0500000000000000" pitchFamily="34" charset="-122"/>
                </a:rPr>
                <a:t>建议与标题相关并符合整体语言风格。</a:t>
              </a:r>
            </a:p>
          </p:txBody>
        </p:sp>
        <p:sp>
          <p:nvSpPr>
            <p:cNvPr id="58" name="PA-矩形 4">
              <a:extLst>
                <a:ext uri="{FF2B5EF4-FFF2-40B4-BE49-F238E27FC236}">
                  <a16:creationId xmlns:a16="http://schemas.microsoft.com/office/drawing/2014/main" id="{DDC806BA-B608-EC42-B63D-1EF15C3A59C5}"/>
                </a:ext>
              </a:extLst>
            </p:cNvPr>
            <p:cNvSpPr>
              <a:spLocks noChangeArrowheads="1"/>
            </p:cNvSpPr>
            <p:nvPr>
              <p:custDataLst>
                <p:tags r:id="rId4"/>
              </p:custDataLst>
            </p:nvPr>
          </p:nvSpPr>
          <p:spPr bwMode="auto">
            <a:xfrm>
              <a:off x="3646375" y="4400723"/>
              <a:ext cx="1216352" cy="40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000" b="1" dirty="0">
                  <a:solidFill>
                    <a:srgbClr val="222222"/>
                  </a:solidFill>
                  <a:latin typeface="Microsoft YaHei" panose="020B0503020204020204" pitchFamily="34" charset="-122"/>
                  <a:ea typeface="Microsoft YaHei" panose="020B0503020204020204" pitchFamily="34" charset="-122"/>
                  <a:sym typeface="思源黑体" panose="020B0500000000000000" pitchFamily="34" charset="-122"/>
                </a:rPr>
                <a:t>标题</a:t>
              </a:r>
            </a:p>
          </p:txBody>
        </p:sp>
      </p:grpSp>
      <p:grpSp>
        <p:nvGrpSpPr>
          <p:cNvPr id="59" name="组合 58">
            <a:extLst>
              <a:ext uri="{FF2B5EF4-FFF2-40B4-BE49-F238E27FC236}">
                <a16:creationId xmlns:a16="http://schemas.microsoft.com/office/drawing/2014/main" id="{785CF3F8-0957-0F4B-BCA1-AB787D1CEBD6}"/>
              </a:ext>
            </a:extLst>
          </p:cNvPr>
          <p:cNvGrpSpPr/>
          <p:nvPr/>
        </p:nvGrpSpPr>
        <p:grpSpPr>
          <a:xfrm>
            <a:off x="8699601" y="3977158"/>
            <a:ext cx="1854100" cy="1435778"/>
            <a:chOff x="3327501" y="4408958"/>
            <a:chExt cx="1854100" cy="1435778"/>
          </a:xfrm>
        </p:grpSpPr>
        <p:sp>
          <p:nvSpPr>
            <p:cNvPr id="60" name="PA-矩形 4">
              <a:extLst>
                <a:ext uri="{FF2B5EF4-FFF2-40B4-BE49-F238E27FC236}">
                  <a16:creationId xmlns:a16="http://schemas.microsoft.com/office/drawing/2014/main" id="{419ADBEB-EBB2-C14A-BBC7-4209E895BF10}"/>
                </a:ext>
              </a:extLst>
            </p:cNvPr>
            <p:cNvSpPr>
              <a:spLocks noChangeArrowheads="1"/>
            </p:cNvSpPr>
            <p:nvPr>
              <p:custDataLst>
                <p:tags r:id="rId1"/>
              </p:custDataLst>
            </p:nvPr>
          </p:nvSpPr>
          <p:spPr bwMode="auto">
            <a:xfrm>
              <a:off x="3327501" y="4908711"/>
              <a:ext cx="1854100" cy="9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思源黑体" panose="020B0500000000000000" pitchFamily="34" charset="-122"/>
                </a:rPr>
                <a:t>此处添加详细文本描述，</a:t>
              </a: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思源黑体" panose="020B0500000000000000" pitchFamily="34" charset="-122"/>
              </a:endParaRPr>
            </a:p>
            <a:p>
              <a:pPr algn="just" eaLnBrk="1" hangingPunct="1">
                <a:lnSpc>
                  <a:spcPct val="150000"/>
                </a:lnSpc>
              </a:pPr>
              <a:r>
                <a:rPr lang="zh-CN" altLang="en-US" sz="1400" dirty="0">
                  <a:solidFill>
                    <a:schemeClr val="tx1">
                      <a:lumMod val="75000"/>
                      <a:lumOff val="25000"/>
                    </a:schemeClr>
                  </a:solidFill>
                  <a:latin typeface="Microsoft YaHei" panose="020B0503020204020204" pitchFamily="34" charset="-122"/>
                  <a:ea typeface="Microsoft YaHei" panose="020B0503020204020204" pitchFamily="34" charset="-122"/>
                  <a:cs typeface="+mn-ea"/>
                  <a:sym typeface="思源黑体" panose="020B0500000000000000" pitchFamily="34" charset="-122"/>
                </a:rPr>
                <a:t>建议与标题相关并符合整体语言风格。</a:t>
              </a:r>
            </a:p>
          </p:txBody>
        </p:sp>
        <p:sp>
          <p:nvSpPr>
            <p:cNvPr id="61" name="PA-矩形 4">
              <a:extLst>
                <a:ext uri="{FF2B5EF4-FFF2-40B4-BE49-F238E27FC236}">
                  <a16:creationId xmlns:a16="http://schemas.microsoft.com/office/drawing/2014/main" id="{7223C926-1F67-A04C-838D-092876400323}"/>
                </a:ext>
              </a:extLst>
            </p:cNvPr>
            <p:cNvSpPr>
              <a:spLocks noChangeArrowheads="1"/>
            </p:cNvSpPr>
            <p:nvPr>
              <p:custDataLst>
                <p:tags r:id="rId2"/>
              </p:custDataLst>
            </p:nvPr>
          </p:nvSpPr>
          <p:spPr bwMode="auto">
            <a:xfrm>
              <a:off x="3646375" y="4408958"/>
              <a:ext cx="1216352" cy="40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000" b="1" dirty="0">
                  <a:solidFill>
                    <a:srgbClr val="222222"/>
                  </a:solidFill>
                  <a:latin typeface="Microsoft YaHei" panose="020B0503020204020204" pitchFamily="34" charset="-122"/>
                  <a:ea typeface="Microsoft YaHei" panose="020B0503020204020204" pitchFamily="34" charset="-122"/>
                  <a:sym typeface="思源黑体" panose="020B0500000000000000" pitchFamily="34" charset="-122"/>
                </a:rPr>
                <a:t>标题</a:t>
              </a:r>
            </a:p>
          </p:txBody>
        </p:sp>
      </p:grpSp>
    </p:spTree>
    <p:extLst>
      <p:ext uri="{BB962C8B-B14F-4D97-AF65-F5344CB8AC3E}">
        <p14:creationId xmlns:p14="http://schemas.microsoft.com/office/powerpoint/2010/main" val="183585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342801AE-E1D9-3B42-AE37-CCC4A1D2AD0A}"/>
              </a:ext>
            </a:extLst>
          </p:cNvPr>
          <p:cNvSpPr/>
          <p:nvPr/>
        </p:nvSpPr>
        <p:spPr>
          <a:xfrm>
            <a:off x="564215" y="1009870"/>
            <a:ext cx="11005485" cy="874407"/>
          </a:xfrm>
          <a:prstGeom prst="rect">
            <a:avLst/>
          </a:prstGeom>
        </p:spPr>
        <p:txBody>
          <a:bodyPr wrap="square">
            <a:spAutoFit/>
          </a:bodyPr>
          <a:lstStyle/>
          <a:p>
            <a:pPr lvl="0">
              <a:lnSpc>
                <a:spcPct val="150000"/>
              </a:lnSpc>
              <a:defRPr/>
            </a:pPr>
            <a:r>
              <a:rPr lang="zh-CN" altLang="en-US" dirty="0">
                <a:solidFill>
                  <a:srgbClr val="202020"/>
                </a:solidFill>
                <a:latin typeface="Microsoft YaHei" panose="020B0503020204020204" pitchFamily="34" charset="-122"/>
                <a:ea typeface="Microsoft YaHei" panose="020B0503020204020204" pitchFamily="34" charset="-122"/>
                <a:cs typeface="Bebas Neue" charset="0"/>
              </a:rPr>
              <a:t>这是一段文字，这是一段文字这是一段文字这是一段文字这是一段文字这是一段文字这是一段文字这是一段文字，这是一段文字。</a:t>
            </a:r>
            <a:endParaRPr lang="en-US" altLang="zh-CN" dirty="0">
              <a:solidFill>
                <a:srgbClr val="202020"/>
              </a:solidFill>
              <a:latin typeface="Microsoft YaHei" panose="020B0503020204020204" pitchFamily="34" charset="-122"/>
              <a:ea typeface="Microsoft YaHei" panose="020B0503020204020204" pitchFamily="34" charset="-122"/>
              <a:cs typeface="Bebas Neue" charset="0"/>
            </a:endParaRPr>
          </a:p>
        </p:txBody>
      </p:sp>
      <p:sp>
        <p:nvSpPr>
          <p:cNvPr id="24" name="矩形 23">
            <a:extLst>
              <a:ext uri="{FF2B5EF4-FFF2-40B4-BE49-F238E27FC236}">
                <a16:creationId xmlns:a16="http://schemas.microsoft.com/office/drawing/2014/main" id="{ED4A5130-B8F3-4F47-A98A-DE04075E18B3}"/>
              </a:ext>
            </a:extLst>
          </p:cNvPr>
          <p:cNvSpPr/>
          <p:nvPr/>
        </p:nvSpPr>
        <p:spPr>
          <a:xfrm>
            <a:off x="3668306" y="2371726"/>
            <a:ext cx="2347803" cy="2914650"/>
          </a:xfrm>
          <a:prstGeom prst="rect">
            <a:avLst/>
          </a:prstGeom>
          <a:solidFill>
            <a:srgbClr val="3C6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a:extLst>
              <a:ext uri="{FF2B5EF4-FFF2-40B4-BE49-F238E27FC236}">
                <a16:creationId xmlns:a16="http://schemas.microsoft.com/office/drawing/2014/main" id="{5158BD88-32F6-EB45-95E4-C732F1683EAF}"/>
              </a:ext>
            </a:extLst>
          </p:cNvPr>
          <p:cNvSpPr/>
          <p:nvPr/>
        </p:nvSpPr>
        <p:spPr>
          <a:xfrm>
            <a:off x="8837580" y="2371726"/>
            <a:ext cx="2347803" cy="2914650"/>
          </a:xfrm>
          <a:prstGeom prst="rect">
            <a:avLst/>
          </a:prstGeom>
          <a:solidFill>
            <a:srgbClr val="00B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Freeform 191">
            <a:extLst>
              <a:ext uri="{FF2B5EF4-FFF2-40B4-BE49-F238E27FC236}">
                <a16:creationId xmlns:a16="http://schemas.microsoft.com/office/drawing/2014/main" id="{ADDE5722-60BA-BB4A-ADD3-09EF3701240A}"/>
              </a:ext>
            </a:extLst>
          </p:cNvPr>
          <p:cNvSpPr>
            <a:spLocks noEditPoints="1"/>
          </p:cNvSpPr>
          <p:nvPr/>
        </p:nvSpPr>
        <p:spPr bwMode="auto">
          <a:xfrm>
            <a:off x="4622132" y="2757154"/>
            <a:ext cx="440150" cy="478760"/>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pPr algn="ctr"/>
            <a:endParaRPr lang="th-TH" sz="900">
              <a:solidFill>
                <a:schemeClr val="tx1">
                  <a:lumMod val="75000"/>
                  <a:lumOff val="25000"/>
                </a:schemeClr>
              </a:solidFill>
              <a:latin typeface="+mj-ea"/>
              <a:ea typeface="+mj-ea"/>
              <a:sym typeface="Source Han Serif SC" panose="02020400000000000000" pitchFamily="18" charset="-122"/>
            </a:endParaRPr>
          </a:p>
        </p:txBody>
      </p:sp>
      <p:grpSp>
        <p:nvGrpSpPr>
          <p:cNvPr id="27" name="组合 26">
            <a:extLst>
              <a:ext uri="{FF2B5EF4-FFF2-40B4-BE49-F238E27FC236}">
                <a16:creationId xmlns:a16="http://schemas.microsoft.com/office/drawing/2014/main" id="{981D48DF-F499-4649-9C15-DA9E066095EC}"/>
              </a:ext>
            </a:extLst>
          </p:cNvPr>
          <p:cNvGrpSpPr/>
          <p:nvPr/>
        </p:nvGrpSpPr>
        <p:grpSpPr>
          <a:xfrm>
            <a:off x="3927857" y="3346623"/>
            <a:ext cx="1854100" cy="1439397"/>
            <a:chOff x="3327501" y="4400723"/>
            <a:chExt cx="1854100" cy="1439397"/>
          </a:xfrm>
        </p:grpSpPr>
        <p:sp>
          <p:nvSpPr>
            <p:cNvPr id="28" name="PA-矩形 4">
              <a:extLst>
                <a:ext uri="{FF2B5EF4-FFF2-40B4-BE49-F238E27FC236}">
                  <a16:creationId xmlns:a16="http://schemas.microsoft.com/office/drawing/2014/main" id="{1BA9EBDD-2DBE-7D40-AA49-831A42325094}"/>
                </a:ext>
              </a:extLst>
            </p:cNvPr>
            <p:cNvSpPr>
              <a:spLocks noChangeArrowheads="1"/>
            </p:cNvSpPr>
            <p:nvPr>
              <p:custDataLst>
                <p:tags r:id="rId3"/>
              </p:custDataLst>
            </p:nvPr>
          </p:nvSpPr>
          <p:spPr bwMode="auto">
            <a:xfrm>
              <a:off x="3327501" y="4908711"/>
              <a:ext cx="1854100" cy="93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400" dirty="0">
                  <a:solidFill>
                    <a:schemeClr val="bg1"/>
                  </a:solidFill>
                  <a:latin typeface="Microsoft YaHei" panose="020B0503020204020204" pitchFamily="34" charset="-122"/>
                  <a:ea typeface="Microsoft YaHei" panose="020B0503020204020204" pitchFamily="34" charset="-122"/>
                  <a:cs typeface="+mn-ea"/>
                  <a:sym typeface="思源黑体" panose="020B0500000000000000" pitchFamily="34" charset="-122"/>
                </a:rPr>
                <a:t>此处添加详细文本描述，</a:t>
              </a:r>
              <a:endParaRPr lang="en-US" altLang="zh-CN" sz="1400" dirty="0">
                <a:solidFill>
                  <a:schemeClr val="bg1"/>
                </a:solidFill>
                <a:latin typeface="Microsoft YaHei" panose="020B0503020204020204" pitchFamily="34" charset="-122"/>
                <a:ea typeface="Microsoft YaHei" panose="020B0503020204020204" pitchFamily="34" charset="-122"/>
                <a:cs typeface="+mn-ea"/>
                <a:sym typeface="思源黑体" panose="020B0500000000000000" pitchFamily="34" charset="-122"/>
              </a:endParaRPr>
            </a:p>
            <a:p>
              <a:pPr algn="just" eaLnBrk="1" hangingPunct="1">
                <a:lnSpc>
                  <a:spcPct val="150000"/>
                </a:lnSpc>
              </a:pPr>
              <a:r>
                <a:rPr lang="zh-CN" altLang="en-US" sz="1400" dirty="0">
                  <a:solidFill>
                    <a:schemeClr val="bg1"/>
                  </a:solidFill>
                  <a:latin typeface="Microsoft YaHei" panose="020B0503020204020204" pitchFamily="34" charset="-122"/>
                  <a:ea typeface="Microsoft YaHei" panose="020B0503020204020204" pitchFamily="34" charset="-122"/>
                  <a:cs typeface="+mn-ea"/>
                  <a:sym typeface="思源黑体" panose="020B0500000000000000" pitchFamily="34" charset="-122"/>
                </a:rPr>
                <a:t>建议与标题相关并符合整体语言风格。</a:t>
              </a:r>
            </a:p>
          </p:txBody>
        </p:sp>
        <p:sp>
          <p:nvSpPr>
            <p:cNvPr id="29" name="PA-矩形 4">
              <a:extLst>
                <a:ext uri="{FF2B5EF4-FFF2-40B4-BE49-F238E27FC236}">
                  <a16:creationId xmlns:a16="http://schemas.microsoft.com/office/drawing/2014/main" id="{1B4108D2-82E9-FD44-B5C3-FE186C3957BB}"/>
                </a:ext>
              </a:extLst>
            </p:cNvPr>
            <p:cNvSpPr>
              <a:spLocks noChangeArrowheads="1"/>
            </p:cNvSpPr>
            <p:nvPr>
              <p:custDataLst>
                <p:tags r:id="rId4"/>
              </p:custDataLst>
            </p:nvPr>
          </p:nvSpPr>
          <p:spPr bwMode="auto">
            <a:xfrm>
              <a:off x="3646375" y="4400723"/>
              <a:ext cx="1216352" cy="40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defRPr/>
              </a:pPr>
              <a:r>
                <a:rPr lang="zh-CN" altLang="en-US" sz="2000" b="1" dirty="0">
                  <a:solidFill>
                    <a:schemeClr val="bg1"/>
                  </a:solidFill>
                  <a:latin typeface="Microsoft YaHei" panose="020B0503020204020204" pitchFamily="34" charset="-122"/>
                  <a:ea typeface="Microsoft YaHei" panose="020B0503020204020204" pitchFamily="34" charset="-122"/>
                  <a:sym typeface="思源黑体" panose="020B0500000000000000" pitchFamily="34" charset="-122"/>
                </a:rPr>
                <a:t>标题</a:t>
              </a:r>
            </a:p>
          </p:txBody>
        </p:sp>
      </p:grpSp>
      <p:sp>
        <p:nvSpPr>
          <p:cNvPr id="30" name="Freeform 134">
            <a:extLst>
              <a:ext uri="{FF2B5EF4-FFF2-40B4-BE49-F238E27FC236}">
                <a16:creationId xmlns:a16="http://schemas.microsoft.com/office/drawing/2014/main" id="{E05C0ED0-D8B3-294D-8F17-1B6C450A56BD}"/>
              </a:ext>
            </a:extLst>
          </p:cNvPr>
          <p:cNvSpPr>
            <a:spLocks noEditPoints="1"/>
          </p:cNvSpPr>
          <p:nvPr/>
        </p:nvSpPr>
        <p:spPr bwMode="auto">
          <a:xfrm>
            <a:off x="9756189" y="2757154"/>
            <a:ext cx="494204" cy="494204"/>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pPr algn="ctr"/>
            <a:endParaRPr lang="th-TH" sz="900">
              <a:solidFill>
                <a:schemeClr val="tx1">
                  <a:lumMod val="75000"/>
                  <a:lumOff val="25000"/>
                </a:schemeClr>
              </a:solidFill>
              <a:latin typeface="+mj-ea"/>
              <a:ea typeface="+mj-ea"/>
              <a:sym typeface="Source Han Serif SC" panose="02020400000000000000" pitchFamily="18" charset="-122"/>
            </a:endParaRPr>
          </a:p>
        </p:txBody>
      </p:sp>
      <p:grpSp>
        <p:nvGrpSpPr>
          <p:cNvPr id="31" name="组合 30">
            <a:extLst>
              <a:ext uri="{FF2B5EF4-FFF2-40B4-BE49-F238E27FC236}">
                <a16:creationId xmlns:a16="http://schemas.microsoft.com/office/drawing/2014/main" id="{C942744B-30C5-844B-9EE0-40F3C3CB4239}"/>
              </a:ext>
            </a:extLst>
          </p:cNvPr>
          <p:cNvGrpSpPr/>
          <p:nvPr/>
        </p:nvGrpSpPr>
        <p:grpSpPr>
          <a:xfrm>
            <a:off x="9076241" y="3346623"/>
            <a:ext cx="1854100" cy="1439397"/>
            <a:chOff x="3327501" y="4400723"/>
            <a:chExt cx="1854100" cy="1439397"/>
          </a:xfrm>
        </p:grpSpPr>
        <p:sp>
          <p:nvSpPr>
            <p:cNvPr id="33" name="PA-矩形 4">
              <a:extLst>
                <a:ext uri="{FF2B5EF4-FFF2-40B4-BE49-F238E27FC236}">
                  <a16:creationId xmlns:a16="http://schemas.microsoft.com/office/drawing/2014/main" id="{5D4D845D-984A-4442-A73C-7B0F562732B6}"/>
                </a:ext>
              </a:extLst>
            </p:cNvPr>
            <p:cNvSpPr>
              <a:spLocks noChangeArrowheads="1"/>
            </p:cNvSpPr>
            <p:nvPr>
              <p:custDataLst>
                <p:tags r:id="rId1"/>
              </p:custDataLst>
            </p:nvPr>
          </p:nvSpPr>
          <p:spPr bwMode="auto">
            <a:xfrm>
              <a:off x="3327501" y="4908711"/>
              <a:ext cx="1854100" cy="93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1400" dirty="0">
                  <a:solidFill>
                    <a:schemeClr val="bg1"/>
                  </a:solidFill>
                  <a:latin typeface="Microsoft YaHei" panose="020B0503020204020204" pitchFamily="34" charset="-122"/>
                  <a:ea typeface="Microsoft YaHei" panose="020B0503020204020204" pitchFamily="34" charset="-122"/>
                  <a:cs typeface="+mn-ea"/>
                  <a:sym typeface="思源黑体" panose="020B0500000000000000" pitchFamily="34" charset="-122"/>
                </a:rPr>
                <a:t>此处添加详细文本描述，</a:t>
              </a:r>
              <a:endParaRPr lang="en-US" altLang="zh-CN" sz="1400" dirty="0">
                <a:solidFill>
                  <a:schemeClr val="bg1"/>
                </a:solidFill>
                <a:latin typeface="Microsoft YaHei" panose="020B0503020204020204" pitchFamily="34" charset="-122"/>
                <a:ea typeface="Microsoft YaHei" panose="020B0503020204020204" pitchFamily="34" charset="-122"/>
                <a:cs typeface="+mn-ea"/>
                <a:sym typeface="思源黑体" panose="020B0500000000000000" pitchFamily="34" charset="-122"/>
              </a:endParaRPr>
            </a:p>
            <a:p>
              <a:pPr algn="just" eaLnBrk="1" hangingPunct="1">
                <a:lnSpc>
                  <a:spcPct val="150000"/>
                </a:lnSpc>
              </a:pPr>
              <a:r>
                <a:rPr lang="zh-CN" altLang="en-US" sz="1400" dirty="0">
                  <a:solidFill>
                    <a:schemeClr val="bg1"/>
                  </a:solidFill>
                  <a:latin typeface="Microsoft YaHei" panose="020B0503020204020204" pitchFamily="34" charset="-122"/>
                  <a:ea typeface="Microsoft YaHei" panose="020B0503020204020204" pitchFamily="34" charset="-122"/>
                  <a:cs typeface="+mn-ea"/>
                  <a:sym typeface="思源黑体" panose="020B0500000000000000" pitchFamily="34" charset="-122"/>
                </a:rPr>
                <a:t>建议与标题相关并符合整体语言风格。</a:t>
              </a:r>
            </a:p>
          </p:txBody>
        </p:sp>
        <p:sp>
          <p:nvSpPr>
            <p:cNvPr id="35" name="PA-矩形 4">
              <a:extLst>
                <a:ext uri="{FF2B5EF4-FFF2-40B4-BE49-F238E27FC236}">
                  <a16:creationId xmlns:a16="http://schemas.microsoft.com/office/drawing/2014/main" id="{2F251DC7-9F07-2640-81C2-C399AF31C09F}"/>
                </a:ext>
              </a:extLst>
            </p:cNvPr>
            <p:cNvSpPr>
              <a:spLocks noChangeArrowheads="1"/>
            </p:cNvSpPr>
            <p:nvPr>
              <p:custDataLst>
                <p:tags r:id="rId2"/>
              </p:custDataLst>
            </p:nvPr>
          </p:nvSpPr>
          <p:spPr bwMode="auto">
            <a:xfrm>
              <a:off x="3646375" y="4400723"/>
              <a:ext cx="1216352" cy="40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defRPr/>
              </a:pPr>
              <a:r>
                <a:rPr lang="zh-CN" altLang="en-US" sz="2000" b="1" dirty="0">
                  <a:solidFill>
                    <a:schemeClr val="bg1"/>
                  </a:solidFill>
                  <a:latin typeface="Microsoft YaHei" panose="020B0503020204020204" pitchFamily="34" charset="-122"/>
                  <a:ea typeface="Microsoft YaHei" panose="020B0503020204020204" pitchFamily="34" charset="-122"/>
                  <a:sym typeface="思源黑体" panose="020B0500000000000000" pitchFamily="34" charset="-122"/>
                </a:rPr>
                <a:t>标题</a:t>
              </a:r>
            </a:p>
          </p:txBody>
        </p:sp>
      </p:grpSp>
      <p:pic>
        <p:nvPicPr>
          <p:cNvPr id="36" name="图片 35">
            <a:extLst>
              <a:ext uri="{FF2B5EF4-FFF2-40B4-BE49-F238E27FC236}">
                <a16:creationId xmlns:a16="http://schemas.microsoft.com/office/drawing/2014/main" id="{42A09A95-34E8-1549-9D33-E3A7E1C8D284}"/>
              </a:ext>
            </a:extLst>
          </p:cNvPr>
          <p:cNvPicPr>
            <a:picLocks noChangeAspect="1"/>
          </p:cNvPicPr>
          <p:nvPr/>
        </p:nvPicPr>
        <p:blipFill rotWithShape="1">
          <a:blip r:embed="rId6"/>
          <a:srcRect l="12975" r="33267"/>
          <a:stretch/>
        </p:blipFill>
        <p:spPr>
          <a:xfrm>
            <a:off x="1081196" y="2371726"/>
            <a:ext cx="2350276" cy="2914650"/>
          </a:xfrm>
          <a:prstGeom prst="rect">
            <a:avLst/>
          </a:prstGeom>
        </p:spPr>
      </p:pic>
      <p:pic>
        <p:nvPicPr>
          <p:cNvPr id="37" name="图片 36">
            <a:extLst>
              <a:ext uri="{FF2B5EF4-FFF2-40B4-BE49-F238E27FC236}">
                <a16:creationId xmlns:a16="http://schemas.microsoft.com/office/drawing/2014/main" id="{5F08E186-A005-0641-8E66-B3AB83CF0830}"/>
              </a:ext>
            </a:extLst>
          </p:cNvPr>
          <p:cNvPicPr>
            <a:picLocks noChangeAspect="1"/>
          </p:cNvPicPr>
          <p:nvPr/>
        </p:nvPicPr>
        <p:blipFill rotWithShape="1">
          <a:blip r:embed="rId6"/>
          <a:srcRect l="12975" r="33267"/>
          <a:stretch/>
        </p:blipFill>
        <p:spPr>
          <a:xfrm>
            <a:off x="6249572" y="2371726"/>
            <a:ext cx="2350276" cy="2914650"/>
          </a:xfrm>
          <a:prstGeom prst="rect">
            <a:avLst/>
          </a:prstGeom>
        </p:spPr>
      </p:pic>
      <p:sp>
        <p:nvSpPr>
          <p:cNvPr id="16" name="文本框 15">
            <a:extLst>
              <a:ext uri="{FF2B5EF4-FFF2-40B4-BE49-F238E27FC236}">
                <a16:creationId xmlns:a16="http://schemas.microsoft.com/office/drawing/2014/main" id="{FBA91B7A-A9BE-CC41-B8CB-932BB569849B}"/>
              </a:ext>
            </a:extLst>
          </p:cNvPr>
          <p:cNvSpPr txBox="1"/>
          <p:nvPr/>
        </p:nvSpPr>
        <p:spPr>
          <a:xfrm>
            <a:off x="564215" y="262986"/>
            <a:ext cx="10903789" cy="461665"/>
          </a:xfrm>
          <a:prstGeom prst="rect">
            <a:avLst/>
          </a:prstGeom>
          <a:noFill/>
        </p:spPr>
        <p:txBody>
          <a:bodyPr wrap="square" rtlCol="0">
            <a:spAutoFit/>
          </a:bodyPr>
          <a:lstStyle/>
          <a:p>
            <a:r>
              <a:rPr kumimoji="1" lang="zh-CN" altLang="en-US" sz="2400" b="1" dirty="0">
                <a:solidFill>
                  <a:srgbClr val="202020"/>
                </a:solidFill>
                <a:latin typeface="Microsoft YaHei" panose="020B0503020204020204" pitchFamily="34" charset="-122"/>
                <a:ea typeface="Microsoft YaHei" panose="020B0503020204020204" pitchFamily="34" charset="-122"/>
              </a:rPr>
              <a:t>标题</a:t>
            </a:r>
            <a:endParaRPr kumimoji="1" lang="en-US" altLang="zh-CN" sz="2400" b="1" dirty="0">
              <a:solidFill>
                <a:srgbClr val="20202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64625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414846AA-F297-BC41-9B48-C13AC89E9E1B}"/>
              </a:ext>
            </a:extLst>
          </p:cNvPr>
          <p:cNvSpPr txBox="1"/>
          <p:nvPr/>
        </p:nvSpPr>
        <p:spPr>
          <a:xfrm>
            <a:off x="772782" y="2749909"/>
            <a:ext cx="10903789" cy="830997"/>
          </a:xfrm>
          <a:prstGeom prst="rect">
            <a:avLst/>
          </a:prstGeom>
          <a:noFill/>
        </p:spPr>
        <p:txBody>
          <a:bodyPr wrap="square" rtlCol="0">
            <a:spAutoFit/>
          </a:bodyPr>
          <a:lstStyle/>
          <a:p>
            <a:r>
              <a:rPr kumimoji="1" lang="zh-CN" altLang="en-US" sz="4800" b="1" dirty="0">
                <a:solidFill>
                  <a:schemeClr val="bg1"/>
                </a:solidFill>
                <a:latin typeface="Microsoft YaHei" panose="020B0503020204020204" pitchFamily="34" charset="-122"/>
                <a:ea typeface="Microsoft YaHei" panose="020B0503020204020204" pitchFamily="34" charset="-122"/>
              </a:rPr>
              <a:t>感谢聆听！</a:t>
            </a:r>
          </a:p>
        </p:txBody>
      </p:sp>
      <p:sp>
        <p:nvSpPr>
          <p:cNvPr id="16" name="文本框 15">
            <a:extLst>
              <a:ext uri="{FF2B5EF4-FFF2-40B4-BE49-F238E27FC236}">
                <a16:creationId xmlns:a16="http://schemas.microsoft.com/office/drawing/2014/main" id="{6AA91A0D-1258-A447-A906-BB82A30FF759}"/>
              </a:ext>
            </a:extLst>
          </p:cNvPr>
          <p:cNvSpPr txBox="1"/>
          <p:nvPr/>
        </p:nvSpPr>
        <p:spPr>
          <a:xfrm>
            <a:off x="790034" y="2172595"/>
            <a:ext cx="10903789" cy="461665"/>
          </a:xfrm>
          <a:prstGeom prst="rect">
            <a:avLst/>
          </a:prstGeom>
          <a:noFill/>
        </p:spPr>
        <p:txBody>
          <a:bodyPr wrap="square" rtlCol="0">
            <a:spAutoFit/>
          </a:bodyPr>
          <a:lstStyle/>
          <a:p>
            <a:r>
              <a:rPr kumimoji="1" lang="zh-CN" altLang="en-US" sz="2400" b="1" dirty="0">
                <a:solidFill>
                  <a:schemeClr val="bg1"/>
                </a:solidFill>
                <a:latin typeface="Microsoft YaHei" panose="020B0503020204020204" pitchFamily="34" charset="-122"/>
                <a:ea typeface="Microsoft YaHei" panose="020B0503020204020204" pitchFamily="34" charset="-122"/>
              </a:rPr>
              <a:t>点亮开源新星，共筑开源未来</a:t>
            </a:r>
          </a:p>
        </p:txBody>
      </p:sp>
    </p:spTree>
    <p:extLst>
      <p:ext uri="{BB962C8B-B14F-4D97-AF65-F5344CB8AC3E}">
        <p14:creationId xmlns:p14="http://schemas.microsoft.com/office/powerpoint/2010/main" val="5124377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11"/>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PA" val="v5.2.1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209</Words>
  <Application>Microsoft Macintosh PowerPoint</Application>
  <PresentationFormat>宽屏</PresentationFormat>
  <Paragraphs>46</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等线</vt:lpstr>
      <vt:lpstr>等线 Light</vt:lpstr>
      <vt:lpstr>思源黑体</vt:lpstr>
      <vt:lpstr>Microsoft YaHei</vt:lpstr>
      <vt:lpstr>Bebas Neue</vt:lpstr>
      <vt:lpstr>ＭＳ Ｐゴシック</vt:lpstr>
      <vt:lpstr>Source Han Sans CN</vt:lpstr>
      <vt:lpstr>Source Han Serif SC</vt:lpstr>
      <vt:lpstr>Arial</vt:lpstr>
      <vt:lpstr>Cordia New</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41</cp:revision>
  <dcterms:created xsi:type="dcterms:W3CDTF">2024-01-26T02:50:39Z</dcterms:created>
  <dcterms:modified xsi:type="dcterms:W3CDTF">2024-03-05T09:37:13Z</dcterms:modified>
</cp:coreProperties>
</file>