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70" r:id="rId7"/>
    <p:sldId id="260" r:id="rId8"/>
    <p:sldId id="261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001A-B582-0836-4D76-9CFAD995B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9AB02-E029-AC78-E1D4-4032BBD4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CCAF-AC00-7B49-A95B-9F9E5B2E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A0C-829B-CA22-CED8-F187087D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FE85-2290-DDD4-4F47-D3796CF5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590F-9759-3D07-79CE-034C2779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6A97-9B03-04FD-1938-A541F6F4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1B91-1D8B-731C-44ED-844C29E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373D-B625-73A4-C151-9AD6DB57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3EE7-DE54-E1C3-F76C-108795F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D03BA-A5A6-1522-682E-D2E5E9934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C11D0-154B-CDE9-87F3-0D0FE70D1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0950-7248-4979-A1BA-3768F721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D7F56-0C3F-CEBF-AF4E-EBCE8064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94A8-C49E-3EAD-8C74-EAB7ACA3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0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9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36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1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84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360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3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86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C9B2-22AA-A95A-3EEE-D7E62CD6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CCB4-347C-0CB4-5D05-F67A03FA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64A6-035F-528F-581E-3F212F40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9EE7-0E2E-473A-3196-4B8FFF2B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05D0-6D70-825C-5953-B56B9C00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0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74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91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6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009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94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989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0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78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8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715-6B06-9F1C-1CE4-80B03DCD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C3B4-6453-733D-6196-8E49A407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0AF3-8DB2-10D1-8A94-7CD458F1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C52A-1436-E1D6-8B31-EBAEB31A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9FC7-8540-D557-D909-21C70A57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84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15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15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015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562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29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744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0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448B-57AE-E444-18C8-05C7FC5B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6B31-3C83-CFD9-B997-A4BFE766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6F02-6161-6540-073F-8587773CD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C532-F15B-1E71-B38E-9255A02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84F2-3392-3CB8-257E-4301855B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A828-9006-D8FB-70DE-B660D0EE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6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68A4-C525-E4DE-2960-9ED8DC48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A1BB-4FA3-6745-EBC9-EA134D9E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017E4-39CC-8270-2F1D-D1DF0AE4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883F5-F98C-7756-F845-AAC96CAA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D5CE8-2EB7-FEF7-C7CC-39E43781D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5988F-A3FC-99F7-3293-86F412F9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1138-BE1B-818F-129E-0D1BBBDE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1F652-C7C8-BD45-74BC-BCA32FEB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1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2236-C47C-4436-2090-626C66F5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7C4B3-B5B9-5603-DE4E-FF8DDAE4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1B95D-00FF-9EA5-DD0B-BDFCB701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2DA94-C006-1497-9077-08C031ED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0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34D00-658D-EB3C-72CF-2C77D858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10B7C-65BC-D8A4-24FC-B739517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32CC-02D6-95BD-7C4F-68669984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1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80DD-158D-BD54-D066-9B591421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D3F5-30D8-45BD-261F-0C06C31E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8B55-1864-8C04-EA6D-A5507A02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E5BA-6B74-F495-7B16-045611B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5CB4-6969-C037-D4DE-469E3761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A4F0-4FA2-DE66-3593-1520407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2F91-517D-8CA1-96F7-E29CE289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2EDEC-3976-790B-54A6-CA8EFBB5C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88A39-C7BC-3F50-4AF5-435457762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8976-6B56-F6C3-0B5F-A3A554CC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5E7E4-CDC9-FDE8-93A8-722B1FB1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B161-3253-2ABA-9018-9399B62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8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EE21C-1EFA-6A35-9662-4B204C9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B4A2-BD94-3D68-7F5C-A58D464D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4BC9-B72A-7E59-38C6-353256399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B805-1E60-9CA9-6CD2-B7AC1B8C7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03EA-0095-A8F0-917A-2DEF24CB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5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F7FB-3C21-49DE-9574-A53C891CAABA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79A6EC-5F6B-4E7E-95DD-BF4F3BDC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0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6E45-5973-E835-1B68-0547EFA48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/>
              <a:t>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E9C50-04E3-3BFC-B345-0F13D0FB7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/>
              <a:t>Deep Q Learning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F7A5F42-ACF0-90BA-2B7E-FEF1D4449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3" r="-1" b="807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088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F298-F32A-34FF-0094-3E41E623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00EB-FB43-923B-B69A-A845E01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Experience Replay generally is a good approach in training the agent to learn the environment and achieve desired outcome</a:t>
            </a:r>
            <a:br>
              <a:rPr lang="en-AU" dirty="0"/>
            </a:br>
            <a:endParaRPr lang="en-AU" dirty="0"/>
          </a:p>
          <a:p>
            <a:r>
              <a:rPr lang="en-AU" dirty="0"/>
              <a:t>Increasing memory and batch size does not improve learning outcome of agent, rather the time taken is increased</a:t>
            </a:r>
            <a:br>
              <a:rPr lang="en-AU" dirty="0"/>
            </a:br>
            <a:endParaRPr lang="en-AU" dirty="0"/>
          </a:p>
          <a:p>
            <a:r>
              <a:rPr lang="en-AU" dirty="0"/>
              <a:t>Decreasing learning rate improves agent learning speed dramatically</a:t>
            </a:r>
            <a:br>
              <a:rPr lang="en-AU" dirty="0"/>
            </a:br>
            <a:endParaRPr lang="en-AU" dirty="0"/>
          </a:p>
          <a:p>
            <a:r>
              <a:rPr lang="en-AU" dirty="0"/>
              <a:t>Increasing initial epsilon prevents agent from learning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5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6D0C5-2725-0456-61E4-0119E40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91E0-2CCA-D64D-0D1B-57E7D14C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 dirty="0"/>
              <a:t>Understanding deep q learning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Applying experience replay to train agent learn playing “flappy bird”</a:t>
            </a:r>
          </a:p>
          <a:p>
            <a:endParaRPr lang="en-GB" sz="2000" dirty="0"/>
          </a:p>
          <a:p>
            <a:r>
              <a:rPr lang="en-GB" sz="2000" dirty="0"/>
              <a:t>Study which experience replay method is the best (by altering variables)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ABC15EE-B3C7-DCB1-8372-71C93D99A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24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0D5B6-C14F-02EF-E6CE-4D402C04E8E1}"/>
              </a:ext>
            </a:extLst>
          </p:cNvPr>
          <p:cNvSpPr txBox="1"/>
          <p:nvPr/>
        </p:nvSpPr>
        <p:spPr>
          <a:xfrm>
            <a:off x="249381" y="6209661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Presented by Siyuan,Tang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1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8DB-4B34-CBFC-DE0A-6BB679D4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GB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F86B-ED21-7703-8963-B58EED9B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Image frame</a:t>
            </a:r>
          </a:p>
          <a:p>
            <a:pPr lvl="1"/>
            <a:r>
              <a:rPr lang="en-GB" sz="1800" dirty="0"/>
              <a:t>Bird Position</a:t>
            </a:r>
          </a:p>
          <a:p>
            <a:pPr lvl="1"/>
            <a:r>
              <a:rPr lang="en-GB" sz="1800" dirty="0"/>
              <a:t>Pipe position</a:t>
            </a:r>
          </a:p>
          <a:p>
            <a:pPr lvl="1"/>
            <a:r>
              <a:rPr lang="en-GB" sz="1800" dirty="0"/>
              <a:t>Gap position</a:t>
            </a:r>
          </a:p>
        </p:txBody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7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1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66A07-203C-7D56-75F4-02A3744C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12" y="3314998"/>
            <a:ext cx="1217867" cy="1882944"/>
          </a:xfrm>
          <a:prstGeom prst="rect">
            <a:avLst/>
          </a:prstGeom>
        </p:spPr>
      </p:pic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9CCC3-AA78-F000-B5C9-E6F50E26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17" y="136972"/>
            <a:ext cx="3492331" cy="2296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107EA4-1F40-5F95-89B2-5B68125DA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889" y="4462824"/>
            <a:ext cx="1492639" cy="23077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6C0AD7-2118-226D-CF76-3A484C3EEC8C}"/>
              </a:ext>
            </a:extLst>
          </p:cNvPr>
          <p:cNvSpPr txBox="1"/>
          <p:nvPr/>
        </p:nvSpPr>
        <p:spPr>
          <a:xfrm>
            <a:off x="249381" y="6209661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Presented by Siyuan,Tang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7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1EEC-5299-5961-521D-0DDAF03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A6AC-74FD-ECA8-1CDC-BBF1A9A0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Experience Replay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41513-7B96-7BC0-B4E4-5BC11485C40C}"/>
              </a:ext>
            </a:extLst>
          </p:cNvPr>
          <p:cNvSpPr txBox="1"/>
          <p:nvPr/>
        </p:nvSpPr>
        <p:spPr>
          <a:xfrm>
            <a:off x="589848" y="5458262"/>
            <a:ext cx="3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 – Learning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BAD49-5147-F1FA-1618-743ECABD36E6}"/>
              </a:ext>
            </a:extLst>
          </p:cNvPr>
          <p:cNvSpPr txBox="1"/>
          <p:nvPr/>
        </p:nvSpPr>
        <p:spPr>
          <a:xfrm>
            <a:off x="4009584" y="5452618"/>
            <a:ext cx="441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3-layer DQN with experience replay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3C09B-717F-398B-391B-AFE0431C1696}"/>
              </a:ext>
            </a:extLst>
          </p:cNvPr>
          <p:cNvSpPr txBox="1"/>
          <p:nvPr/>
        </p:nvSpPr>
        <p:spPr>
          <a:xfrm>
            <a:off x="8182417" y="5452618"/>
            <a:ext cx="3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Double Q-Learning Model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56B5E3E-C194-7A44-68CB-1F41D1364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81" y="2015752"/>
            <a:ext cx="4544989" cy="3327581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1128A43-EE3F-2729-B1E4-A2898F224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0756"/>
            <a:ext cx="4070944" cy="2894894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55B56F9C-3C06-3E73-9E25-816A66731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30" y="2163674"/>
            <a:ext cx="3777981" cy="2937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7101B3-0954-1E51-0961-F245A04D1634}"/>
              </a:ext>
            </a:extLst>
          </p:cNvPr>
          <p:cNvSpPr txBox="1"/>
          <p:nvPr/>
        </p:nvSpPr>
        <p:spPr>
          <a:xfrm>
            <a:off x="724453" y="916074"/>
            <a:ext cx="8567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Different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28594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F1EEC-5299-5961-521D-0DDAF03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A6AC-74FD-ECA8-1CDC-BBF1A9A0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Experience Replay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B76C41-09E0-529D-416A-4B3214DA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53" y="5254960"/>
            <a:ext cx="3448800" cy="1111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FA34E6-5D0C-4311-F169-88C86657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53" y="3134295"/>
            <a:ext cx="3448800" cy="703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DEA05-2D28-439C-4F66-E3D89776B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22" y="4388133"/>
            <a:ext cx="3448800" cy="325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841513-7B96-7BC0-B4E4-5BC11485C40C}"/>
              </a:ext>
            </a:extLst>
          </p:cNvPr>
          <p:cNvSpPr txBox="1"/>
          <p:nvPr/>
        </p:nvSpPr>
        <p:spPr>
          <a:xfrm>
            <a:off x="2134015" y="3312950"/>
            <a:ext cx="3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Epsilon Greedy Algorithm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F1354A2-ACB6-5844-9E06-4222D5EFC7F2}"/>
              </a:ext>
            </a:extLst>
          </p:cNvPr>
          <p:cNvSpPr/>
          <p:nvPr/>
        </p:nvSpPr>
        <p:spPr>
          <a:xfrm>
            <a:off x="4756068" y="3429000"/>
            <a:ext cx="2054867" cy="1344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78161-395A-60B3-D7D1-4FCA355C781D}"/>
              </a:ext>
            </a:extLst>
          </p:cNvPr>
          <p:cNvSpPr txBox="1"/>
          <p:nvPr/>
        </p:nvSpPr>
        <p:spPr>
          <a:xfrm>
            <a:off x="6454861" y="4361879"/>
            <a:ext cx="3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Storing gameplay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BC6E3EF-67FE-64E6-63E7-72C918753AA3}"/>
              </a:ext>
            </a:extLst>
          </p:cNvPr>
          <p:cNvSpPr/>
          <p:nvPr/>
        </p:nvSpPr>
        <p:spPr>
          <a:xfrm rot="10800000">
            <a:off x="4290659" y="4479308"/>
            <a:ext cx="2054866" cy="1344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10622-4DEC-5377-5153-B8376D14BB11}"/>
              </a:ext>
            </a:extLst>
          </p:cNvPr>
          <p:cNvSpPr txBox="1"/>
          <p:nvPr/>
        </p:nvSpPr>
        <p:spPr>
          <a:xfrm>
            <a:off x="1803548" y="5601008"/>
            <a:ext cx="3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Taking samples from memory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B9E5328-98BB-6FB6-6AF8-CB927D6AAFF9}"/>
              </a:ext>
            </a:extLst>
          </p:cNvPr>
          <p:cNvSpPr/>
          <p:nvPr/>
        </p:nvSpPr>
        <p:spPr>
          <a:xfrm>
            <a:off x="4756068" y="5726753"/>
            <a:ext cx="2054867" cy="1344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6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7" grpId="0"/>
      <p:bldP spid="18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F1EEC-5299-5961-521D-0DDAF03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A6AC-74FD-ECA8-1CDC-BBF1A9A0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Experience Replay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1999B-D216-0AD8-98C2-4FD31A8E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52" y="3232672"/>
            <a:ext cx="4524498" cy="10519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B8CA21F-5678-1293-D6FC-EB8FCEAE619B}"/>
              </a:ext>
            </a:extLst>
          </p:cNvPr>
          <p:cNvSpPr/>
          <p:nvPr/>
        </p:nvSpPr>
        <p:spPr>
          <a:xfrm>
            <a:off x="4095502" y="2911349"/>
            <a:ext cx="2437411" cy="153054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1FAFEF-A5B1-3F6B-29C8-BB252E8CE1B9}"/>
              </a:ext>
            </a:extLst>
          </p:cNvPr>
          <p:cNvSpPr/>
          <p:nvPr/>
        </p:nvSpPr>
        <p:spPr>
          <a:xfrm>
            <a:off x="6532913" y="3037512"/>
            <a:ext cx="1459438" cy="127697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D86AB-1504-E4F3-E9B4-C284C159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2" y="4629186"/>
            <a:ext cx="5933839" cy="750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BE1B0-A622-632C-E22B-D91157E20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38" y="4677900"/>
            <a:ext cx="4905375" cy="495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8C4D5-2ABF-15A0-905F-3ADA6AAB340F}"/>
              </a:ext>
            </a:extLst>
          </p:cNvPr>
          <p:cNvCxnSpPr>
            <a:cxnSpLocks/>
          </p:cNvCxnSpPr>
          <p:nvPr/>
        </p:nvCxnSpPr>
        <p:spPr>
          <a:xfrm flipH="1">
            <a:off x="3504204" y="4222287"/>
            <a:ext cx="1269732" cy="34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23C036-5A11-087B-1E10-7F0A0D0497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262632" y="4314490"/>
            <a:ext cx="1226867" cy="33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8CDAD5-257F-0DD0-38FE-FAFF00B93645}"/>
              </a:ext>
            </a:extLst>
          </p:cNvPr>
          <p:cNvCxnSpPr>
            <a:cxnSpLocks/>
          </p:cNvCxnSpPr>
          <p:nvPr/>
        </p:nvCxnSpPr>
        <p:spPr>
          <a:xfrm>
            <a:off x="3141023" y="5438899"/>
            <a:ext cx="2173185" cy="62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FD0EA3-9571-1B82-8C42-A635E87CBB77}"/>
              </a:ext>
            </a:extLst>
          </p:cNvPr>
          <p:cNvCxnSpPr>
            <a:cxnSpLocks/>
          </p:cNvCxnSpPr>
          <p:nvPr/>
        </p:nvCxnSpPr>
        <p:spPr>
          <a:xfrm flipH="1">
            <a:off x="7864372" y="5197929"/>
            <a:ext cx="1363188" cy="9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AC52976-2A8D-2F90-53B5-E0F39BFFC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29" y="5677914"/>
            <a:ext cx="2437411" cy="1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F1EEC-5299-5961-521D-0DDAF03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A6AC-74FD-ECA8-1CDC-BBF1A9A0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Experience Replay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607D7-75BB-CF2B-B007-94E4C50D2E73}"/>
              </a:ext>
            </a:extLst>
          </p:cNvPr>
          <p:cNvSpPr txBox="1"/>
          <p:nvPr/>
        </p:nvSpPr>
        <p:spPr>
          <a:xfrm>
            <a:off x="2869550" y="3335005"/>
            <a:ext cx="6448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Changing Hyperparameters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AU" dirty="0"/>
              <a:t>Initial Epsilon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dirty="0"/>
              <a:t>Learning Rate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dirty="0"/>
              <a:t>Batch Size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AE082C-EF1F-E304-04F3-75A7E7C3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236536" y="3536737"/>
            <a:ext cx="3448800" cy="70383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AE090D3-F037-7CBF-5F2D-EE3FB255829F}"/>
              </a:ext>
            </a:extLst>
          </p:cNvPr>
          <p:cNvSpPr/>
          <p:nvPr/>
        </p:nvSpPr>
        <p:spPr>
          <a:xfrm>
            <a:off x="7917496" y="3523751"/>
            <a:ext cx="1196815" cy="4782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5E164E-DB76-2D9F-36A3-9E20FDB97FD1}"/>
              </a:ext>
            </a:extLst>
          </p:cNvPr>
          <p:cNvCxnSpPr>
            <a:endCxn id="19" idx="2"/>
          </p:cNvCxnSpPr>
          <p:nvPr/>
        </p:nvCxnSpPr>
        <p:spPr>
          <a:xfrm flipV="1">
            <a:off x="4560125" y="3762868"/>
            <a:ext cx="3357371" cy="2450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B98D5-BACB-9A98-3594-81042C14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003956" y="5644710"/>
            <a:ext cx="3448800" cy="111178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B0C554-0CB1-758E-5339-E4833595A197}"/>
              </a:ext>
            </a:extLst>
          </p:cNvPr>
          <p:cNvSpPr/>
          <p:nvPr/>
        </p:nvSpPr>
        <p:spPr>
          <a:xfrm>
            <a:off x="8289047" y="5616980"/>
            <a:ext cx="754083" cy="33735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1D9C9-DDE7-205F-B337-2CFE729FFD07}"/>
              </a:ext>
            </a:extLst>
          </p:cNvPr>
          <p:cNvCxnSpPr>
            <a:cxnSpLocks/>
          </p:cNvCxnSpPr>
          <p:nvPr/>
        </p:nvCxnSpPr>
        <p:spPr>
          <a:xfrm>
            <a:off x="4334494" y="5218541"/>
            <a:ext cx="3861874" cy="38657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B345A36-9D77-7E8B-E06E-0A56896F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030" y="4489167"/>
            <a:ext cx="4924425" cy="55245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BD54ED7-483E-6FC1-214B-598BB308E305}"/>
              </a:ext>
            </a:extLst>
          </p:cNvPr>
          <p:cNvSpPr/>
          <p:nvPr/>
        </p:nvSpPr>
        <p:spPr>
          <a:xfrm>
            <a:off x="7837713" y="4649909"/>
            <a:ext cx="243445" cy="29705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69853A-FA50-F367-027F-429B5B99A210}"/>
              </a:ext>
            </a:extLst>
          </p:cNvPr>
          <p:cNvCxnSpPr>
            <a:cxnSpLocks/>
          </p:cNvCxnSpPr>
          <p:nvPr/>
        </p:nvCxnSpPr>
        <p:spPr>
          <a:xfrm>
            <a:off x="4560125" y="4589231"/>
            <a:ext cx="3277588" cy="1361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994653B-C4C0-528A-0715-D2C154F6EEF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551894" y="4982327"/>
            <a:ext cx="4352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0EC-283C-1D18-50EE-AFC862AB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</a:t>
            </a:r>
            <a:endParaRPr lang="en-GB" dirty="0"/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E2AA8919-A75C-8B47-E1C4-B093C7644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41" y="1770032"/>
            <a:ext cx="2693802" cy="2020351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242B01-BC56-85BC-1B80-EE642231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01123"/>
              </p:ext>
            </p:extLst>
          </p:nvPr>
        </p:nvGraphicFramePr>
        <p:xfrm>
          <a:off x="1070546" y="3879487"/>
          <a:ext cx="1626497" cy="1014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0544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575953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244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1e-5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Memory Size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284DDB-494B-F525-0D48-9099E4659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61920"/>
              </p:ext>
            </p:extLst>
          </p:nvPr>
        </p:nvGraphicFramePr>
        <p:xfrm>
          <a:off x="3698951" y="3884331"/>
          <a:ext cx="1626497" cy="1014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0544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575953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244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5e-6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Memory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E253CC-E48F-139A-5A2E-42968908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24386"/>
              </p:ext>
            </p:extLst>
          </p:nvPr>
        </p:nvGraphicFramePr>
        <p:xfrm>
          <a:off x="6172385" y="3940761"/>
          <a:ext cx="2028913" cy="8915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40856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688057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1986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1e-5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Memory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D67CD8-F665-F2A5-6373-3E5E9E00F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11630"/>
              </p:ext>
            </p:extLst>
          </p:nvPr>
        </p:nvGraphicFramePr>
        <p:xfrm>
          <a:off x="9043482" y="3957330"/>
          <a:ext cx="2178699" cy="8915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80440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598259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211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226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1e-5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226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Memory Size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226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F2F64DF-0A3A-2804-F5E1-9C15F9D4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40" y="1770030"/>
            <a:ext cx="2693802" cy="202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3B259E-5024-61F5-3357-B383B8BCAA37}"/>
              </a:ext>
            </a:extLst>
          </p:cNvPr>
          <p:cNvSpPr txBox="1"/>
          <p:nvPr/>
        </p:nvSpPr>
        <p:spPr>
          <a:xfrm>
            <a:off x="3437482" y="5071709"/>
            <a:ext cx="2149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Time Taken: 5 hours 7 mins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A1A84-D96B-01A9-6308-663700F29FA6}"/>
              </a:ext>
            </a:extLst>
          </p:cNvPr>
          <p:cNvSpPr txBox="1"/>
          <p:nvPr/>
        </p:nvSpPr>
        <p:spPr>
          <a:xfrm>
            <a:off x="6025082" y="5071709"/>
            <a:ext cx="2261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Time Taken: 7 hours 34 mins</a:t>
            </a:r>
            <a:endParaRPr lang="en-GB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2993BF-0C52-7071-2CD4-BFA65C80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71" y="1848301"/>
            <a:ext cx="2510320" cy="19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28C8C0-9691-CD13-4C63-3D8BC1C90A3C}"/>
              </a:ext>
            </a:extLst>
          </p:cNvPr>
          <p:cNvSpPr txBox="1"/>
          <p:nvPr/>
        </p:nvSpPr>
        <p:spPr>
          <a:xfrm>
            <a:off x="682195" y="5062026"/>
            <a:ext cx="240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Time Taken: 4 hours 48 mins</a:t>
            </a:r>
            <a:endParaRPr lang="en-GB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30653D-C87D-8AC4-79A6-EB4F348F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1" y="1770032"/>
            <a:ext cx="2693800" cy="202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265E46-5F08-7359-7570-BCE2EBC92824}"/>
              </a:ext>
            </a:extLst>
          </p:cNvPr>
          <p:cNvSpPr txBox="1"/>
          <p:nvPr/>
        </p:nvSpPr>
        <p:spPr>
          <a:xfrm>
            <a:off x="1070546" y="5322809"/>
            <a:ext cx="1276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Presented by Siyuan, Tang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1337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681C-1DDB-52FC-21B8-A02CC23B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Testing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913A0C-E798-C347-3906-9DBB108B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73" y="1835936"/>
            <a:ext cx="2586841" cy="19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1A8625F-C23D-75B4-4792-68040E526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53" y="1835936"/>
            <a:ext cx="2586841" cy="19401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3ECDB2-3D5E-66FD-E6BA-046A1DECB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6187"/>
              </p:ext>
            </p:extLst>
          </p:nvPr>
        </p:nvGraphicFramePr>
        <p:xfrm>
          <a:off x="1070546" y="3879487"/>
          <a:ext cx="1626497" cy="1014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0544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575953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244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1e-5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Memory Size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EF1440-7049-49F3-BE0A-0C39AB91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64122"/>
              </p:ext>
            </p:extLst>
          </p:nvPr>
        </p:nvGraphicFramePr>
        <p:xfrm>
          <a:off x="3698951" y="3884331"/>
          <a:ext cx="1626497" cy="1014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0544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575953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244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5e-6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Memory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B5F48B-B773-7525-3A7A-9667BD8E8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5619"/>
              </p:ext>
            </p:extLst>
          </p:nvPr>
        </p:nvGraphicFramePr>
        <p:xfrm>
          <a:off x="6235818" y="3940761"/>
          <a:ext cx="2028913" cy="8915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40856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688057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1986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1e-5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Memory Size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089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C1ABB2-29BD-DE9F-A845-E27802F39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15217"/>
              </p:ext>
            </p:extLst>
          </p:nvPr>
        </p:nvGraphicFramePr>
        <p:xfrm>
          <a:off x="9175101" y="3945605"/>
          <a:ext cx="2178699" cy="8915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80440">
                  <a:extLst>
                    <a:ext uri="{9D8B030D-6E8A-4147-A177-3AD203B41FA5}">
                      <a16:colId xmlns:a16="http://schemas.microsoft.com/office/drawing/2014/main" val="70323571"/>
                    </a:ext>
                  </a:extLst>
                </a:gridCol>
                <a:gridCol w="598259">
                  <a:extLst>
                    <a:ext uri="{9D8B030D-6E8A-4147-A177-3AD203B41FA5}">
                      <a16:colId xmlns:a16="http://schemas.microsoft.com/office/drawing/2014/main" val="3528035762"/>
                    </a:ext>
                  </a:extLst>
                </a:gridCol>
              </a:tblGrid>
              <a:tr h="211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effectLst/>
                        </a:rPr>
                        <a:t>Initial Epsilon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89104"/>
                  </a:ext>
                </a:extLst>
              </a:tr>
              <a:tr h="2226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Learning Rate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1e-5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938669"/>
                  </a:ext>
                </a:extLst>
              </a:tr>
              <a:tr h="2226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</a:rPr>
                        <a:t>Memory Size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264269"/>
                  </a:ext>
                </a:extLst>
              </a:tr>
              <a:tr h="2226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Sample Size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</a:rPr>
                        <a:t>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0817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5744B4-AECD-F849-4377-FF9D06813237}"/>
              </a:ext>
            </a:extLst>
          </p:cNvPr>
          <p:cNvSpPr/>
          <p:nvPr/>
        </p:nvSpPr>
        <p:spPr>
          <a:xfrm>
            <a:off x="9287118" y="2075359"/>
            <a:ext cx="1995265" cy="1498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E660261-C926-413A-65B9-B1463099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59" y="1835936"/>
            <a:ext cx="2586841" cy="19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1CEB0C-A1C8-F744-DEF6-316ADAA714DC}"/>
              </a:ext>
            </a:extLst>
          </p:cNvPr>
          <p:cNvSpPr txBox="1"/>
          <p:nvPr/>
        </p:nvSpPr>
        <p:spPr>
          <a:xfrm>
            <a:off x="1097280" y="4936861"/>
            <a:ext cx="1276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Presented by Siyuan, Tang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21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2412</TotalTime>
  <Words>296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Office Theme</vt:lpstr>
      <vt:lpstr>Retrospect</vt:lpstr>
      <vt:lpstr>Facet</vt:lpstr>
      <vt:lpstr>Flappy Bird</vt:lpstr>
      <vt:lpstr>Problem</vt:lpstr>
      <vt:lpstr>Data Sources</vt:lpstr>
      <vt:lpstr>Methodology -- 1</vt:lpstr>
      <vt:lpstr>Methodology -- 1</vt:lpstr>
      <vt:lpstr>Methodology -- 2</vt:lpstr>
      <vt:lpstr>Methodology -- 3</vt:lpstr>
      <vt:lpstr>Result</vt:lpstr>
      <vt:lpstr>Model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jeffrey seto</dc:creator>
  <cp:lastModifiedBy>Yi Fu</cp:lastModifiedBy>
  <cp:revision>25</cp:revision>
  <dcterms:created xsi:type="dcterms:W3CDTF">2022-07-30T02:18:29Z</dcterms:created>
  <dcterms:modified xsi:type="dcterms:W3CDTF">2022-08-02T12:43:12Z</dcterms:modified>
</cp:coreProperties>
</file>