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  <p:sldId id="263" r:id="rId17"/>
    <p:sldId id="264" r:id="rId18"/>
    <p:sldId id="265" r:id="rId19"/>
    <p:sldId id="266" r:id="rId20"/>
    <p:sldId id="273" r:id="rId21"/>
    <p:sldId id="267" r:id="rId22"/>
    <p:sldId id="268" r:id="rId23"/>
    <p:sldId id="272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55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5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1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3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6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6199-F0DE-4701-BA40-EDF42A50589E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8F48-73A6-47D6-AA7F-C5273F559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56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5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574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088383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89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6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61" y="0"/>
            <a:ext cx="10903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464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1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4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0" y="0"/>
            <a:ext cx="10948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23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5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2404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6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15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01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2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028" y="0"/>
            <a:ext cx="9345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5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202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0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8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2" y="0"/>
            <a:ext cx="9324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047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4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8698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04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169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6887"/>
            <a:ext cx="12192000" cy="22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9973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8" y="0"/>
            <a:ext cx="1053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4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368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2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9" y="0"/>
            <a:ext cx="11741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7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44" y="1825625"/>
            <a:ext cx="3779912" cy="28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2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06879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79" y="0"/>
            <a:ext cx="5760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9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7224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와이드스크린</PresentationFormat>
  <Paragraphs>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소프트웨어코딩 8강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 8강</dc:title>
  <dc:creator>DataSWB</dc:creator>
  <cp:lastModifiedBy>Microsoft 계정</cp:lastModifiedBy>
  <cp:revision>8</cp:revision>
  <dcterms:created xsi:type="dcterms:W3CDTF">2023-04-24T07:04:58Z</dcterms:created>
  <dcterms:modified xsi:type="dcterms:W3CDTF">2023-04-30T00:44:43Z</dcterms:modified>
</cp:coreProperties>
</file>