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7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0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24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3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7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2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7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5D41-91F8-4123-8E31-E059E3089AA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2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소프트웨어코딩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강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DataSW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kopo36 </a:t>
            </a:r>
            <a:r>
              <a:rPr lang="ko-KR" altLang="en-US" dirty="0" smtClean="0"/>
              <a:t>허정원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62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44" y="0"/>
            <a:ext cx="7033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8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0145541" cy="52394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527" y="5294637"/>
            <a:ext cx="6611273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9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4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2298"/>
            <a:ext cx="9554908" cy="36390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379" y="84780"/>
            <a:ext cx="2695951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8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69013" cy="62873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218" y="2275836"/>
            <a:ext cx="2381582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5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85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7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7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8086" cy="19972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84" y="1690688"/>
            <a:ext cx="3013484" cy="52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37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84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2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5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17085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281" y="2471399"/>
            <a:ext cx="314368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90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75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89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632"/>
            <a:ext cx="12192000" cy="61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0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3045611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097" y="0"/>
            <a:ext cx="300426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644" y="0"/>
            <a:ext cx="3138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0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62727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176" y="2863369"/>
            <a:ext cx="4382112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6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571"/>
            <a:ext cx="12192000" cy="59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6064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455" y="2807473"/>
            <a:ext cx="4298169" cy="38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6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58"/>
          <a:stretch/>
        </p:blipFill>
        <p:spPr>
          <a:xfrm>
            <a:off x="0" y="0"/>
            <a:ext cx="10898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7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51"/>
          <a:stretch/>
        </p:blipFill>
        <p:spPr>
          <a:xfrm>
            <a:off x="2852910" y="0"/>
            <a:ext cx="3243090" cy="68339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3246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6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7693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762" y="1629922"/>
            <a:ext cx="2029108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</Words>
  <Application>Microsoft Office PowerPoint</Application>
  <PresentationFormat>와이드스크린</PresentationFormat>
  <Paragraphs>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소프트웨어코딩 7강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7강 과제</dc:title>
  <dc:creator>DataSWB</dc:creator>
  <cp:lastModifiedBy>DataSWB</cp:lastModifiedBy>
  <cp:revision>7</cp:revision>
  <dcterms:created xsi:type="dcterms:W3CDTF">2023-04-10T11:31:55Z</dcterms:created>
  <dcterms:modified xsi:type="dcterms:W3CDTF">2023-04-24T07:07:24Z</dcterms:modified>
</cp:coreProperties>
</file>