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25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14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26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3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9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76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91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307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15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3C34-52BC-466E-AC11-79864AF6CE45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55E6F-ED02-4D74-A9F7-257AD144DD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071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소프트웨어코딩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강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DataSW</a:t>
            </a:r>
            <a:r>
              <a:rPr lang="en-US" altLang="ko-KR" dirty="0" smtClean="0"/>
              <a:t> </a:t>
            </a:r>
            <a:r>
              <a:rPr lang="en-US" altLang="ko-KR" dirty="0" smtClean="0"/>
              <a:t>B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kopo36</a:t>
            </a:r>
            <a:r>
              <a:rPr lang="ko-KR" altLang="en-US" dirty="0" smtClean="0"/>
              <a:t> 허정원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84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8034496" cy="30157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5036"/>
          <a:stretch/>
        </p:blipFill>
        <p:spPr>
          <a:xfrm>
            <a:off x="4423610" y="3465095"/>
            <a:ext cx="2686614" cy="158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3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0" y="581693"/>
            <a:ext cx="10922740" cy="37114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778" y="4293133"/>
            <a:ext cx="800212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9951238" cy="391811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3828"/>
          <a:stretch/>
        </p:blipFill>
        <p:spPr>
          <a:xfrm>
            <a:off x="4135188" y="4331368"/>
            <a:ext cx="2381582" cy="120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6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8594558" cy="41857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046" y="4550855"/>
            <a:ext cx="2145024" cy="101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02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6105"/>
            <a:ext cx="10363200" cy="342383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725" y="4279935"/>
            <a:ext cx="4468927" cy="139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1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0" y="527849"/>
            <a:ext cx="9051758" cy="5378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989" y="5303573"/>
            <a:ext cx="363905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0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93" y="365125"/>
            <a:ext cx="11824451" cy="295195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09" y="3317080"/>
            <a:ext cx="4681332" cy="129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2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80" y="365125"/>
            <a:ext cx="10577040" cy="43425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050" y="4707658"/>
            <a:ext cx="321989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3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731" t="-1331"/>
          <a:stretch/>
        </p:blipFill>
        <p:spPr>
          <a:xfrm>
            <a:off x="902368" y="300789"/>
            <a:ext cx="8721834" cy="4899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52" y="4705199"/>
            <a:ext cx="201958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32" y="365125"/>
            <a:ext cx="11580952" cy="51092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203" y="1027906"/>
            <a:ext cx="241016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88" y="365125"/>
            <a:ext cx="10793424" cy="48676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041" y="4295972"/>
            <a:ext cx="3334215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925966" cy="359914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313" y="3964267"/>
            <a:ext cx="3753374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2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9</Words>
  <Application>Microsoft Office PowerPoint</Application>
  <PresentationFormat>와이드스크린</PresentationFormat>
  <Paragraphs>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소프트웨어코딩 2강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소프트웨어코딩 2강 과제</dc:title>
  <dc:creator>DataSWB</dc:creator>
  <cp:lastModifiedBy>DataSWB</cp:lastModifiedBy>
  <cp:revision>5</cp:revision>
  <dcterms:created xsi:type="dcterms:W3CDTF">2023-04-03T09:01:44Z</dcterms:created>
  <dcterms:modified xsi:type="dcterms:W3CDTF">2023-04-03T10:04:10Z</dcterms:modified>
</cp:coreProperties>
</file>