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1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6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7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44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1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41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898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4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98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677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218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3BA4-8F37-4DB3-8B0C-3A5CDBA30E3A}" type="datetimeFigureOut">
              <a:rPr lang="ko-KR" altLang="en-US" smtClean="0"/>
              <a:t>2023-04-03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67671-CD56-43D1-A957-6DE9000635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91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소프트웨어코딩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장 과제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DataSW</a:t>
            </a:r>
            <a:r>
              <a:rPr lang="en-US" altLang="ko-KR" dirty="0" smtClean="0"/>
              <a:t> B</a:t>
            </a:r>
            <a:r>
              <a:rPr lang="ko-KR" altLang="en-US" dirty="0" smtClean="0"/>
              <a:t>반 </a:t>
            </a:r>
            <a:r>
              <a:rPr lang="en-US" altLang="ko-KR" dirty="0" smtClean="0"/>
              <a:t>kopo36 </a:t>
            </a:r>
            <a:r>
              <a:rPr lang="ko-KR" altLang="en-US" dirty="0" smtClean="0"/>
              <a:t>허정원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399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12" y="1440614"/>
            <a:ext cx="11597580" cy="29629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043" y="4800664"/>
            <a:ext cx="7344800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0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37" y="1012312"/>
            <a:ext cx="11249526" cy="26728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074" y="4305477"/>
            <a:ext cx="7001852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35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631" y="527640"/>
            <a:ext cx="10948737" cy="43034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563" y="4831043"/>
            <a:ext cx="7278116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140"/>
            <a:ext cx="10515600" cy="541787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39" y="5376961"/>
            <a:ext cx="4505954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66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47" y="847990"/>
            <a:ext cx="11261558" cy="41012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34" y="4949264"/>
            <a:ext cx="4610743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77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30" y="365125"/>
            <a:ext cx="10847770" cy="50543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4329" y="4662533"/>
            <a:ext cx="2831956" cy="186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9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4"/>
            <a:ext cx="10332489" cy="39301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53" y="4295273"/>
            <a:ext cx="3173330" cy="16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01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675"/>
            <a:ext cx="12192000" cy="65506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2209" y="3477125"/>
            <a:ext cx="2479235" cy="122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56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4"/>
            <a:ext cx="10515600" cy="514571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681" y="5114087"/>
            <a:ext cx="5495163" cy="140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68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5"/>
            <a:ext cx="10951565" cy="36293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466" y="3994484"/>
            <a:ext cx="1878223" cy="8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1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38" y="365125"/>
            <a:ext cx="10998920" cy="50666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644" y="5271962"/>
            <a:ext cx="148610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5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15600" cy="515049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567" y="5217556"/>
            <a:ext cx="188621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10572790" cy="454375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532" y="4908884"/>
            <a:ext cx="5220429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98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38" y="1968490"/>
            <a:ext cx="10929514" cy="169897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358" y="4040448"/>
            <a:ext cx="6182588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2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와이드스크린</PresentationFormat>
  <Paragraphs>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소프트웨어코딩 3장 과제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소프트웨어 코딩 3장 과제</dc:title>
  <dc:creator>DataSWB</dc:creator>
  <cp:lastModifiedBy>DataSWB</cp:lastModifiedBy>
  <cp:revision>8</cp:revision>
  <dcterms:created xsi:type="dcterms:W3CDTF">2023-04-03T09:48:01Z</dcterms:created>
  <dcterms:modified xsi:type="dcterms:W3CDTF">2023-04-03T10:03:54Z</dcterms:modified>
</cp:coreProperties>
</file>