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89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87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5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9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9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01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6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1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5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32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4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601CE-642F-4DAD-87B9-D1286E1CD72B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06D1B-48C9-4EF2-836D-B0D86C9C67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4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소프트웨어코딩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강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DataSW</a:t>
            </a:r>
            <a:r>
              <a:rPr lang="ko-KR" altLang="en-US" dirty="0" smtClean="0"/>
              <a:t>과</a:t>
            </a:r>
            <a:r>
              <a:rPr lang="en-US" altLang="ko-KR" dirty="0" smtClean="0"/>
              <a:t> B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kopo36 </a:t>
            </a:r>
            <a:r>
              <a:rPr lang="ko-KR" altLang="en-US" dirty="0" smtClean="0"/>
              <a:t>허정원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608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6"/>
            <a:ext cx="7997456" cy="489690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545" y="4975988"/>
            <a:ext cx="6943354" cy="167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1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9764488" cy="46107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387" y="4465739"/>
            <a:ext cx="7867413" cy="19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44606" cy="39942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869" y="4359349"/>
            <a:ext cx="9296434" cy="22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2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76" y="226902"/>
            <a:ext cx="9659698" cy="50299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213" y="4726985"/>
            <a:ext cx="8050686" cy="197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0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655"/>
            <a:ext cx="12192000" cy="35976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63" y="4001294"/>
            <a:ext cx="779253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4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37520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30" y="3937093"/>
            <a:ext cx="1819529" cy="27245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314" y="4499146"/>
            <a:ext cx="1581371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0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6916" y="5550197"/>
            <a:ext cx="1107558" cy="26581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 smtClean="0"/>
              <a:t>이어서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1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51520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62" y="5395804"/>
            <a:ext cx="455358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9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62615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230" y="5606952"/>
            <a:ext cx="402963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4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28" y="1656467"/>
            <a:ext cx="11593543" cy="1905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577" y="3696670"/>
            <a:ext cx="1057423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6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365125"/>
            <a:ext cx="11536385" cy="50299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108" y="5395027"/>
            <a:ext cx="269595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09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365125"/>
            <a:ext cx="11326806" cy="5068007"/>
          </a:xfrm>
          <a:prstGeom prst="rect">
            <a:avLst/>
          </a:prstGeom>
        </p:spPr>
      </p:pic>
      <p:sp>
        <p:nvSpPr>
          <p:cNvPr id="8" name="내용 개체 틀 2"/>
          <p:cNvSpPr txBox="1">
            <a:spLocks/>
          </p:cNvSpPr>
          <p:nvPr/>
        </p:nvSpPr>
        <p:spPr>
          <a:xfrm>
            <a:off x="5186916" y="5672140"/>
            <a:ext cx="1107558" cy="26581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이어서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78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95" y="421335"/>
            <a:ext cx="9918405" cy="298312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676634" cy="23339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38205"/>
            <a:ext cx="1838523" cy="20387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210" y="365125"/>
            <a:ext cx="5014032" cy="35911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r="2536" b="25879"/>
          <a:stretch/>
        </p:blipFill>
        <p:spPr>
          <a:xfrm>
            <a:off x="2801927" y="3956257"/>
            <a:ext cx="1174650" cy="228505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7544" y="4132430"/>
            <a:ext cx="6016256" cy="2220707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2650376" y="365125"/>
            <a:ext cx="0" cy="581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7754242" y="365125"/>
            <a:ext cx="0" cy="5811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94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7201905" cy="46488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476" y="1872630"/>
            <a:ext cx="3600953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196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669489" cy="54395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835" y="5619672"/>
            <a:ext cx="4782217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8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529215" cy="522885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919" y="1941202"/>
            <a:ext cx="2340306" cy="42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61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483"/>
            <a:ext cx="12192000" cy="30537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677" y="3421646"/>
            <a:ext cx="2006365" cy="27553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042" y="3509011"/>
            <a:ext cx="2290711" cy="259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1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39397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364" y="3950094"/>
            <a:ext cx="1438476" cy="258163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840" y="4001294"/>
            <a:ext cx="131463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4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069330" cy="43916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463" y="3266574"/>
            <a:ext cx="207674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1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20" y="365125"/>
            <a:ext cx="12041280" cy="47060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026" y="5090961"/>
            <a:ext cx="3229426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9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385851"/>
            <a:ext cx="11545911" cy="335326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151" y="4739119"/>
            <a:ext cx="279121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90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412278" cy="400105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731" y="4347129"/>
            <a:ext cx="838317" cy="14765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524" y="4380472"/>
            <a:ext cx="743054" cy="14480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089" y="4347129"/>
            <a:ext cx="790685" cy="154326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250" y="4380472"/>
            <a:ext cx="828791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3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14</Words>
  <Application>Microsoft Office PowerPoint</Application>
  <PresentationFormat>와이드스크린</PresentationFormat>
  <Paragraphs>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소프트웨어코딩 4강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4강 과제</dc:title>
  <dc:creator>DataSWB</dc:creator>
  <cp:lastModifiedBy>DataSWB</cp:lastModifiedBy>
  <cp:revision>14</cp:revision>
  <dcterms:created xsi:type="dcterms:W3CDTF">2023-04-04T07:34:38Z</dcterms:created>
  <dcterms:modified xsi:type="dcterms:W3CDTF">2023-04-05T05:46:16Z</dcterms:modified>
</cp:coreProperties>
</file>