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39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4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27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2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5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68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36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809B-A1CF-4293-98B8-81D0F0DD36D2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F771-B8E5-441C-B01F-644E9A256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78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016459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85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48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21"/>
            <a:ext cx="11879333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8316486" cy="61159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471" y="236520"/>
            <a:ext cx="1724266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8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694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7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88" y="1536619"/>
            <a:ext cx="516327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0164594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0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62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8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521"/>
            <a:ext cx="11879333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81232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5416" y="1367481"/>
            <a:ext cx="5906530" cy="207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2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16478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139" y="5685203"/>
            <a:ext cx="6230630" cy="8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51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01"/>
            <a:ext cx="7364627" cy="16560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8506"/>
            <a:ext cx="5799438" cy="52194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443" y="560173"/>
            <a:ext cx="2568758" cy="586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1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14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84043" cy="50768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04" y="4772066"/>
            <a:ext cx="5114096" cy="17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5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41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3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78098" cy="54369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098" y="263611"/>
            <a:ext cx="3188402" cy="6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34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44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7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779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4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073"/>
            <a:ext cx="12192000" cy="638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35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21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49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3132225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1" y="0"/>
            <a:ext cx="301032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380" y="0"/>
            <a:ext cx="3126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2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71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97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9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14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0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611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0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3" y="0"/>
            <a:ext cx="3032037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90" y="848497"/>
            <a:ext cx="3000953" cy="60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와이드스크린</PresentationFormat>
  <Paragraphs>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소프트웨어코딩 6강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6강 과제</dc:title>
  <dc:creator>DataSWB</dc:creator>
  <cp:lastModifiedBy>DataSWB</cp:lastModifiedBy>
  <cp:revision>5</cp:revision>
  <dcterms:created xsi:type="dcterms:W3CDTF">2023-04-09T23:52:53Z</dcterms:created>
  <dcterms:modified xsi:type="dcterms:W3CDTF">2023-04-11T07:39:04Z</dcterms:modified>
</cp:coreProperties>
</file>