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324" r:id="rId3"/>
    <p:sldId id="257" r:id="rId4"/>
    <p:sldId id="424" r:id="rId5"/>
    <p:sldId id="364" r:id="rId6"/>
    <p:sldId id="429" r:id="rId7"/>
    <p:sldId id="377" r:id="rId8"/>
    <p:sldId id="386" r:id="rId9"/>
    <p:sldId id="387" r:id="rId10"/>
    <p:sldId id="380" r:id="rId11"/>
    <p:sldId id="388" r:id="rId12"/>
    <p:sldId id="372" r:id="rId13"/>
    <p:sldId id="389" r:id="rId14"/>
    <p:sldId id="390" r:id="rId15"/>
    <p:sldId id="340" r:id="rId16"/>
    <p:sldId id="366" r:id="rId17"/>
    <p:sldId id="369" r:id="rId18"/>
    <p:sldId id="382" r:id="rId19"/>
    <p:sldId id="354" r:id="rId20"/>
    <p:sldId id="263" r:id="rId21"/>
    <p:sldId id="318" r:id="rId22"/>
    <p:sldId id="319" r:id="rId23"/>
    <p:sldId id="383" r:id="rId24"/>
    <p:sldId id="306" r:id="rId25"/>
    <p:sldId id="322" r:id="rId26"/>
    <p:sldId id="315" r:id="rId27"/>
    <p:sldId id="316" r:id="rId28"/>
    <p:sldId id="338" r:id="rId29"/>
    <p:sldId id="317" r:id="rId30"/>
    <p:sldId id="370" r:id="rId31"/>
    <p:sldId id="310" r:id="rId32"/>
    <p:sldId id="384" r:id="rId33"/>
    <p:sldId id="312" r:id="rId34"/>
    <p:sldId id="430" r:id="rId35"/>
    <p:sldId id="259" r:id="rId36"/>
    <p:sldId id="385" r:id="rId37"/>
    <p:sldId id="402" r:id="rId38"/>
    <p:sldId id="392" r:id="rId39"/>
    <p:sldId id="393" r:id="rId40"/>
    <p:sldId id="431" r:id="rId41"/>
    <p:sldId id="395" r:id="rId42"/>
    <p:sldId id="287" r:id="rId43"/>
    <p:sldId id="403" r:id="rId44"/>
    <p:sldId id="313" r:id="rId45"/>
    <p:sldId id="314" r:id="rId46"/>
    <p:sldId id="428" r:id="rId47"/>
    <p:sldId id="426" r:id="rId48"/>
    <p:sldId id="427" r:id="rId49"/>
    <p:sldId id="351" r:id="rId50"/>
    <p:sldId id="353" r:id="rId51"/>
    <p:sldId id="432" r:id="rId52"/>
    <p:sldId id="296" r:id="rId53"/>
    <p:sldId id="398" r:id="rId54"/>
    <p:sldId id="289"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B45B89-13F7-E74A-B7E8-3D899CDCC154}">
          <p14:sldIdLst>
            <p14:sldId id="256"/>
            <p14:sldId id="324"/>
            <p14:sldId id="257"/>
            <p14:sldId id="424"/>
            <p14:sldId id="364"/>
            <p14:sldId id="429"/>
            <p14:sldId id="377"/>
            <p14:sldId id="386"/>
            <p14:sldId id="387"/>
            <p14:sldId id="380"/>
            <p14:sldId id="388"/>
            <p14:sldId id="372"/>
            <p14:sldId id="389"/>
            <p14:sldId id="390"/>
            <p14:sldId id="340"/>
            <p14:sldId id="366"/>
            <p14:sldId id="369"/>
            <p14:sldId id="382"/>
            <p14:sldId id="354"/>
            <p14:sldId id="263"/>
            <p14:sldId id="318"/>
            <p14:sldId id="319"/>
            <p14:sldId id="383"/>
            <p14:sldId id="306"/>
            <p14:sldId id="322"/>
            <p14:sldId id="315"/>
            <p14:sldId id="316"/>
            <p14:sldId id="338"/>
            <p14:sldId id="317"/>
            <p14:sldId id="370"/>
            <p14:sldId id="310"/>
            <p14:sldId id="384"/>
            <p14:sldId id="312"/>
            <p14:sldId id="430"/>
            <p14:sldId id="259"/>
            <p14:sldId id="385"/>
            <p14:sldId id="402"/>
            <p14:sldId id="392"/>
            <p14:sldId id="393"/>
            <p14:sldId id="431"/>
            <p14:sldId id="395"/>
            <p14:sldId id="287"/>
            <p14:sldId id="403"/>
            <p14:sldId id="313"/>
            <p14:sldId id="314"/>
            <p14:sldId id="428"/>
            <p14:sldId id="426"/>
            <p14:sldId id="427"/>
            <p14:sldId id="351"/>
            <p14:sldId id="353"/>
            <p14:sldId id="432"/>
            <p14:sldId id="296"/>
            <p14:sldId id="398"/>
            <p14:sldId id="28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mer MooreElasady" initials="SM" lastIdx="1" clrIdx="0">
    <p:extLst/>
  </p:cmAuthor>
  <p:cmAuthor id="2" name="Summer Rae" initials="SRE" lastIdx="1" clrIdx="1">
    <p:extLst/>
  </p:cmAuthor>
  <p:cmAuthor id="3" name="Summer Rae" initials="SRE [2]"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0D0A"/>
    <a:srgbClr val="5E6A71"/>
    <a:srgbClr val="003F72"/>
    <a:srgbClr val="E98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12"/>
    <p:restoredTop sz="79274" autoAdjust="0"/>
  </p:normalViewPr>
  <p:slideViewPr>
    <p:cSldViewPr>
      <p:cViewPr varScale="1">
        <p:scale>
          <a:sx n="66" d="100"/>
          <a:sy n="66" d="100"/>
        </p:scale>
        <p:origin x="701"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E61E8F-933F-9B47-B111-9ABDDA1FF2FA}" type="doc">
      <dgm:prSet loTypeId="urn:microsoft.com/office/officeart/2005/8/layout/hProcess11" loCatId="" qsTypeId="urn:microsoft.com/office/officeart/2005/8/quickstyle/simple4" qsCatId="simple" csTypeId="urn:microsoft.com/office/officeart/2005/8/colors/accent1_2" csCatId="accent1" phldr="1"/>
      <dgm:spPr/>
      <dgm:t>
        <a:bodyPr/>
        <a:lstStyle/>
        <a:p>
          <a:endParaRPr lang="en-US"/>
        </a:p>
      </dgm:t>
    </dgm:pt>
    <dgm:pt modelId="{4ACAA0E9-6E46-C244-959F-C683F5237C23}">
      <dgm:prSet/>
      <dgm:spPr/>
      <dgm:t>
        <a:bodyPr/>
        <a:lstStyle/>
        <a:p>
          <a:pPr rtl="0"/>
          <a:r>
            <a:rPr lang="en-US" dirty="0" smtClean="0"/>
            <a:t>Sequence trios</a:t>
          </a:r>
          <a:endParaRPr lang="en-US" dirty="0"/>
        </a:p>
      </dgm:t>
    </dgm:pt>
    <dgm:pt modelId="{695A5E5F-7ED6-A842-8F48-39EE5F13BD29}" type="parTrans" cxnId="{56C7602A-927F-BB4F-8491-9969D70155F2}">
      <dgm:prSet/>
      <dgm:spPr/>
      <dgm:t>
        <a:bodyPr/>
        <a:lstStyle/>
        <a:p>
          <a:endParaRPr lang="en-US"/>
        </a:p>
      </dgm:t>
    </dgm:pt>
    <dgm:pt modelId="{1E6C2142-34FC-014C-BC02-6CC5D2AD623E}" type="sibTrans" cxnId="{56C7602A-927F-BB4F-8491-9969D70155F2}">
      <dgm:prSet/>
      <dgm:spPr/>
      <dgm:t>
        <a:bodyPr/>
        <a:lstStyle/>
        <a:p>
          <a:endParaRPr lang="en-US"/>
        </a:p>
      </dgm:t>
    </dgm:pt>
    <dgm:pt modelId="{7C712F2B-AD3D-914E-8054-7C59975F755C}">
      <dgm:prSet/>
      <dgm:spPr/>
      <dgm:t>
        <a:bodyPr/>
        <a:lstStyle/>
        <a:p>
          <a:pPr rtl="0"/>
          <a:r>
            <a:rPr lang="en-US" dirty="0" smtClean="0"/>
            <a:t>Extract variants found in NBS regions</a:t>
          </a:r>
          <a:endParaRPr lang="en-US" dirty="0"/>
        </a:p>
      </dgm:t>
    </dgm:pt>
    <dgm:pt modelId="{820BD58D-D788-6F4D-A041-8063F79FC19C}" type="parTrans" cxnId="{C25CCE20-83A5-E445-81C2-8A328230FD69}">
      <dgm:prSet/>
      <dgm:spPr/>
      <dgm:t>
        <a:bodyPr/>
        <a:lstStyle/>
        <a:p>
          <a:endParaRPr lang="en-US"/>
        </a:p>
      </dgm:t>
    </dgm:pt>
    <dgm:pt modelId="{FB3C2E65-0AFA-5446-9619-57704F77A561}" type="sibTrans" cxnId="{C25CCE20-83A5-E445-81C2-8A328230FD69}">
      <dgm:prSet/>
      <dgm:spPr/>
      <dgm:t>
        <a:bodyPr/>
        <a:lstStyle/>
        <a:p>
          <a:endParaRPr lang="en-US"/>
        </a:p>
      </dgm:t>
    </dgm:pt>
    <dgm:pt modelId="{320F84A5-A36F-DC46-9790-0BC22BB88194}">
      <dgm:prSet/>
      <dgm:spPr/>
      <dgm:t>
        <a:bodyPr/>
        <a:lstStyle/>
        <a:p>
          <a:pPr rtl="0"/>
          <a:r>
            <a:rPr lang="en-US" smtClean="0"/>
            <a:t>Annotate with ClinVar</a:t>
          </a:r>
          <a:endParaRPr lang="en-US"/>
        </a:p>
      </dgm:t>
    </dgm:pt>
    <dgm:pt modelId="{F854C771-71DC-8046-B991-FE613E1E9ED1}" type="parTrans" cxnId="{9FB54664-5F45-B849-8764-6057F89E8067}">
      <dgm:prSet/>
      <dgm:spPr/>
      <dgm:t>
        <a:bodyPr/>
        <a:lstStyle/>
        <a:p>
          <a:endParaRPr lang="en-US"/>
        </a:p>
      </dgm:t>
    </dgm:pt>
    <dgm:pt modelId="{379E8BE5-66E5-2142-A1E0-45ECFE0A2FEA}" type="sibTrans" cxnId="{9FB54664-5F45-B849-8764-6057F89E8067}">
      <dgm:prSet/>
      <dgm:spPr/>
      <dgm:t>
        <a:bodyPr/>
        <a:lstStyle/>
        <a:p>
          <a:endParaRPr lang="en-US"/>
        </a:p>
      </dgm:t>
    </dgm:pt>
    <dgm:pt modelId="{151E18B6-5356-774A-8C72-0443E2E3D4E8}">
      <dgm:prSet/>
      <dgm:spPr/>
      <dgm:t>
        <a:bodyPr/>
        <a:lstStyle/>
        <a:p>
          <a:pPr rtl="0"/>
          <a:r>
            <a:rPr lang="en-US" smtClean="0"/>
            <a:t>Left shift and normalize with GATK</a:t>
          </a:r>
          <a:endParaRPr lang="en-US"/>
        </a:p>
      </dgm:t>
    </dgm:pt>
    <dgm:pt modelId="{F86688EA-2B3A-6E4E-9395-AAB60D125D17}" type="parTrans" cxnId="{7BA265AC-CB91-404C-8856-C2616F552A18}">
      <dgm:prSet/>
      <dgm:spPr/>
      <dgm:t>
        <a:bodyPr/>
        <a:lstStyle/>
        <a:p>
          <a:endParaRPr lang="en-US"/>
        </a:p>
      </dgm:t>
    </dgm:pt>
    <dgm:pt modelId="{85B217A0-A433-B045-B74C-9E21B1CB21A5}" type="sibTrans" cxnId="{7BA265AC-CB91-404C-8856-C2616F552A18}">
      <dgm:prSet/>
      <dgm:spPr/>
      <dgm:t>
        <a:bodyPr/>
        <a:lstStyle/>
        <a:p>
          <a:endParaRPr lang="en-US"/>
        </a:p>
      </dgm:t>
    </dgm:pt>
    <dgm:pt modelId="{5342D5A0-D027-6240-8AA0-C403390CB623}">
      <dgm:prSet/>
      <dgm:spPr/>
      <dgm:t>
        <a:bodyPr/>
        <a:lstStyle/>
        <a:p>
          <a:pPr rtl="0"/>
          <a:r>
            <a:rPr lang="en-US" smtClean="0"/>
            <a:t>Functional annotation with Annovar </a:t>
          </a:r>
          <a:endParaRPr lang="en-US"/>
        </a:p>
      </dgm:t>
    </dgm:pt>
    <dgm:pt modelId="{529C6869-7418-1948-BD95-9F81459E631A}" type="parTrans" cxnId="{FAECA472-3852-B24A-AD4B-C51DE796B75E}">
      <dgm:prSet/>
      <dgm:spPr/>
      <dgm:t>
        <a:bodyPr/>
        <a:lstStyle/>
        <a:p>
          <a:endParaRPr lang="en-US"/>
        </a:p>
      </dgm:t>
    </dgm:pt>
    <dgm:pt modelId="{6142F2D8-82BC-B046-942F-4660C240D901}" type="sibTrans" cxnId="{FAECA472-3852-B24A-AD4B-C51DE796B75E}">
      <dgm:prSet/>
      <dgm:spPr/>
      <dgm:t>
        <a:bodyPr/>
        <a:lstStyle/>
        <a:p>
          <a:endParaRPr lang="en-US"/>
        </a:p>
      </dgm:t>
    </dgm:pt>
    <dgm:pt modelId="{C670754B-0C28-2C4C-A4F8-A2632A236B77}">
      <dgm:prSet/>
      <dgm:spPr/>
      <dgm:t>
        <a:bodyPr/>
        <a:lstStyle/>
        <a:p>
          <a:pPr rtl="0"/>
          <a:r>
            <a:rPr lang="en-US" dirty="0" smtClean="0"/>
            <a:t>Examine method of inheritance</a:t>
          </a:r>
          <a:endParaRPr lang="en-US" dirty="0"/>
        </a:p>
      </dgm:t>
    </dgm:pt>
    <dgm:pt modelId="{669E728C-E07C-E744-9BBA-94EAF75F8844}" type="parTrans" cxnId="{EBABC4BF-CB01-DA45-B874-DFE42CD7B543}">
      <dgm:prSet/>
      <dgm:spPr/>
      <dgm:t>
        <a:bodyPr/>
        <a:lstStyle/>
        <a:p>
          <a:endParaRPr lang="en-US"/>
        </a:p>
      </dgm:t>
    </dgm:pt>
    <dgm:pt modelId="{AA5D47E5-2BB2-324C-B46F-16346B9ED51F}" type="sibTrans" cxnId="{EBABC4BF-CB01-DA45-B874-DFE42CD7B543}">
      <dgm:prSet/>
      <dgm:spPr/>
      <dgm:t>
        <a:bodyPr/>
        <a:lstStyle/>
        <a:p>
          <a:endParaRPr lang="en-US"/>
        </a:p>
      </dgm:t>
    </dgm:pt>
    <dgm:pt modelId="{F389F186-A13C-7446-B2C1-E6AEC752FE78}" type="pres">
      <dgm:prSet presAssocID="{EBE61E8F-933F-9B47-B111-9ABDDA1FF2FA}" presName="Name0" presStyleCnt="0">
        <dgm:presLayoutVars>
          <dgm:dir/>
          <dgm:resizeHandles val="exact"/>
        </dgm:presLayoutVars>
      </dgm:prSet>
      <dgm:spPr/>
      <dgm:t>
        <a:bodyPr/>
        <a:lstStyle/>
        <a:p>
          <a:endParaRPr lang="en-US"/>
        </a:p>
      </dgm:t>
    </dgm:pt>
    <dgm:pt modelId="{79D3A294-C1C3-6744-B2B7-762734981ADF}" type="pres">
      <dgm:prSet presAssocID="{EBE61E8F-933F-9B47-B111-9ABDDA1FF2FA}" presName="arrow" presStyleLbl="bgShp" presStyleIdx="0" presStyleCnt="1"/>
      <dgm:spPr/>
    </dgm:pt>
    <dgm:pt modelId="{CB72C39E-2AD0-2148-804F-8465F3B291A2}" type="pres">
      <dgm:prSet presAssocID="{EBE61E8F-933F-9B47-B111-9ABDDA1FF2FA}" presName="points" presStyleCnt="0"/>
      <dgm:spPr/>
    </dgm:pt>
    <dgm:pt modelId="{B8DAA3A1-53E0-C84C-8209-0851B4F52CF1}" type="pres">
      <dgm:prSet presAssocID="{4ACAA0E9-6E46-C244-959F-C683F5237C23}" presName="compositeA" presStyleCnt="0"/>
      <dgm:spPr/>
    </dgm:pt>
    <dgm:pt modelId="{8C792599-477A-8847-B41F-00A643D85BB6}" type="pres">
      <dgm:prSet presAssocID="{4ACAA0E9-6E46-C244-959F-C683F5237C23}" presName="textA" presStyleLbl="revTx" presStyleIdx="0" presStyleCnt="6">
        <dgm:presLayoutVars>
          <dgm:bulletEnabled val="1"/>
        </dgm:presLayoutVars>
      </dgm:prSet>
      <dgm:spPr/>
      <dgm:t>
        <a:bodyPr/>
        <a:lstStyle/>
        <a:p>
          <a:endParaRPr lang="en-US"/>
        </a:p>
      </dgm:t>
    </dgm:pt>
    <dgm:pt modelId="{CCEEEAC0-DDDC-514A-98A7-F435C6FDD2F3}" type="pres">
      <dgm:prSet presAssocID="{4ACAA0E9-6E46-C244-959F-C683F5237C23}" presName="circleA" presStyleLbl="node1" presStyleIdx="0" presStyleCnt="6"/>
      <dgm:spPr/>
    </dgm:pt>
    <dgm:pt modelId="{582CECF4-A6CE-7A44-8A6A-82A2D9687B7C}" type="pres">
      <dgm:prSet presAssocID="{4ACAA0E9-6E46-C244-959F-C683F5237C23}" presName="spaceA" presStyleCnt="0"/>
      <dgm:spPr/>
    </dgm:pt>
    <dgm:pt modelId="{5BFE2AFF-9EB2-6244-A9B4-448B845122A1}" type="pres">
      <dgm:prSet presAssocID="{1E6C2142-34FC-014C-BC02-6CC5D2AD623E}" presName="space" presStyleCnt="0"/>
      <dgm:spPr/>
    </dgm:pt>
    <dgm:pt modelId="{D1BB5378-27D0-2443-9FAD-8B42383CBBC7}" type="pres">
      <dgm:prSet presAssocID="{7C712F2B-AD3D-914E-8054-7C59975F755C}" presName="compositeB" presStyleCnt="0"/>
      <dgm:spPr/>
    </dgm:pt>
    <dgm:pt modelId="{F47FE3B1-6979-244C-9651-42E46DC767C7}" type="pres">
      <dgm:prSet presAssocID="{7C712F2B-AD3D-914E-8054-7C59975F755C}" presName="textB" presStyleLbl="revTx" presStyleIdx="1" presStyleCnt="6">
        <dgm:presLayoutVars>
          <dgm:bulletEnabled val="1"/>
        </dgm:presLayoutVars>
      </dgm:prSet>
      <dgm:spPr/>
      <dgm:t>
        <a:bodyPr/>
        <a:lstStyle/>
        <a:p>
          <a:endParaRPr lang="en-US"/>
        </a:p>
      </dgm:t>
    </dgm:pt>
    <dgm:pt modelId="{B3591992-2DD0-7241-878A-507A15056EF6}" type="pres">
      <dgm:prSet presAssocID="{7C712F2B-AD3D-914E-8054-7C59975F755C}" presName="circleB" presStyleLbl="node1" presStyleIdx="1" presStyleCnt="6"/>
      <dgm:spPr/>
    </dgm:pt>
    <dgm:pt modelId="{3A1DEDED-13BF-9140-9914-0700F988FA93}" type="pres">
      <dgm:prSet presAssocID="{7C712F2B-AD3D-914E-8054-7C59975F755C}" presName="spaceB" presStyleCnt="0"/>
      <dgm:spPr/>
    </dgm:pt>
    <dgm:pt modelId="{6F4EEC44-1EC8-B34C-A254-6081F3876BF2}" type="pres">
      <dgm:prSet presAssocID="{FB3C2E65-0AFA-5446-9619-57704F77A561}" presName="space" presStyleCnt="0"/>
      <dgm:spPr/>
    </dgm:pt>
    <dgm:pt modelId="{BDCE96C8-40AC-E248-AF64-7DA1DE9B92CB}" type="pres">
      <dgm:prSet presAssocID="{320F84A5-A36F-DC46-9790-0BC22BB88194}" presName="compositeA" presStyleCnt="0"/>
      <dgm:spPr/>
    </dgm:pt>
    <dgm:pt modelId="{89C3919E-4B55-2840-BB77-F1E99E27063F}" type="pres">
      <dgm:prSet presAssocID="{320F84A5-A36F-DC46-9790-0BC22BB88194}" presName="textA" presStyleLbl="revTx" presStyleIdx="2" presStyleCnt="6">
        <dgm:presLayoutVars>
          <dgm:bulletEnabled val="1"/>
        </dgm:presLayoutVars>
      </dgm:prSet>
      <dgm:spPr/>
      <dgm:t>
        <a:bodyPr/>
        <a:lstStyle/>
        <a:p>
          <a:endParaRPr lang="en-US"/>
        </a:p>
      </dgm:t>
    </dgm:pt>
    <dgm:pt modelId="{455E1CDF-B5D8-F345-989D-D6D4015F6C76}" type="pres">
      <dgm:prSet presAssocID="{320F84A5-A36F-DC46-9790-0BC22BB88194}" presName="circleA" presStyleLbl="node1" presStyleIdx="2" presStyleCnt="6"/>
      <dgm:spPr/>
    </dgm:pt>
    <dgm:pt modelId="{26C01B00-0BF9-EA4F-8406-6801D90432E4}" type="pres">
      <dgm:prSet presAssocID="{320F84A5-A36F-DC46-9790-0BC22BB88194}" presName="spaceA" presStyleCnt="0"/>
      <dgm:spPr/>
    </dgm:pt>
    <dgm:pt modelId="{0B05D0B9-6A86-334C-85E0-D5433D6A0A32}" type="pres">
      <dgm:prSet presAssocID="{379E8BE5-66E5-2142-A1E0-45ECFE0A2FEA}" presName="space" presStyleCnt="0"/>
      <dgm:spPr/>
    </dgm:pt>
    <dgm:pt modelId="{338A2598-2CD3-A148-8194-A2CAEE62B1A0}" type="pres">
      <dgm:prSet presAssocID="{151E18B6-5356-774A-8C72-0443E2E3D4E8}" presName="compositeB" presStyleCnt="0"/>
      <dgm:spPr/>
    </dgm:pt>
    <dgm:pt modelId="{9AA94E3B-6C87-4240-BF5D-086EB6D4555A}" type="pres">
      <dgm:prSet presAssocID="{151E18B6-5356-774A-8C72-0443E2E3D4E8}" presName="textB" presStyleLbl="revTx" presStyleIdx="3" presStyleCnt="6">
        <dgm:presLayoutVars>
          <dgm:bulletEnabled val="1"/>
        </dgm:presLayoutVars>
      </dgm:prSet>
      <dgm:spPr/>
      <dgm:t>
        <a:bodyPr/>
        <a:lstStyle/>
        <a:p>
          <a:endParaRPr lang="en-US"/>
        </a:p>
      </dgm:t>
    </dgm:pt>
    <dgm:pt modelId="{A4CCD25C-54EE-B548-94EB-850E8EA7B0A3}" type="pres">
      <dgm:prSet presAssocID="{151E18B6-5356-774A-8C72-0443E2E3D4E8}" presName="circleB" presStyleLbl="node1" presStyleIdx="3" presStyleCnt="6"/>
      <dgm:spPr/>
    </dgm:pt>
    <dgm:pt modelId="{1D89B23B-062B-B142-8C36-BE90822E4714}" type="pres">
      <dgm:prSet presAssocID="{151E18B6-5356-774A-8C72-0443E2E3D4E8}" presName="spaceB" presStyleCnt="0"/>
      <dgm:spPr/>
    </dgm:pt>
    <dgm:pt modelId="{67A4AA48-19D3-0944-AECA-0A109B08BC5C}" type="pres">
      <dgm:prSet presAssocID="{85B217A0-A433-B045-B74C-9E21B1CB21A5}" presName="space" presStyleCnt="0"/>
      <dgm:spPr/>
    </dgm:pt>
    <dgm:pt modelId="{202F3869-284F-2841-B3EA-E1B62F529321}" type="pres">
      <dgm:prSet presAssocID="{5342D5A0-D027-6240-8AA0-C403390CB623}" presName="compositeA" presStyleCnt="0"/>
      <dgm:spPr/>
    </dgm:pt>
    <dgm:pt modelId="{78FB589B-93B7-B243-B95F-F1A8802939BF}" type="pres">
      <dgm:prSet presAssocID="{5342D5A0-D027-6240-8AA0-C403390CB623}" presName="textA" presStyleLbl="revTx" presStyleIdx="4" presStyleCnt="6">
        <dgm:presLayoutVars>
          <dgm:bulletEnabled val="1"/>
        </dgm:presLayoutVars>
      </dgm:prSet>
      <dgm:spPr/>
      <dgm:t>
        <a:bodyPr/>
        <a:lstStyle/>
        <a:p>
          <a:endParaRPr lang="en-US"/>
        </a:p>
      </dgm:t>
    </dgm:pt>
    <dgm:pt modelId="{717451FD-8371-754B-8F09-FDB215DA3608}" type="pres">
      <dgm:prSet presAssocID="{5342D5A0-D027-6240-8AA0-C403390CB623}" presName="circleA" presStyleLbl="node1" presStyleIdx="4" presStyleCnt="6"/>
      <dgm:spPr/>
    </dgm:pt>
    <dgm:pt modelId="{C4FD9B25-1976-4B43-86A0-E6876646AB4A}" type="pres">
      <dgm:prSet presAssocID="{5342D5A0-D027-6240-8AA0-C403390CB623}" presName="spaceA" presStyleCnt="0"/>
      <dgm:spPr/>
    </dgm:pt>
    <dgm:pt modelId="{553524D4-5E24-9943-BF30-A976AC809212}" type="pres">
      <dgm:prSet presAssocID="{6142F2D8-82BC-B046-942F-4660C240D901}" presName="space" presStyleCnt="0"/>
      <dgm:spPr/>
    </dgm:pt>
    <dgm:pt modelId="{B9E73AD8-B236-AA49-B8E2-5D87E07F70A7}" type="pres">
      <dgm:prSet presAssocID="{C670754B-0C28-2C4C-A4F8-A2632A236B77}" presName="compositeB" presStyleCnt="0"/>
      <dgm:spPr/>
    </dgm:pt>
    <dgm:pt modelId="{10DA75E7-186C-0E45-9F84-E050CC9116F7}" type="pres">
      <dgm:prSet presAssocID="{C670754B-0C28-2C4C-A4F8-A2632A236B77}" presName="textB" presStyleLbl="revTx" presStyleIdx="5" presStyleCnt="6">
        <dgm:presLayoutVars>
          <dgm:bulletEnabled val="1"/>
        </dgm:presLayoutVars>
      </dgm:prSet>
      <dgm:spPr/>
      <dgm:t>
        <a:bodyPr/>
        <a:lstStyle/>
        <a:p>
          <a:endParaRPr lang="en-US"/>
        </a:p>
      </dgm:t>
    </dgm:pt>
    <dgm:pt modelId="{D40A5622-98EC-A347-B600-2FDDD9E86584}" type="pres">
      <dgm:prSet presAssocID="{C670754B-0C28-2C4C-A4F8-A2632A236B77}" presName="circleB" presStyleLbl="node1" presStyleIdx="5" presStyleCnt="6"/>
      <dgm:spPr/>
    </dgm:pt>
    <dgm:pt modelId="{96C8E1B9-AE00-5742-941F-101E5A19ED31}" type="pres">
      <dgm:prSet presAssocID="{C670754B-0C28-2C4C-A4F8-A2632A236B77}" presName="spaceB" presStyleCnt="0"/>
      <dgm:spPr/>
    </dgm:pt>
  </dgm:ptLst>
  <dgm:cxnLst>
    <dgm:cxn modelId="{56C7602A-927F-BB4F-8491-9969D70155F2}" srcId="{EBE61E8F-933F-9B47-B111-9ABDDA1FF2FA}" destId="{4ACAA0E9-6E46-C244-959F-C683F5237C23}" srcOrd="0" destOrd="0" parTransId="{695A5E5F-7ED6-A842-8F48-39EE5F13BD29}" sibTransId="{1E6C2142-34FC-014C-BC02-6CC5D2AD623E}"/>
    <dgm:cxn modelId="{FB80F511-340B-DA4F-A242-3807EB70F2EE}" type="presOf" srcId="{EBE61E8F-933F-9B47-B111-9ABDDA1FF2FA}" destId="{F389F186-A13C-7446-B2C1-E6AEC752FE78}" srcOrd="0" destOrd="0" presId="urn:microsoft.com/office/officeart/2005/8/layout/hProcess11"/>
    <dgm:cxn modelId="{9FB54664-5F45-B849-8764-6057F89E8067}" srcId="{EBE61E8F-933F-9B47-B111-9ABDDA1FF2FA}" destId="{320F84A5-A36F-DC46-9790-0BC22BB88194}" srcOrd="2" destOrd="0" parTransId="{F854C771-71DC-8046-B991-FE613E1E9ED1}" sibTransId="{379E8BE5-66E5-2142-A1E0-45ECFE0A2FEA}"/>
    <dgm:cxn modelId="{6D30BDAC-2199-E741-993E-3F88C50658E6}" type="presOf" srcId="{7C712F2B-AD3D-914E-8054-7C59975F755C}" destId="{F47FE3B1-6979-244C-9651-42E46DC767C7}" srcOrd="0" destOrd="0" presId="urn:microsoft.com/office/officeart/2005/8/layout/hProcess11"/>
    <dgm:cxn modelId="{FAECA472-3852-B24A-AD4B-C51DE796B75E}" srcId="{EBE61E8F-933F-9B47-B111-9ABDDA1FF2FA}" destId="{5342D5A0-D027-6240-8AA0-C403390CB623}" srcOrd="4" destOrd="0" parTransId="{529C6869-7418-1948-BD95-9F81459E631A}" sibTransId="{6142F2D8-82BC-B046-942F-4660C240D901}"/>
    <dgm:cxn modelId="{7BA265AC-CB91-404C-8856-C2616F552A18}" srcId="{EBE61E8F-933F-9B47-B111-9ABDDA1FF2FA}" destId="{151E18B6-5356-774A-8C72-0443E2E3D4E8}" srcOrd="3" destOrd="0" parTransId="{F86688EA-2B3A-6E4E-9395-AAB60D125D17}" sibTransId="{85B217A0-A433-B045-B74C-9E21B1CB21A5}"/>
    <dgm:cxn modelId="{EBABC4BF-CB01-DA45-B874-DFE42CD7B543}" srcId="{EBE61E8F-933F-9B47-B111-9ABDDA1FF2FA}" destId="{C670754B-0C28-2C4C-A4F8-A2632A236B77}" srcOrd="5" destOrd="0" parTransId="{669E728C-E07C-E744-9BBA-94EAF75F8844}" sibTransId="{AA5D47E5-2BB2-324C-B46F-16346B9ED51F}"/>
    <dgm:cxn modelId="{413EEBA2-F956-2C4A-B6B8-52B364051B41}" type="presOf" srcId="{5342D5A0-D027-6240-8AA0-C403390CB623}" destId="{78FB589B-93B7-B243-B95F-F1A8802939BF}" srcOrd="0" destOrd="0" presId="urn:microsoft.com/office/officeart/2005/8/layout/hProcess11"/>
    <dgm:cxn modelId="{F60AB6FD-17F1-4949-B838-66D821BD388A}" type="presOf" srcId="{C670754B-0C28-2C4C-A4F8-A2632A236B77}" destId="{10DA75E7-186C-0E45-9F84-E050CC9116F7}" srcOrd="0" destOrd="0" presId="urn:microsoft.com/office/officeart/2005/8/layout/hProcess11"/>
    <dgm:cxn modelId="{C25CCE20-83A5-E445-81C2-8A328230FD69}" srcId="{EBE61E8F-933F-9B47-B111-9ABDDA1FF2FA}" destId="{7C712F2B-AD3D-914E-8054-7C59975F755C}" srcOrd="1" destOrd="0" parTransId="{820BD58D-D788-6F4D-A041-8063F79FC19C}" sibTransId="{FB3C2E65-0AFA-5446-9619-57704F77A561}"/>
    <dgm:cxn modelId="{ACDD11AF-6011-D44F-97F2-69B5FD04B8DE}" type="presOf" srcId="{151E18B6-5356-774A-8C72-0443E2E3D4E8}" destId="{9AA94E3B-6C87-4240-BF5D-086EB6D4555A}" srcOrd="0" destOrd="0" presId="urn:microsoft.com/office/officeart/2005/8/layout/hProcess11"/>
    <dgm:cxn modelId="{A248C467-05CC-234A-9939-CC005D52E7FA}" type="presOf" srcId="{320F84A5-A36F-DC46-9790-0BC22BB88194}" destId="{89C3919E-4B55-2840-BB77-F1E99E27063F}" srcOrd="0" destOrd="0" presId="urn:microsoft.com/office/officeart/2005/8/layout/hProcess11"/>
    <dgm:cxn modelId="{FADDECCF-182E-164D-B688-070BCA17DB22}" type="presOf" srcId="{4ACAA0E9-6E46-C244-959F-C683F5237C23}" destId="{8C792599-477A-8847-B41F-00A643D85BB6}" srcOrd="0" destOrd="0" presId="urn:microsoft.com/office/officeart/2005/8/layout/hProcess11"/>
    <dgm:cxn modelId="{BDEA38D5-C276-F944-991C-9879B21D165D}" type="presParOf" srcId="{F389F186-A13C-7446-B2C1-E6AEC752FE78}" destId="{79D3A294-C1C3-6744-B2B7-762734981ADF}" srcOrd="0" destOrd="0" presId="urn:microsoft.com/office/officeart/2005/8/layout/hProcess11"/>
    <dgm:cxn modelId="{05E7659B-E085-584A-9048-B0E0CE045C1F}" type="presParOf" srcId="{F389F186-A13C-7446-B2C1-E6AEC752FE78}" destId="{CB72C39E-2AD0-2148-804F-8465F3B291A2}" srcOrd="1" destOrd="0" presId="urn:microsoft.com/office/officeart/2005/8/layout/hProcess11"/>
    <dgm:cxn modelId="{DD48B931-7DAF-5A41-8BFC-88D987E14771}" type="presParOf" srcId="{CB72C39E-2AD0-2148-804F-8465F3B291A2}" destId="{B8DAA3A1-53E0-C84C-8209-0851B4F52CF1}" srcOrd="0" destOrd="0" presId="urn:microsoft.com/office/officeart/2005/8/layout/hProcess11"/>
    <dgm:cxn modelId="{24693586-AB72-014D-94C0-9233EC83819C}" type="presParOf" srcId="{B8DAA3A1-53E0-C84C-8209-0851B4F52CF1}" destId="{8C792599-477A-8847-B41F-00A643D85BB6}" srcOrd="0" destOrd="0" presId="urn:microsoft.com/office/officeart/2005/8/layout/hProcess11"/>
    <dgm:cxn modelId="{A083E55C-12A2-1D40-8071-BBEAB8862EB7}" type="presParOf" srcId="{B8DAA3A1-53E0-C84C-8209-0851B4F52CF1}" destId="{CCEEEAC0-DDDC-514A-98A7-F435C6FDD2F3}" srcOrd="1" destOrd="0" presId="urn:microsoft.com/office/officeart/2005/8/layout/hProcess11"/>
    <dgm:cxn modelId="{0301CB6C-5914-3E40-A630-E61EA0E961E4}" type="presParOf" srcId="{B8DAA3A1-53E0-C84C-8209-0851B4F52CF1}" destId="{582CECF4-A6CE-7A44-8A6A-82A2D9687B7C}" srcOrd="2" destOrd="0" presId="urn:microsoft.com/office/officeart/2005/8/layout/hProcess11"/>
    <dgm:cxn modelId="{F0DA1D67-27BC-054B-9FFD-F2BA5D63F3C7}" type="presParOf" srcId="{CB72C39E-2AD0-2148-804F-8465F3B291A2}" destId="{5BFE2AFF-9EB2-6244-A9B4-448B845122A1}" srcOrd="1" destOrd="0" presId="urn:microsoft.com/office/officeart/2005/8/layout/hProcess11"/>
    <dgm:cxn modelId="{77213388-3971-6747-A3FB-C239C1B406A0}" type="presParOf" srcId="{CB72C39E-2AD0-2148-804F-8465F3B291A2}" destId="{D1BB5378-27D0-2443-9FAD-8B42383CBBC7}" srcOrd="2" destOrd="0" presId="urn:microsoft.com/office/officeart/2005/8/layout/hProcess11"/>
    <dgm:cxn modelId="{02BC98B7-3B32-5445-96AA-EA2A8C396499}" type="presParOf" srcId="{D1BB5378-27D0-2443-9FAD-8B42383CBBC7}" destId="{F47FE3B1-6979-244C-9651-42E46DC767C7}" srcOrd="0" destOrd="0" presId="urn:microsoft.com/office/officeart/2005/8/layout/hProcess11"/>
    <dgm:cxn modelId="{FF0BA9E8-78A8-C74C-8EC7-1C557A183200}" type="presParOf" srcId="{D1BB5378-27D0-2443-9FAD-8B42383CBBC7}" destId="{B3591992-2DD0-7241-878A-507A15056EF6}" srcOrd="1" destOrd="0" presId="urn:microsoft.com/office/officeart/2005/8/layout/hProcess11"/>
    <dgm:cxn modelId="{86770485-D7DA-0847-92C4-8105FE0B2C93}" type="presParOf" srcId="{D1BB5378-27D0-2443-9FAD-8B42383CBBC7}" destId="{3A1DEDED-13BF-9140-9914-0700F988FA93}" srcOrd="2" destOrd="0" presId="urn:microsoft.com/office/officeart/2005/8/layout/hProcess11"/>
    <dgm:cxn modelId="{BA6F3E5B-29FC-A84F-87D4-AC3573C40A83}" type="presParOf" srcId="{CB72C39E-2AD0-2148-804F-8465F3B291A2}" destId="{6F4EEC44-1EC8-B34C-A254-6081F3876BF2}" srcOrd="3" destOrd="0" presId="urn:microsoft.com/office/officeart/2005/8/layout/hProcess11"/>
    <dgm:cxn modelId="{CD7950EB-954F-1841-88E0-9119DEE3516E}" type="presParOf" srcId="{CB72C39E-2AD0-2148-804F-8465F3B291A2}" destId="{BDCE96C8-40AC-E248-AF64-7DA1DE9B92CB}" srcOrd="4" destOrd="0" presId="urn:microsoft.com/office/officeart/2005/8/layout/hProcess11"/>
    <dgm:cxn modelId="{9708CB5B-84E1-B44E-A46B-7B14728F8BA7}" type="presParOf" srcId="{BDCE96C8-40AC-E248-AF64-7DA1DE9B92CB}" destId="{89C3919E-4B55-2840-BB77-F1E99E27063F}" srcOrd="0" destOrd="0" presId="urn:microsoft.com/office/officeart/2005/8/layout/hProcess11"/>
    <dgm:cxn modelId="{26F6DE81-F875-1745-B010-75D701AA0A72}" type="presParOf" srcId="{BDCE96C8-40AC-E248-AF64-7DA1DE9B92CB}" destId="{455E1CDF-B5D8-F345-989D-D6D4015F6C76}" srcOrd="1" destOrd="0" presId="urn:microsoft.com/office/officeart/2005/8/layout/hProcess11"/>
    <dgm:cxn modelId="{4BEDD1CB-F2C9-754B-97E5-02E8854C3F76}" type="presParOf" srcId="{BDCE96C8-40AC-E248-AF64-7DA1DE9B92CB}" destId="{26C01B00-0BF9-EA4F-8406-6801D90432E4}" srcOrd="2" destOrd="0" presId="urn:microsoft.com/office/officeart/2005/8/layout/hProcess11"/>
    <dgm:cxn modelId="{BC762023-6418-3248-BCB4-DCF44F56EFC1}" type="presParOf" srcId="{CB72C39E-2AD0-2148-804F-8465F3B291A2}" destId="{0B05D0B9-6A86-334C-85E0-D5433D6A0A32}" srcOrd="5" destOrd="0" presId="urn:microsoft.com/office/officeart/2005/8/layout/hProcess11"/>
    <dgm:cxn modelId="{C924335E-3548-A848-8094-54696AE3F992}" type="presParOf" srcId="{CB72C39E-2AD0-2148-804F-8465F3B291A2}" destId="{338A2598-2CD3-A148-8194-A2CAEE62B1A0}" srcOrd="6" destOrd="0" presId="urn:microsoft.com/office/officeart/2005/8/layout/hProcess11"/>
    <dgm:cxn modelId="{26413813-73E8-D540-AD55-DEC167C8350C}" type="presParOf" srcId="{338A2598-2CD3-A148-8194-A2CAEE62B1A0}" destId="{9AA94E3B-6C87-4240-BF5D-086EB6D4555A}" srcOrd="0" destOrd="0" presId="urn:microsoft.com/office/officeart/2005/8/layout/hProcess11"/>
    <dgm:cxn modelId="{D2353208-7B8B-C94E-90B3-086A92774F2A}" type="presParOf" srcId="{338A2598-2CD3-A148-8194-A2CAEE62B1A0}" destId="{A4CCD25C-54EE-B548-94EB-850E8EA7B0A3}" srcOrd="1" destOrd="0" presId="urn:microsoft.com/office/officeart/2005/8/layout/hProcess11"/>
    <dgm:cxn modelId="{EE070DED-33DD-FA44-864E-D51A5E604C23}" type="presParOf" srcId="{338A2598-2CD3-A148-8194-A2CAEE62B1A0}" destId="{1D89B23B-062B-B142-8C36-BE90822E4714}" srcOrd="2" destOrd="0" presId="urn:microsoft.com/office/officeart/2005/8/layout/hProcess11"/>
    <dgm:cxn modelId="{F7791623-6ED2-1D48-96D9-98BF5ABF50C6}" type="presParOf" srcId="{CB72C39E-2AD0-2148-804F-8465F3B291A2}" destId="{67A4AA48-19D3-0944-AECA-0A109B08BC5C}" srcOrd="7" destOrd="0" presId="urn:microsoft.com/office/officeart/2005/8/layout/hProcess11"/>
    <dgm:cxn modelId="{0326FB48-6806-C647-837C-81F578615C51}" type="presParOf" srcId="{CB72C39E-2AD0-2148-804F-8465F3B291A2}" destId="{202F3869-284F-2841-B3EA-E1B62F529321}" srcOrd="8" destOrd="0" presId="urn:microsoft.com/office/officeart/2005/8/layout/hProcess11"/>
    <dgm:cxn modelId="{2D726A65-021B-A64A-A55C-BA0584569669}" type="presParOf" srcId="{202F3869-284F-2841-B3EA-E1B62F529321}" destId="{78FB589B-93B7-B243-B95F-F1A8802939BF}" srcOrd="0" destOrd="0" presId="urn:microsoft.com/office/officeart/2005/8/layout/hProcess11"/>
    <dgm:cxn modelId="{DF43996C-63AA-8A44-8D0C-5CD1795B7966}" type="presParOf" srcId="{202F3869-284F-2841-B3EA-E1B62F529321}" destId="{717451FD-8371-754B-8F09-FDB215DA3608}" srcOrd="1" destOrd="0" presId="urn:microsoft.com/office/officeart/2005/8/layout/hProcess11"/>
    <dgm:cxn modelId="{E02345A7-303F-E248-81DE-72D1D6EC3E8B}" type="presParOf" srcId="{202F3869-284F-2841-B3EA-E1B62F529321}" destId="{C4FD9B25-1976-4B43-86A0-E6876646AB4A}" srcOrd="2" destOrd="0" presId="urn:microsoft.com/office/officeart/2005/8/layout/hProcess11"/>
    <dgm:cxn modelId="{95726D0B-4912-E247-8BB5-237FAF680E8B}" type="presParOf" srcId="{CB72C39E-2AD0-2148-804F-8465F3B291A2}" destId="{553524D4-5E24-9943-BF30-A976AC809212}" srcOrd="9" destOrd="0" presId="urn:microsoft.com/office/officeart/2005/8/layout/hProcess11"/>
    <dgm:cxn modelId="{4B65BFB2-3F06-E141-9129-E46439D863FD}" type="presParOf" srcId="{CB72C39E-2AD0-2148-804F-8465F3B291A2}" destId="{B9E73AD8-B236-AA49-B8E2-5D87E07F70A7}" srcOrd="10" destOrd="0" presId="urn:microsoft.com/office/officeart/2005/8/layout/hProcess11"/>
    <dgm:cxn modelId="{8702EA84-3FEE-564D-AB39-32A998DD5CDF}" type="presParOf" srcId="{B9E73AD8-B236-AA49-B8E2-5D87E07F70A7}" destId="{10DA75E7-186C-0E45-9F84-E050CC9116F7}" srcOrd="0" destOrd="0" presId="urn:microsoft.com/office/officeart/2005/8/layout/hProcess11"/>
    <dgm:cxn modelId="{64F401D3-523D-984E-A0BC-811C23453BBB}" type="presParOf" srcId="{B9E73AD8-B236-AA49-B8E2-5D87E07F70A7}" destId="{D40A5622-98EC-A347-B600-2FDDD9E86584}" srcOrd="1" destOrd="0" presId="urn:microsoft.com/office/officeart/2005/8/layout/hProcess11"/>
    <dgm:cxn modelId="{E9494925-B03F-6A48-BBF5-0DD6A17FC5A9}" type="presParOf" srcId="{B9E73AD8-B236-AA49-B8E2-5D87E07F70A7}" destId="{96C8E1B9-AE00-5742-941F-101E5A19ED31}"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E61E8F-933F-9B47-B111-9ABDDA1FF2FA}" type="doc">
      <dgm:prSet loTypeId="urn:microsoft.com/office/officeart/2005/8/layout/hProcess11" loCatId="" qsTypeId="urn:microsoft.com/office/officeart/2005/8/quickstyle/simple4" qsCatId="simple" csTypeId="urn:microsoft.com/office/officeart/2005/8/colors/accent1_2" csCatId="accent1" phldr="1"/>
      <dgm:spPr/>
      <dgm:t>
        <a:bodyPr/>
        <a:lstStyle/>
        <a:p>
          <a:endParaRPr lang="en-US"/>
        </a:p>
      </dgm:t>
    </dgm:pt>
    <dgm:pt modelId="{4ACAA0E9-6E46-C244-959F-C683F5237C23}">
      <dgm:prSet/>
      <dgm:spPr/>
      <dgm:t>
        <a:bodyPr/>
        <a:lstStyle/>
        <a:p>
          <a:pPr rtl="0"/>
          <a:r>
            <a:rPr lang="en-US" dirty="0" smtClean="0"/>
            <a:t>Select sample set</a:t>
          </a:r>
          <a:endParaRPr lang="en-US" dirty="0"/>
        </a:p>
      </dgm:t>
    </dgm:pt>
    <dgm:pt modelId="{695A5E5F-7ED6-A842-8F48-39EE5F13BD29}" type="parTrans" cxnId="{56C7602A-927F-BB4F-8491-9969D70155F2}">
      <dgm:prSet/>
      <dgm:spPr/>
      <dgm:t>
        <a:bodyPr/>
        <a:lstStyle/>
        <a:p>
          <a:endParaRPr lang="en-US"/>
        </a:p>
      </dgm:t>
    </dgm:pt>
    <dgm:pt modelId="{1E6C2142-34FC-014C-BC02-6CC5D2AD623E}" type="sibTrans" cxnId="{56C7602A-927F-BB4F-8491-9969D70155F2}">
      <dgm:prSet/>
      <dgm:spPr/>
      <dgm:t>
        <a:bodyPr/>
        <a:lstStyle/>
        <a:p>
          <a:endParaRPr lang="en-US"/>
        </a:p>
      </dgm:t>
    </dgm:pt>
    <dgm:pt modelId="{320F84A5-A36F-DC46-9790-0BC22BB88194}">
      <dgm:prSet/>
      <dgm:spPr/>
      <dgm:t>
        <a:bodyPr/>
        <a:lstStyle/>
        <a:p>
          <a:pPr rtl="0"/>
          <a:r>
            <a:rPr lang="en-US" dirty="0" smtClean="0"/>
            <a:t>Filter using global variants table</a:t>
          </a:r>
          <a:endParaRPr lang="en-US" dirty="0"/>
        </a:p>
      </dgm:t>
    </dgm:pt>
    <dgm:pt modelId="{F854C771-71DC-8046-B991-FE613E1E9ED1}" type="parTrans" cxnId="{9FB54664-5F45-B849-8764-6057F89E8067}">
      <dgm:prSet/>
      <dgm:spPr/>
      <dgm:t>
        <a:bodyPr/>
        <a:lstStyle/>
        <a:p>
          <a:endParaRPr lang="en-US"/>
        </a:p>
      </dgm:t>
    </dgm:pt>
    <dgm:pt modelId="{379E8BE5-66E5-2142-A1E0-45ECFE0A2FEA}" type="sibTrans" cxnId="{9FB54664-5F45-B849-8764-6057F89E8067}">
      <dgm:prSet/>
      <dgm:spPr/>
      <dgm:t>
        <a:bodyPr/>
        <a:lstStyle/>
        <a:p>
          <a:endParaRPr lang="en-US"/>
        </a:p>
      </dgm:t>
    </dgm:pt>
    <dgm:pt modelId="{C670754B-0C28-2C4C-A4F8-A2632A236B77}">
      <dgm:prSet/>
      <dgm:spPr/>
      <dgm:t>
        <a:bodyPr/>
        <a:lstStyle/>
        <a:p>
          <a:pPr rtl="0"/>
          <a:r>
            <a:rPr lang="en-US" dirty="0" smtClean="0"/>
            <a:t>Examine method of inheritance</a:t>
          </a:r>
          <a:endParaRPr lang="en-US" dirty="0"/>
        </a:p>
      </dgm:t>
    </dgm:pt>
    <dgm:pt modelId="{669E728C-E07C-E744-9BBA-94EAF75F8844}" type="parTrans" cxnId="{EBABC4BF-CB01-DA45-B874-DFE42CD7B543}">
      <dgm:prSet/>
      <dgm:spPr/>
      <dgm:t>
        <a:bodyPr/>
        <a:lstStyle/>
        <a:p>
          <a:endParaRPr lang="en-US"/>
        </a:p>
      </dgm:t>
    </dgm:pt>
    <dgm:pt modelId="{AA5D47E5-2BB2-324C-B46F-16346B9ED51F}" type="sibTrans" cxnId="{EBABC4BF-CB01-DA45-B874-DFE42CD7B543}">
      <dgm:prSet/>
      <dgm:spPr/>
      <dgm:t>
        <a:bodyPr/>
        <a:lstStyle/>
        <a:p>
          <a:endParaRPr lang="en-US"/>
        </a:p>
      </dgm:t>
    </dgm:pt>
    <dgm:pt modelId="{8A48B173-50A8-3543-93D7-CD06C59258E5}" type="pres">
      <dgm:prSet presAssocID="{EBE61E8F-933F-9B47-B111-9ABDDA1FF2FA}" presName="Name0" presStyleCnt="0">
        <dgm:presLayoutVars>
          <dgm:dir/>
          <dgm:resizeHandles val="exact"/>
        </dgm:presLayoutVars>
      </dgm:prSet>
      <dgm:spPr/>
      <dgm:t>
        <a:bodyPr/>
        <a:lstStyle/>
        <a:p>
          <a:endParaRPr lang="en-US"/>
        </a:p>
      </dgm:t>
    </dgm:pt>
    <dgm:pt modelId="{4CE8AF7A-6BAE-B143-9F29-253E72E29FE0}" type="pres">
      <dgm:prSet presAssocID="{EBE61E8F-933F-9B47-B111-9ABDDA1FF2FA}" presName="arrow" presStyleLbl="bgShp" presStyleIdx="0" presStyleCnt="1"/>
      <dgm:spPr/>
    </dgm:pt>
    <dgm:pt modelId="{C3FE91F1-3E87-3848-B3CC-AD53A0B0BFF9}" type="pres">
      <dgm:prSet presAssocID="{EBE61E8F-933F-9B47-B111-9ABDDA1FF2FA}" presName="points" presStyleCnt="0"/>
      <dgm:spPr/>
    </dgm:pt>
    <dgm:pt modelId="{BDC13A07-0392-5247-86B8-6FE9FE6A8BCB}" type="pres">
      <dgm:prSet presAssocID="{4ACAA0E9-6E46-C244-959F-C683F5237C23}" presName="compositeA" presStyleCnt="0"/>
      <dgm:spPr/>
    </dgm:pt>
    <dgm:pt modelId="{3CE91896-7406-374D-981E-C21D5D3A2444}" type="pres">
      <dgm:prSet presAssocID="{4ACAA0E9-6E46-C244-959F-C683F5237C23}" presName="textA" presStyleLbl="revTx" presStyleIdx="0" presStyleCnt="3">
        <dgm:presLayoutVars>
          <dgm:bulletEnabled val="1"/>
        </dgm:presLayoutVars>
      </dgm:prSet>
      <dgm:spPr/>
      <dgm:t>
        <a:bodyPr/>
        <a:lstStyle/>
        <a:p>
          <a:endParaRPr lang="en-US"/>
        </a:p>
      </dgm:t>
    </dgm:pt>
    <dgm:pt modelId="{43BA2514-0466-214F-89BB-876F5CD45B3A}" type="pres">
      <dgm:prSet presAssocID="{4ACAA0E9-6E46-C244-959F-C683F5237C23}" presName="circleA" presStyleLbl="node1" presStyleIdx="0" presStyleCnt="3"/>
      <dgm:spPr/>
    </dgm:pt>
    <dgm:pt modelId="{F406C439-C69C-BF48-A399-9B549079EDFA}" type="pres">
      <dgm:prSet presAssocID="{4ACAA0E9-6E46-C244-959F-C683F5237C23}" presName="spaceA" presStyleCnt="0"/>
      <dgm:spPr/>
    </dgm:pt>
    <dgm:pt modelId="{3F0CE241-3B06-D04D-A95E-176E1A7B1973}" type="pres">
      <dgm:prSet presAssocID="{1E6C2142-34FC-014C-BC02-6CC5D2AD623E}" presName="space" presStyleCnt="0"/>
      <dgm:spPr/>
    </dgm:pt>
    <dgm:pt modelId="{E992C66A-E6D0-434F-A281-2C0099A7BC46}" type="pres">
      <dgm:prSet presAssocID="{320F84A5-A36F-DC46-9790-0BC22BB88194}" presName="compositeB" presStyleCnt="0"/>
      <dgm:spPr/>
    </dgm:pt>
    <dgm:pt modelId="{DFD4B0E8-088B-F745-ACBE-BF926A7D0EF1}" type="pres">
      <dgm:prSet presAssocID="{320F84A5-A36F-DC46-9790-0BC22BB88194}" presName="textB" presStyleLbl="revTx" presStyleIdx="1" presStyleCnt="3">
        <dgm:presLayoutVars>
          <dgm:bulletEnabled val="1"/>
        </dgm:presLayoutVars>
      </dgm:prSet>
      <dgm:spPr/>
      <dgm:t>
        <a:bodyPr/>
        <a:lstStyle/>
        <a:p>
          <a:endParaRPr lang="en-US"/>
        </a:p>
      </dgm:t>
    </dgm:pt>
    <dgm:pt modelId="{8F79EF0F-BC0B-C84B-ADE2-7B3AC641AACA}" type="pres">
      <dgm:prSet presAssocID="{320F84A5-A36F-DC46-9790-0BC22BB88194}" presName="circleB" presStyleLbl="node1" presStyleIdx="1" presStyleCnt="3"/>
      <dgm:spPr/>
    </dgm:pt>
    <dgm:pt modelId="{19673051-E8AA-4A44-BC22-E6A9692AD5EE}" type="pres">
      <dgm:prSet presAssocID="{320F84A5-A36F-DC46-9790-0BC22BB88194}" presName="spaceB" presStyleCnt="0"/>
      <dgm:spPr/>
    </dgm:pt>
    <dgm:pt modelId="{6E7B2623-62A4-1D44-84FD-037B3E29DFE0}" type="pres">
      <dgm:prSet presAssocID="{379E8BE5-66E5-2142-A1E0-45ECFE0A2FEA}" presName="space" presStyleCnt="0"/>
      <dgm:spPr/>
    </dgm:pt>
    <dgm:pt modelId="{E863B5C9-5BF9-6E46-94B7-A4F7B58F1C22}" type="pres">
      <dgm:prSet presAssocID="{C670754B-0C28-2C4C-A4F8-A2632A236B77}" presName="compositeA" presStyleCnt="0"/>
      <dgm:spPr/>
    </dgm:pt>
    <dgm:pt modelId="{D41494B2-EE70-F34C-99AE-809876292401}" type="pres">
      <dgm:prSet presAssocID="{C670754B-0C28-2C4C-A4F8-A2632A236B77}" presName="textA" presStyleLbl="revTx" presStyleIdx="2" presStyleCnt="3">
        <dgm:presLayoutVars>
          <dgm:bulletEnabled val="1"/>
        </dgm:presLayoutVars>
      </dgm:prSet>
      <dgm:spPr/>
      <dgm:t>
        <a:bodyPr/>
        <a:lstStyle/>
        <a:p>
          <a:endParaRPr lang="en-US"/>
        </a:p>
      </dgm:t>
    </dgm:pt>
    <dgm:pt modelId="{9A11CB16-AF2D-0844-9440-87381D61D02C}" type="pres">
      <dgm:prSet presAssocID="{C670754B-0C28-2C4C-A4F8-A2632A236B77}" presName="circleA" presStyleLbl="node1" presStyleIdx="2" presStyleCnt="3"/>
      <dgm:spPr/>
    </dgm:pt>
    <dgm:pt modelId="{E1FE9C72-99A7-CD44-B881-5043A296FB0C}" type="pres">
      <dgm:prSet presAssocID="{C670754B-0C28-2C4C-A4F8-A2632A236B77}" presName="spaceA" presStyleCnt="0"/>
      <dgm:spPr/>
    </dgm:pt>
  </dgm:ptLst>
  <dgm:cxnLst>
    <dgm:cxn modelId="{56C7602A-927F-BB4F-8491-9969D70155F2}" srcId="{EBE61E8F-933F-9B47-B111-9ABDDA1FF2FA}" destId="{4ACAA0E9-6E46-C244-959F-C683F5237C23}" srcOrd="0" destOrd="0" parTransId="{695A5E5F-7ED6-A842-8F48-39EE5F13BD29}" sibTransId="{1E6C2142-34FC-014C-BC02-6CC5D2AD623E}"/>
    <dgm:cxn modelId="{9FB54664-5F45-B849-8764-6057F89E8067}" srcId="{EBE61E8F-933F-9B47-B111-9ABDDA1FF2FA}" destId="{320F84A5-A36F-DC46-9790-0BC22BB88194}" srcOrd="1" destOrd="0" parTransId="{F854C771-71DC-8046-B991-FE613E1E9ED1}" sibTransId="{379E8BE5-66E5-2142-A1E0-45ECFE0A2FEA}"/>
    <dgm:cxn modelId="{F76AA0D8-E761-B04A-8FAE-36DAB24A3D9F}" type="presOf" srcId="{4ACAA0E9-6E46-C244-959F-C683F5237C23}" destId="{3CE91896-7406-374D-981E-C21D5D3A2444}" srcOrd="0" destOrd="0" presId="urn:microsoft.com/office/officeart/2005/8/layout/hProcess11"/>
    <dgm:cxn modelId="{EBABC4BF-CB01-DA45-B874-DFE42CD7B543}" srcId="{EBE61E8F-933F-9B47-B111-9ABDDA1FF2FA}" destId="{C670754B-0C28-2C4C-A4F8-A2632A236B77}" srcOrd="2" destOrd="0" parTransId="{669E728C-E07C-E744-9BBA-94EAF75F8844}" sibTransId="{AA5D47E5-2BB2-324C-B46F-16346B9ED51F}"/>
    <dgm:cxn modelId="{9A868482-503D-044B-86D5-8C38496A8B5D}" type="presOf" srcId="{EBE61E8F-933F-9B47-B111-9ABDDA1FF2FA}" destId="{8A48B173-50A8-3543-93D7-CD06C59258E5}" srcOrd="0" destOrd="0" presId="urn:microsoft.com/office/officeart/2005/8/layout/hProcess11"/>
    <dgm:cxn modelId="{671EDFC2-716D-6E45-9E43-87552F6813F7}" type="presOf" srcId="{C670754B-0C28-2C4C-A4F8-A2632A236B77}" destId="{D41494B2-EE70-F34C-99AE-809876292401}" srcOrd="0" destOrd="0" presId="urn:microsoft.com/office/officeart/2005/8/layout/hProcess11"/>
    <dgm:cxn modelId="{47810561-3560-5848-B2B3-AF4BD96DFE08}" type="presOf" srcId="{320F84A5-A36F-DC46-9790-0BC22BB88194}" destId="{DFD4B0E8-088B-F745-ACBE-BF926A7D0EF1}" srcOrd="0" destOrd="0" presId="urn:microsoft.com/office/officeart/2005/8/layout/hProcess11"/>
    <dgm:cxn modelId="{D0479978-827A-7B42-9A09-1C75DC5076AF}" type="presParOf" srcId="{8A48B173-50A8-3543-93D7-CD06C59258E5}" destId="{4CE8AF7A-6BAE-B143-9F29-253E72E29FE0}" srcOrd="0" destOrd="0" presId="urn:microsoft.com/office/officeart/2005/8/layout/hProcess11"/>
    <dgm:cxn modelId="{6198BF0C-5772-1442-B8E1-7A755C694132}" type="presParOf" srcId="{8A48B173-50A8-3543-93D7-CD06C59258E5}" destId="{C3FE91F1-3E87-3848-B3CC-AD53A0B0BFF9}" srcOrd="1" destOrd="0" presId="urn:microsoft.com/office/officeart/2005/8/layout/hProcess11"/>
    <dgm:cxn modelId="{AC0EDC3F-0506-2F44-BF6F-35E4D31B5408}" type="presParOf" srcId="{C3FE91F1-3E87-3848-B3CC-AD53A0B0BFF9}" destId="{BDC13A07-0392-5247-86B8-6FE9FE6A8BCB}" srcOrd="0" destOrd="0" presId="urn:microsoft.com/office/officeart/2005/8/layout/hProcess11"/>
    <dgm:cxn modelId="{93582DFE-7BFB-FE4C-B561-63C5A7C9A0DC}" type="presParOf" srcId="{BDC13A07-0392-5247-86B8-6FE9FE6A8BCB}" destId="{3CE91896-7406-374D-981E-C21D5D3A2444}" srcOrd="0" destOrd="0" presId="urn:microsoft.com/office/officeart/2005/8/layout/hProcess11"/>
    <dgm:cxn modelId="{0E4E77E7-B63C-5A4A-93FD-A0D6FF5A16A0}" type="presParOf" srcId="{BDC13A07-0392-5247-86B8-6FE9FE6A8BCB}" destId="{43BA2514-0466-214F-89BB-876F5CD45B3A}" srcOrd="1" destOrd="0" presId="urn:microsoft.com/office/officeart/2005/8/layout/hProcess11"/>
    <dgm:cxn modelId="{5FC9DF7B-73FD-A242-A357-8B84AC494DF8}" type="presParOf" srcId="{BDC13A07-0392-5247-86B8-6FE9FE6A8BCB}" destId="{F406C439-C69C-BF48-A399-9B549079EDFA}" srcOrd="2" destOrd="0" presId="urn:microsoft.com/office/officeart/2005/8/layout/hProcess11"/>
    <dgm:cxn modelId="{9BE3C3BF-BB6F-6549-8F74-CCA06A903C79}" type="presParOf" srcId="{C3FE91F1-3E87-3848-B3CC-AD53A0B0BFF9}" destId="{3F0CE241-3B06-D04D-A95E-176E1A7B1973}" srcOrd="1" destOrd="0" presId="urn:microsoft.com/office/officeart/2005/8/layout/hProcess11"/>
    <dgm:cxn modelId="{633B660A-D498-BC47-AD87-7644650E59F1}" type="presParOf" srcId="{C3FE91F1-3E87-3848-B3CC-AD53A0B0BFF9}" destId="{E992C66A-E6D0-434F-A281-2C0099A7BC46}" srcOrd="2" destOrd="0" presId="urn:microsoft.com/office/officeart/2005/8/layout/hProcess11"/>
    <dgm:cxn modelId="{F7691EE4-8036-A24D-8709-D1F944E4B5B2}" type="presParOf" srcId="{E992C66A-E6D0-434F-A281-2C0099A7BC46}" destId="{DFD4B0E8-088B-F745-ACBE-BF926A7D0EF1}" srcOrd="0" destOrd="0" presId="urn:microsoft.com/office/officeart/2005/8/layout/hProcess11"/>
    <dgm:cxn modelId="{B82C92ED-CFB1-BD45-B851-7C06F92C2654}" type="presParOf" srcId="{E992C66A-E6D0-434F-A281-2C0099A7BC46}" destId="{8F79EF0F-BC0B-C84B-ADE2-7B3AC641AACA}" srcOrd="1" destOrd="0" presId="urn:microsoft.com/office/officeart/2005/8/layout/hProcess11"/>
    <dgm:cxn modelId="{5AF6C384-9C0E-474F-9F98-FF34DEC5831E}" type="presParOf" srcId="{E992C66A-E6D0-434F-A281-2C0099A7BC46}" destId="{19673051-E8AA-4A44-BC22-E6A9692AD5EE}" srcOrd="2" destOrd="0" presId="urn:microsoft.com/office/officeart/2005/8/layout/hProcess11"/>
    <dgm:cxn modelId="{B19CDAC3-AF97-5842-89A1-86042BE4A878}" type="presParOf" srcId="{C3FE91F1-3E87-3848-B3CC-AD53A0B0BFF9}" destId="{6E7B2623-62A4-1D44-84FD-037B3E29DFE0}" srcOrd="3" destOrd="0" presId="urn:microsoft.com/office/officeart/2005/8/layout/hProcess11"/>
    <dgm:cxn modelId="{17A15112-B331-FA43-94C0-1AA1B5EBE08D}" type="presParOf" srcId="{C3FE91F1-3E87-3848-B3CC-AD53A0B0BFF9}" destId="{E863B5C9-5BF9-6E46-94B7-A4F7B58F1C22}" srcOrd="4" destOrd="0" presId="urn:microsoft.com/office/officeart/2005/8/layout/hProcess11"/>
    <dgm:cxn modelId="{3BD2F68B-2003-694F-B468-AE0E74F8A844}" type="presParOf" srcId="{E863B5C9-5BF9-6E46-94B7-A4F7B58F1C22}" destId="{D41494B2-EE70-F34C-99AE-809876292401}" srcOrd="0" destOrd="0" presId="urn:microsoft.com/office/officeart/2005/8/layout/hProcess11"/>
    <dgm:cxn modelId="{B06EBB0F-141E-984D-9E91-F8B46A669180}" type="presParOf" srcId="{E863B5C9-5BF9-6E46-94B7-A4F7B58F1C22}" destId="{9A11CB16-AF2D-0844-9440-87381D61D02C}" srcOrd="1" destOrd="0" presId="urn:microsoft.com/office/officeart/2005/8/layout/hProcess11"/>
    <dgm:cxn modelId="{6D2B7C8A-7280-3643-8953-76C1EBE2854B}" type="presParOf" srcId="{E863B5C9-5BF9-6E46-94B7-A4F7B58F1C22}" destId="{E1FE9C72-99A7-CD44-B881-5043A296FB0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E61E8F-933F-9B47-B111-9ABDDA1FF2FA}" type="doc">
      <dgm:prSet loTypeId="urn:microsoft.com/office/officeart/2005/8/layout/hProcess11" loCatId="" qsTypeId="urn:microsoft.com/office/officeart/2005/8/quickstyle/simple4" qsCatId="simple" csTypeId="urn:microsoft.com/office/officeart/2005/8/colors/accent1_2" csCatId="accent1" phldr="1"/>
      <dgm:spPr/>
      <dgm:t>
        <a:bodyPr/>
        <a:lstStyle/>
        <a:p>
          <a:endParaRPr lang="en-US"/>
        </a:p>
      </dgm:t>
    </dgm:pt>
    <dgm:pt modelId="{4ACAA0E9-6E46-C244-959F-C683F5237C23}">
      <dgm:prSet/>
      <dgm:spPr/>
      <dgm:t>
        <a:bodyPr/>
        <a:lstStyle/>
        <a:p>
          <a:pPr rtl="0"/>
          <a:r>
            <a:rPr lang="en-US" dirty="0" smtClean="0"/>
            <a:t>Select sample set</a:t>
          </a:r>
          <a:endParaRPr lang="en-US" dirty="0"/>
        </a:p>
      </dgm:t>
    </dgm:pt>
    <dgm:pt modelId="{695A5E5F-7ED6-A842-8F48-39EE5F13BD29}" type="parTrans" cxnId="{56C7602A-927F-BB4F-8491-9969D70155F2}">
      <dgm:prSet/>
      <dgm:spPr/>
      <dgm:t>
        <a:bodyPr/>
        <a:lstStyle/>
        <a:p>
          <a:endParaRPr lang="en-US"/>
        </a:p>
      </dgm:t>
    </dgm:pt>
    <dgm:pt modelId="{1E6C2142-34FC-014C-BC02-6CC5D2AD623E}" type="sibTrans" cxnId="{56C7602A-927F-BB4F-8491-9969D70155F2}">
      <dgm:prSet/>
      <dgm:spPr/>
      <dgm:t>
        <a:bodyPr/>
        <a:lstStyle/>
        <a:p>
          <a:endParaRPr lang="en-US"/>
        </a:p>
      </dgm:t>
    </dgm:pt>
    <dgm:pt modelId="{320F84A5-A36F-DC46-9790-0BC22BB88194}">
      <dgm:prSet/>
      <dgm:spPr/>
      <dgm:t>
        <a:bodyPr/>
        <a:lstStyle/>
        <a:p>
          <a:pPr rtl="0"/>
          <a:r>
            <a:rPr lang="en-US" dirty="0" smtClean="0"/>
            <a:t>Filter using global variants table</a:t>
          </a:r>
          <a:endParaRPr lang="en-US" dirty="0"/>
        </a:p>
      </dgm:t>
    </dgm:pt>
    <dgm:pt modelId="{F854C771-71DC-8046-B991-FE613E1E9ED1}" type="parTrans" cxnId="{9FB54664-5F45-B849-8764-6057F89E8067}">
      <dgm:prSet/>
      <dgm:spPr/>
      <dgm:t>
        <a:bodyPr/>
        <a:lstStyle/>
        <a:p>
          <a:endParaRPr lang="en-US"/>
        </a:p>
      </dgm:t>
    </dgm:pt>
    <dgm:pt modelId="{379E8BE5-66E5-2142-A1E0-45ECFE0A2FEA}" type="sibTrans" cxnId="{9FB54664-5F45-B849-8764-6057F89E8067}">
      <dgm:prSet/>
      <dgm:spPr/>
      <dgm:t>
        <a:bodyPr/>
        <a:lstStyle/>
        <a:p>
          <a:endParaRPr lang="en-US"/>
        </a:p>
      </dgm:t>
    </dgm:pt>
    <dgm:pt modelId="{C670754B-0C28-2C4C-A4F8-A2632A236B77}">
      <dgm:prSet/>
      <dgm:spPr/>
      <dgm:t>
        <a:bodyPr/>
        <a:lstStyle/>
        <a:p>
          <a:pPr rtl="0"/>
          <a:r>
            <a:rPr lang="en-US" dirty="0" smtClean="0"/>
            <a:t>Examine method of inheritance</a:t>
          </a:r>
          <a:endParaRPr lang="en-US" dirty="0"/>
        </a:p>
      </dgm:t>
    </dgm:pt>
    <dgm:pt modelId="{669E728C-E07C-E744-9BBA-94EAF75F8844}" type="parTrans" cxnId="{EBABC4BF-CB01-DA45-B874-DFE42CD7B543}">
      <dgm:prSet/>
      <dgm:spPr/>
      <dgm:t>
        <a:bodyPr/>
        <a:lstStyle/>
        <a:p>
          <a:endParaRPr lang="en-US"/>
        </a:p>
      </dgm:t>
    </dgm:pt>
    <dgm:pt modelId="{AA5D47E5-2BB2-324C-B46F-16346B9ED51F}" type="sibTrans" cxnId="{EBABC4BF-CB01-DA45-B874-DFE42CD7B543}">
      <dgm:prSet/>
      <dgm:spPr/>
      <dgm:t>
        <a:bodyPr/>
        <a:lstStyle/>
        <a:p>
          <a:endParaRPr lang="en-US"/>
        </a:p>
      </dgm:t>
    </dgm:pt>
    <dgm:pt modelId="{8A48B173-50A8-3543-93D7-CD06C59258E5}" type="pres">
      <dgm:prSet presAssocID="{EBE61E8F-933F-9B47-B111-9ABDDA1FF2FA}" presName="Name0" presStyleCnt="0">
        <dgm:presLayoutVars>
          <dgm:dir/>
          <dgm:resizeHandles val="exact"/>
        </dgm:presLayoutVars>
      </dgm:prSet>
      <dgm:spPr/>
      <dgm:t>
        <a:bodyPr/>
        <a:lstStyle/>
        <a:p>
          <a:endParaRPr lang="en-US"/>
        </a:p>
      </dgm:t>
    </dgm:pt>
    <dgm:pt modelId="{4CE8AF7A-6BAE-B143-9F29-253E72E29FE0}" type="pres">
      <dgm:prSet presAssocID="{EBE61E8F-933F-9B47-B111-9ABDDA1FF2FA}" presName="arrow" presStyleLbl="bgShp" presStyleIdx="0" presStyleCnt="1"/>
      <dgm:spPr/>
    </dgm:pt>
    <dgm:pt modelId="{C3FE91F1-3E87-3848-B3CC-AD53A0B0BFF9}" type="pres">
      <dgm:prSet presAssocID="{EBE61E8F-933F-9B47-B111-9ABDDA1FF2FA}" presName="points" presStyleCnt="0"/>
      <dgm:spPr/>
    </dgm:pt>
    <dgm:pt modelId="{BDC13A07-0392-5247-86B8-6FE9FE6A8BCB}" type="pres">
      <dgm:prSet presAssocID="{4ACAA0E9-6E46-C244-959F-C683F5237C23}" presName="compositeA" presStyleCnt="0"/>
      <dgm:spPr/>
    </dgm:pt>
    <dgm:pt modelId="{3CE91896-7406-374D-981E-C21D5D3A2444}" type="pres">
      <dgm:prSet presAssocID="{4ACAA0E9-6E46-C244-959F-C683F5237C23}" presName="textA" presStyleLbl="revTx" presStyleIdx="0" presStyleCnt="3">
        <dgm:presLayoutVars>
          <dgm:bulletEnabled val="1"/>
        </dgm:presLayoutVars>
      </dgm:prSet>
      <dgm:spPr/>
      <dgm:t>
        <a:bodyPr/>
        <a:lstStyle/>
        <a:p>
          <a:endParaRPr lang="en-US"/>
        </a:p>
      </dgm:t>
    </dgm:pt>
    <dgm:pt modelId="{43BA2514-0466-214F-89BB-876F5CD45B3A}" type="pres">
      <dgm:prSet presAssocID="{4ACAA0E9-6E46-C244-959F-C683F5237C23}" presName="circleA" presStyleLbl="node1" presStyleIdx="0" presStyleCnt="3"/>
      <dgm:spPr/>
    </dgm:pt>
    <dgm:pt modelId="{F406C439-C69C-BF48-A399-9B549079EDFA}" type="pres">
      <dgm:prSet presAssocID="{4ACAA0E9-6E46-C244-959F-C683F5237C23}" presName="spaceA" presStyleCnt="0"/>
      <dgm:spPr/>
    </dgm:pt>
    <dgm:pt modelId="{3F0CE241-3B06-D04D-A95E-176E1A7B1973}" type="pres">
      <dgm:prSet presAssocID="{1E6C2142-34FC-014C-BC02-6CC5D2AD623E}" presName="space" presStyleCnt="0"/>
      <dgm:spPr/>
    </dgm:pt>
    <dgm:pt modelId="{E992C66A-E6D0-434F-A281-2C0099A7BC46}" type="pres">
      <dgm:prSet presAssocID="{320F84A5-A36F-DC46-9790-0BC22BB88194}" presName="compositeB" presStyleCnt="0"/>
      <dgm:spPr/>
    </dgm:pt>
    <dgm:pt modelId="{DFD4B0E8-088B-F745-ACBE-BF926A7D0EF1}" type="pres">
      <dgm:prSet presAssocID="{320F84A5-A36F-DC46-9790-0BC22BB88194}" presName="textB" presStyleLbl="revTx" presStyleIdx="1" presStyleCnt="3">
        <dgm:presLayoutVars>
          <dgm:bulletEnabled val="1"/>
        </dgm:presLayoutVars>
      </dgm:prSet>
      <dgm:spPr/>
      <dgm:t>
        <a:bodyPr/>
        <a:lstStyle/>
        <a:p>
          <a:endParaRPr lang="en-US"/>
        </a:p>
      </dgm:t>
    </dgm:pt>
    <dgm:pt modelId="{8F79EF0F-BC0B-C84B-ADE2-7B3AC641AACA}" type="pres">
      <dgm:prSet presAssocID="{320F84A5-A36F-DC46-9790-0BC22BB88194}" presName="circleB" presStyleLbl="node1" presStyleIdx="1" presStyleCnt="3"/>
      <dgm:spPr/>
    </dgm:pt>
    <dgm:pt modelId="{19673051-E8AA-4A44-BC22-E6A9692AD5EE}" type="pres">
      <dgm:prSet presAssocID="{320F84A5-A36F-DC46-9790-0BC22BB88194}" presName="spaceB" presStyleCnt="0"/>
      <dgm:spPr/>
    </dgm:pt>
    <dgm:pt modelId="{6E7B2623-62A4-1D44-84FD-037B3E29DFE0}" type="pres">
      <dgm:prSet presAssocID="{379E8BE5-66E5-2142-A1E0-45ECFE0A2FEA}" presName="space" presStyleCnt="0"/>
      <dgm:spPr/>
    </dgm:pt>
    <dgm:pt modelId="{E863B5C9-5BF9-6E46-94B7-A4F7B58F1C22}" type="pres">
      <dgm:prSet presAssocID="{C670754B-0C28-2C4C-A4F8-A2632A236B77}" presName="compositeA" presStyleCnt="0"/>
      <dgm:spPr/>
    </dgm:pt>
    <dgm:pt modelId="{D41494B2-EE70-F34C-99AE-809876292401}" type="pres">
      <dgm:prSet presAssocID="{C670754B-0C28-2C4C-A4F8-A2632A236B77}" presName="textA" presStyleLbl="revTx" presStyleIdx="2" presStyleCnt="3">
        <dgm:presLayoutVars>
          <dgm:bulletEnabled val="1"/>
        </dgm:presLayoutVars>
      </dgm:prSet>
      <dgm:spPr/>
      <dgm:t>
        <a:bodyPr/>
        <a:lstStyle/>
        <a:p>
          <a:endParaRPr lang="en-US"/>
        </a:p>
      </dgm:t>
    </dgm:pt>
    <dgm:pt modelId="{9A11CB16-AF2D-0844-9440-87381D61D02C}" type="pres">
      <dgm:prSet presAssocID="{C670754B-0C28-2C4C-A4F8-A2632A236B77}" presName="circleA" presStyleLbl="node1" presStyleIdx="2" presStyleCnt="3"/>
      <dgm:spPr/>
    </dgm:pt>
    <dgm:pt modelId="{E1FE9C72-99A7-CD44-B881-5043A296FB0C}" type="pres">
      <dgm:prSet presAssocID="{C670754B-0C28-2C4C-A4F8-A2632A236B77}" presName="spaceA" presStyleCnt="0"/>
      <dgm:spPr/>
    </dgm:pt>
  </dgm:ptLst>
  <dgm:cxnLst>
    <dgm:cxn modelId="{56C7602A-927F-BB4F-8491-9969D70155F2}" srcId="{EBE61E8F-933F-9B47-B111-9ABDDA1FF2FA}" destId="{4ACAA0E9-6E46-C244-959F-C683F5237C23}" srcOrd="0" destOrd="0" parTransId="{695A5E5F-7ED6-A842-8F48-39EE5F13BD29}" sibTransId="{1E6C2142-34FC-014C-BC02-6CC5D2AD623E}"/>
    <dgm:cxn modelId="{297F231E-71DD-734B-A2EE-EED4E213845E}" type="presOf" srcId="{EBE61E8F-933F-9B47-B111-9ABDDA1FF2FA}" destId="{8A48B173-50A8-3543-93D7-CD06C59258E5}" srcOrd="0" destOrd="0" presId="urn:microsoft.com/office/officeart/2005/8/layout/hProcess11"/>
    <dgm:cxn modelId="{9FB54664-5F45-B849-8764-6057F89E8067}" srcId="{EBE61E8F-933F-9B47-B111-9ABDDA1FF2FA}" destId="{320F84A5-A36F-DC46-9790-0BC22BB88194}" srcOrd="1" destOrd="0" parTransId="{F854C771-71DC-8046-B991-FE613E1E9ED1}" sibTransId="{379E8BE5-66E5-2142-A1E0-45ECFE0A2FEA}"/>
    <dgm:cxn modelId="{EBABC4BF-CB01-DA45-B874-DFE42CD7B543}" srcId="{EBE61E8F-933F-9B47-B111-9ABDDA1FF2FA}" destId="{C670754B-0C28-2C4C-A4F8-A2632A236B77}" srcOrd="2" destOrd="0" parTransId="{669E728C-E07C-E744-9BBA-94EAF75F8844}" sibTransId="{AA5D47E5-2BB2-324C-B46F-16346B9ED51F}"/>
    <dgm:cxn modelId="{74DE0115-1DE9-874F-8185-01DE01E5933E}" type="presOf" srcId="{320F84A5-A36F-DC46-9790-0BC22BB88194}" destId="{DFD4B0E8-088B-F745-ACBE-BF926A7D0EF1}" srcOrd="0" destOrd="0" presId="urn:microsoft.com/office/officeart/2005/8/layout/hProcess11"/>
    <dgm:cxn modelId="{65B64214-54EE-1845-8ED2-8B5238ECCED1}" type="presOf" srcId="{4ACAA0E9-6E46-C244-959F-C683F5237C23}" destId="{3CE91896-7406-374D-981E-C21D5D3A2444}" srcOrd="0" destOrd="0" presId="urn:microsoft.com/office/officeart/2005/8/layout/hProcess11"/>
    <dgm:cxn modelId="{CE6FE543-1D5B-6844-B6F4-6ACF54D845AA}" type="presOf" srcId="{C670754B-0C28-2C4C-A4F8-A2632A236B77}" destId="{D41494B2-EE70-F34C-99AE-809876292401}" srcOrd="0" destOrd="0" presId="urn:microsoft.com/office/officeart/2005/8/layout/hProcess11"/>
    <dgm:cxn modelId="{D3DFAAB1-668A-7943-9751-97BF42859027}" type="presParOf" srcId="{8A48B173-50A8-3543-93D7-CD06C59258E5}" destId="{4CE8AF7A-6BAE-B143-9F29-253E72E29FE0}" srcOrd="0" destOrd="0" presId="urn:microsoft.com/office/officeart/2005/8/layout/hProcess11"/>
    <dgm:cxn modelId="{2010B3AE-3C13-F44E-9E6C-69D2C8B79040}" type="presParOf" srcId="{8A48B173-50A8-3543-93D7-CD06C59258E5}" destId="{C3FE91F1-3E87-3848-B3CC-AD53A0B0BFF9}" srcOrd="1" destOrd="0" presId="urn:microsoft.com/office/officeart/2005/8/layout/hProcess11"/>
    <dgm:cxn modelId="{D5AAB679-16A5-C640-A058-C7AC35174F1E}" type="presParOf" srcId="{C3FE91F1-3E87-3848-B3CC-AD53A0B0BFF9}" destId="{BDC13A07-0392-5247-86B8-6FE9FE6A8BCB}" srcOrd="0" destOrd="0" presId="urn:microsoft.com/office/officeart/2005/8/layout/hProcess11"/>
    <dgm:cxn modelId="{74C6AFF2-B940-094C-9DE7-B29EFE408F9E}" type="presParOf" srcId="{BDC13A07-0392-5247-86B8-6FE9FE6A8BCB}" destId="{3CE91896-7406-374D-981E-C21D5D3A2444}" srcOrd="0" destOrd="0" presId="urn:microsoft.com/office/officeart/2005/8/layout/hProcess11"/>
    <dgm:cxn modelId="{87A61234-94D8-2E44-B6BB-CF9B3B5872B9}" type="presParOf" srcId="{BDC13A07-0392-5247-86B8-6FE9FE6A8BCB}" destId="{43BA2514-0466-214F-89BB-876F5CD45B3A}" srcOrd="1" destOrd="0" presId="urn:microsoft.com/office/officeart/2005/8/layout/hProcess11"/>
    <dgm:cxn modelId="{69FC11A7-E765-A94D-801F-659BFEE02D4B}" type="presParOf" srcId="{BDC13A07-0392-5247-86B8-6FE9FE6A8BCB}" destId="{F406C439-C69C-BF48-A399-9B549079EDFA}" srcOrd="2" destOrd="0" presId="urn:microsoft.com/office/officeart/2005/8/layout/hProcess11"/>
    <dgm:cxn modelId="{0BFFD685-5904-F949-B814-77B016963992}" type="presParOf" srcId="{C3FE91F1-3E87-3848-B3CC-AD53A0B0BFF9}" destId="{3F0CE241-3B06-D04D-A95E-176E1A7B1973}" srcOrd="1" destOrd="0" presId="urn:microsoft.com/office/officeart/2005/8/layout/hProcess11"/>
    <dgm:cxn modelId="{18AA0B59-39E9-F440-AAC5-549141A96AEF}" type="presParOf" srcId="{C3FE91F1-3E87-3848-B3CC-AD53A0B0BFF9}" destId="{E992C66A-E6D0-434F-A281-2C0099A7BC46}" srcOrd="2" destOrd="0" presId="urn:microsoft.com/office/officeart/2005/8/layout/hProcess11"/>
    <dgm:cxn modelId="{C452E9B3-9B46-EB4C-809D-FE4388CAD6B0}" type="presParOf" srcId="{E992C66A-E6D0-434F-A281-2C0099A7BC46}" destId="{DFD4B0E8-088B-F745-ACBE-BF926A7D0EF1}" srcOrd="0" destOrd="0" presId="urn:microsoft.com/office/officeart/2005/8/layout/hProcess11"/>
    <dgm:cxn modelId="{52D3A455-80AF-E54A-8758-23A4852CC175}" type="presParOf" srcId="{E992C66A-E6D0-434F-A281-2C0099A7BC46}" destId="{8F79EF0F-BC0B-C84B-ADE2-7B3AC641AACA}" srcOrd="1" destOrd="0" presId="urn:microsoft.com/office/officeart/2005/8/layout/hProcess11"/>
    <dgm:cxn modelId="{F0129474-D362-3E4A-8070-32BE702405B6}" type="presParOf" srcId="{E992C66A-E6D0-434F-A281-2C0099A7BC46}" destId="{19673051-E8AA-4A44-BC22-E6A9692AD5EE}" srcOrd="2" destOrd="0" presId="urn:microsoft.com/office/officeart/2005/8/layout/hProcess11"/>
    <dgm:cxn modelId="{BD3DDBF7-3E3A-6A4A-BD4C-F64D45940590}" type="presParOf" srcId="{C3FE91F1-3E87-3848-B3CC-AD53A0B0BFF9}" destId="{6E7B2623-62A4-1D44-84FD-037B3E29DFE0}" srcOrd="3" destOrd="0" presId="urn:microsoft.com/office/officeart/2005/8/layout/hProcess11"/>
    <dgm:cxn modelId="{A96FEA00-B5DD-A248-B96F-0A534949B436}" type="presParOf" srcId="{C3FE91F1-3E87-3848-B3CC-AD53A0B0BFF9}" destId="{E863B5C9-5BF9-6E46-94B7-A4F7B58F1C22}" srcOrd="4" destOrd="0" presId="urn:microsoft.com/office/officeart/2005/8/layout/hProcess11"/>
    <dgm:cxn modelId="{748A051F-4CD1-1245-A420-D02F1241F835}" type="presParOf" srcId="{E863B5C9-5BF9-6E46-94B7-A4F7B58F1C22}" destId="{D41494B2-EE70-F34C-99AE-809876292401}" srcOrd="0" destOrd="0" presId="urn:microsoft.com/office/officeart/2005/8/layout/hProcess11"/>
    <dgm:cxn modelId="{3BE5F00D-ADB1-9649-9909-1AD482BD90E8}" type="presParOf" srcId="{E863B5C9-5BF9-6E46-94B7-A4F7B58F1C22}" destId="{9A11CB16-AF2D-0844-9440-87381D61D02C}" srcOrd="1" destOrd="0" presId="urn:microsoft.com/office/officeart/2005/8/layout/hProcess11"/>
    <dgm:cxn modelId="{8E8ADC85-366B-FE4D-93B5-B4FA62D721C7}" type="presParOf" srcId="{E863B5C9-5BF9-6E46-94B7-A4F7B58F1C22}" destId="{E1FE9C72-99A7-CD44-B881-5043A296FB0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E61E8F-933F-9B47-B111-9ABDDA1FF2FA}" type="doc">
      <dgm:prSet loTypeId="urn:microsoft.com/office/officeart/2005/8/layout/hProcess11" loCatId="" qsTypeId="urn:microsoft.com/office/officeart/2005/8/quickstyle/simple4" qsCatId="simple" csTypeId="urn:microsoft.com/office/officeart/2005/8/colors/accent1_2" csCatId="accent1" phldr="1"/>
      <dgm:spPr/>
      <dgm:t>
        <a:bodyPr/>
        <a:lstStyle/>
        <a:p>
          <a:endParaRPr lang="en-US"/>
        </a:p>
      </dgm:t>
    </dgm:pt>
    <dgm:pt modelId="{4ACAA0E9-6E46-C244-959F-C683F5237C23}">
      <dgm:prSet/>
      <dgm:spPr/>
      <dgm:t>
        <a:bodyPr/>
        <a:lstStyle/>
        <a:p>
          <a:pPr rtl="0"/>
          <a:r>
            <a:rPr lang="en-US" dirty="0" smtClean="0"/>
            <a:t>Select sample set</a:t>
          </a:r>
          <a:endParaRPr lang="en-US" dirty="0"/>
        </a:p>
      </dgm:t>
    </dgm:pt>
    <dgm:pt modelId="{695A5E5F-7ED6-A842-8F48-39EE5F13BD29}" type="parTrans" cxnId="{56C7602A-927F-BB4F-8491-9969D70155F2}">
      <dgm:prSet/>
      <dgm:spPr/>
      <dgm:t>
        <a:bodyPr/>
        <a:lstStyle/>
        <a:p>
          <a:endParaRPr lang="en-US"/>
        </a:p>
      </dgm:t>
    </dgm:pt>
    <dgm:pt modelId="{1E6C2142-34FC-014C-BC02-6CC5D2AD623E}" type="sibTrans" cxnId="{56C7602A-927F-BB4F-8491-9969D70155F2}">
      <dgm:prSet/>
      <dgm:spPr/>
      <dgm:t>
        <a:bodyPr/>
        <a:lstStyle/>
        <a:p>
          <a:endParaRPr lang="en-US"/>
        </a:p>
      </dgm:t>
    </dgm:pt>
    <dgm:pt modelId="{320F84A5-A36F-DC46-9790-0BC22BB88194}">
      <dgm:prSet/>
      <dgm:spPr/>
      <dgm:t>
        <a:bodyPr/>
        <a:lstStyle/>
        <a:p>
          <a:pPr rtl="0"/>
          <a:r>
            <a:rPr lang="en-US" dirty="0" smtClean="0"/>
            <a:t>Filter using global variants table</a:t>
          </a:r>
          <a:endParaRPr lang="en-US" dirty="0"/>
        </a:p>
      </dgm:t>
    </dgm:pt>
    <dgm:pt modelId="{F854C771-71DC-8046-B991-FE613E1E9ED1}" type="parTrans" cxnId="{9FB54664-5F45-B849-8764-6057F89E8067}">
      <dgm:prSet/>
      <dgm:spPr/>
      <dgm:t>
        <a:bodyPr/>
        <a:lstStyle/>
        <a:p>
          <a:endParaRPr lang="en-US"/>
        </a:p>
      </dgm:t>
    </dgm:pt>
    <dgm:pt modelId="{379E8BE5-66E5-2142-A1E0-45ECFE0A2FEA}" type="sibTrans" cxnId="{9FB54664-5F45-B849-8764-6057F89E8067}">
      <dgm:prSet/>
      <dgm:spPr/>
      <dgm:t>
        <a:bodyPr/>
        <a:lstStyle/>
        <a:p>
          <a:endParaRPr lang="en-US"/>
        </a:p>
      </dgm:t>
    </dgm:pt>
    <dgm:pt modelId="{C670754B-0C28-2C4C-A4F8-A2632A236B77}">
      <dgm:prSet/>
      <dgm:spPr/>
      <dgm:t>
        <a:bodyPr/>
        <a:lstStyle/>
        <a:p>
          <a:pPr rtl="0"/>
          <a:r>
            <a:rPr lang="en-US" dirty="0" smtClean="0"/>
            <a:t>Examine method of inheritance</a:t>
          </a:r>
          <a:endParaRPr lang="en-US" dirty="0"/>
        </a:p>
      </dgm:t>
    </dgm:pt>
    <dgm:pt modelId="{669E728C-E07C-E744-9BBA-94EAF75F8844}" type="parTrans" cxnId="{EBABC4BF-CB01-DA45-B874-DFE42CD7B543}">
      <dgm:prSet/>
      <dgm:spPr/>
      <dgm:t>
        <a:bodyPr/>
        <a:lstStyle/>
        <a:p>
          <a:endParaRPr lang="en-US"/>
        </a:p>
      </dgm:t>
    </dgm:pt>
    <dgm:pt modelId="{AA5D47E5-2BB2-324C-B46F-16346B9ED51F}" type="sibTrans" cxnId="{EBABC4BF-CB01-DA45-B874-DFE42CD7B543}">
      <dgm:prSet/>
      <dgm:spPr/>
      <dgm:t>
        <a:bodyPr/>
        <a:lstStyle/>
        <a:p>
          <a:endParaRPr lang="en-US"/>
        </a:p>
      </dgm:t>
    </dgm:pt>
    <dgm:pt modelId="{8A48B173-50A8-3543-93D7-CD06C59258E5}" type="pres">
      <dgm:prSet presAssocID="{EBE61E8F-933F-9B47-B111-9ABDDA1FF2FA}" presName="Name0" presStyleCnt="0">
        <dgm:presLayoutVars>
          <dgm:dir/>
          <dgm:resizeHandles val="exact"/>
        </dgm:presLayoutVars>
      </dgm:prSet>
      <dgm:spPr/>
      <dgm:t>
        <a:bodyPr/>
        <a:lstStyle/>
        <a:p>
          <a:endParaRPr lang="en-US"/>
        </a:p>
      </dgm:t>
    </dgm:pt>
    <dgm:pt modelId="{4CE8AF7A-6BAE-B143-9F29-253E72E29FE0}" type="pres">
      <dgm:prSet presAssocID="{EBE61E8F-933F-9B47-B111-9ABDDA1FF2FA}" presName="arrow" presStyleLbl="bgShp" presStyleIdx="0" presStyleCnt="1"/>
      <dgm:spPr/>
    </dgm:pt>
    <dgm:pt modelId="{C3FE91F1-3E87-3848-B3CC-AD53A0B0BFF9}" type="pres">
      <dgm:prSet presAssocID="{EBE61E8F-933F-9B47-B111-9ABDDA1FF2FA}" presName="points" presStyleCnt="0"/>
      <dgm:spPr/>
    </dgm:pt>
    <dgm:pt modelId="{BDC13A07-0392-5247-86B8-6FE9FE6A8BCB}" type="pres">
      <dgm:prSet presAssocID="{4ACAA0E9-6E46-C244-959F-C683F5237C23}" presName="compositeA" presStyleCnt="0"/>
      <dgm:spPr/>
    </dgm:pt>
    <dgm:pt modelId="{3CE91896-7406-374D-981E-C21D5D3A2444}" type="pres">
      <dgm:prSet presAssocID="{4ACAA0E9-6E46-C244-959F-C683F5237C23}" presName="textA" presStyleLbl="revTx" presStyleIdx="0" presStyleCnt="3">
        <dgm:presLayoutVars>
          <dgm:bulletEnabled val="1"/>
        </dgm:presLayoutVars>
      </dgm:prSet>
      <dgm:spPr/>
      <dgm:t>
        <a:bodyPr/>
        <a:lstStyle/>
        <a:p>
          <a:endParaRPr lang="en-US"/>
        </a:p>
      </dgm:t>
    </dgm:pt>
    <dgm:pt modelId="{43BA2514-0466-214F-89BB-876F5CD45B3A}" type="pres">
      <dgm:prSet presAssocID="{4ACAA0E9-6E46-C244-959F-C683F5237C23}" presName="circleA" presStyleLbl="node1" presStyleIdx="0" presStyleCnt="3"/>
      <dgm:spPr/>
    </dgm:pt>
    <dgm:pt modelId="{F406C439-C69C-BF48-A399-9B549079EDFA}" type="pres">
      <dgm:prSet presAssocID="{4ACAA0E9-6E46-C244-959F-C683F5237C23}" presName="spaceA" presStyleCnt="0"/>
      <dgm:spPr/>
    </dgm:pt>
    <dgm:pt modelId="{3F0CE241-3B06-D04D-A95E-176E1A7B1973}" type="pres">
      <dgm:prSet presAssocID="{1E6C2142-34FC-014C-BC02-6CC5D2AD623E}" presName="space" presStyleCnt="0"/>
      <dgm:spPr/>
    </dgm:pt>
    <dgm:pt modelId="{E992C66A-E6D0-434F-A281-2C0099A7BC46}" type="pres">
      <dgm:prSet presAssocID="{320F84A5-A36F-DC46-9790-0BC22BB88194}" presName="compositeB" presStyleCnt="0"/>
      <dgm:spPr/>
    </dgm:pt>
    <dgm:pt modelId="{DFD4B0E8-088B-F745-ACBE-BF926A7D0EF1}" type="pres">
      <dgm:prSet presAssocID="{320F84A5-A36F-DC46-9790-0BC22BB88194}" presName="textB" presStyleLbl="revTx" presStyleIdx="1" presStyleCnt="3">
        <dgm:presLayoutVars>
          <dgm:bulletEnabled val="1"/>
        </dgm:presLayoutVars>
      </dgm:prSet>
      <dgm:spPr/>
      <dgm:t>
        <a:bodyPr/>
        <a:lstStyle/>
        <a:p>
          <a:endParaRPr lang="en-US"/>
        </a:p>
      </dgm:t>
    </dgm:pt>
    <dgm:pt modelId="{8F79EF0F-BC0B-C84B-ADE2-7B3AC641AACA}" type="pres">
      <dgm:prSet presAssocID="{320F84A5-A36F-DC46-9790-0BC22BB88194}" presName="circleB" presStyleLbl="node1" presStyleIdx="1" presStyleCnt="3"/>
      <dgm:spPr/>
    </dgm:pt>
    <dgm:pt modelId="{19673051-E8AA-4A44-BC22-E6A9692AD5EE}" type="pres">
      <dgm:prSet presAssocID="{320F84A5-A36F-DC46-9790-0BC22BB88194}" presName="spaceB" presStyleCnt="0"/>
      <dgm:spPr/>
    </dgm:pt>
    <dgm:pt modelId="{6E7B2623-62A4-1D44-84FD-037B3E29DFE0}" type="pres">
      <dgm:prSet presAssocID="{379E8BE5-66E5-2142-A1E0-45ECFE0A2FEA}" presName="space" presStyleCnt="0"/>
      <dgm:spPr/>
    </dgm:pt>
    <dgm:pt modelId="{E863B5C9-5BF9-6E46-94B7-A4F7B58F1C22}" type="pres">
      <dgm:prSet presAssocID="{C670754B-0C28-2C4C-A4F8-A2632A236B77}" presName="compositeA" presStyleCnt="0"/>
      <dgm:spPr/>
    </dgm:pt>
    <dgm:pt modelId="{D41494B2-EE70-F34C-99AE-809876292401}" type="pres">
      <dgm:prSet presAssocID="{C670754B-0C28-2C4C-A4F8-A2632A236B77}" presName="textA" presStyleLbl="revTx" presStyleIdx="2" presStyleCnt="3">
        <dgm:presLayoutVars>
          <dgm:bulletEnabled val="1"/>
        </dgm:presLayoutVars>
      </dgm:prSet>
      <dgm:spPr/>
      <dgm:t>
        <a:bodyPr/>
        <a:lstStyle/>
        <a:p>
          <a:endParaRPr lang="en-US"/>
        </a:p>
      </dgm:t>
    </dgm:pt>
    <dgm:pt modelId="{9A11CB16-AF2D-0844-9440-87381D61D02C}" type="pres">
      <dgm:prSet presAssocID="{C670754B-0C28-2C4C-A4F8-A2632A236B77}" presName="circleA" presStyleLbl="node1" presStyleIdx="2" presStyleCnt="3"/>
      <dgm:spPr/>
    </dgm:pt>
    <dgm:pt modelId="{E1FE9C72-99A7-CD44-B881-5043A296FB0C}" type="pres">
      <dgm:prSet presAssocID="{C670754B-0C28-2C4C-A4F8-A2632A236B77}" presName="spaceA" presStyleCnt="0"/>
      <dgm:spPr/>
    </dgm:pt>
  </dgm:ptLst>
  <dgm:cxnLst>
    <dgm:cxn modelId="{56C7602A-927F-BB4F-8491-9969D70155F2}" srcId="{EBE61E8F-933F-9B47-B111-9ABDDA1FF2FA}" destId="{4ACAA0E9-6E46-C244-959F-C683F5237C23}" srcOrd="0" destOrd="0" parTransId="{695A5E5F-7ED6-A842-8F48-39EE5F13BD29}" sibTransId="{1E6C2142-34FC-014C-BC02-6CC5D2AD623E}"/>
    <dgm:cxn modelId="{AD4F87B4-D5F4-9D4C-A124-4D261F011140}" type="presOf" srcId="{C670754B-0C28-2C4C-A4F8-A2632A236B77}" destId="{D41494B2-EE70-F34C-99AE-809876292401}" srcOrd="0" destOrd="0" presId="urn:microsoft.com/office/officeart/2005/8/layout/hProcess11"/>
    <dgm:cxn modelId="{9FB54664-5F45-B849-8764-6057F89E8067}" srcId="{EBE61E8F-933F-9B47-B111-9ABDDA1FF2FA}" destId="{320F84A5-A36F-DC46-9790-0BC22BB88194}" srcOrd="1" destOrd="0" parTransId="{F854C771-71DC-8046-B991-FE613E1E9ED1}" sibTransId="{379E8BE5-66E5-2142-A1E0-45ECFE0A2FEA}"/>
    <dgm:cxn modelId="{EBABC4BF-CB01-DA45-B874-DFE42CD7B543}" srcId="{EBE61E8F-933F-9B47-B111-9ABDDA1FF2FA}" destId="{C670754B-0C28-2C4C-A4F8-A2632A236B77}" srcOrd="2" destOrd="0" parTransId="{669E728C-E07C-E744-9BBA-94EAF75F8844}" sibTransId="{AA5D47E5-2BB2-324C-B46F-16346B9ED51F}"/>
    <dgm:cxn modelId="{335ADD8B-E846-CD44-A2AC-91B513EDA4A8}" type="presOf" srcId="{EBE61E8F-933F-9B47-B111-9ABDDA1FF2FA}" destId="{8A48B173-50A8-3543-93D7-CD06C59258E5}" srcOrd="0" destOrd="0" presId="urn:microsoft.com/office/officeart/2005/8/layout/hProcess11"/>
    <dgm:cxn modelId="{57A6FD3A-267B-EC40-96F6-924DD158FF67}" type="presOf" srcId="{320F84A5-A36F-DC46-9790-0BC22BB88194}" destId="{DFD4B0E8-088B-F745-ACBE-BF926A7D0EF1}" srcOrd="0" destOrd="0" presId="urn:microsoft.com/office/officeart/2005/8/layout/hProcess11"/>
    <dgm:cxn modelId="{000A8E70-95B0-8B45-9CC4-9EB501381FD4}" type="presOf" srcId="{4ACAA0E9-6E46-C244-959F-C683F5237C23}" destId="{3CE91896-7406-374D-981E-C21D5D3A2444}" srcOrd="0" destOrd="0" presId="urn:microsoft.com/office/officeart/2005/8/layout/hProcess11"/>
    <dgm:cxn modelId="{DBBA90F7-67B7-D74C-BBFC-478136ABE546}" type="presParOf" srcId="{8A48B173-50A8-3543-93D7-CD06C59258E5}" destId="{4CE8AF7A-6BAE-B143-9F29-253E72E29FE0}" srcOrd="0" destOrd="0" presId="urn:microsoft.com/office/officeart/2005/8/layout/hProcess11"/>
    <dgm:cxn modelId="{A8232BC8-4B7B-7E46-B48C-7464C9DA426C}" type="presParOf" srcId="{8A48B173-50A8-3543-93D7-CD06C59258E5}" destId="{C3FE91F1-3E87-3848-B3CC-AD53A0B0BFF9}" srcOrd="1" destOrd="0" presId="urn:microsoft.com/office/officeart/2005/8/layout/hProcess11"/>
    <dgm:cxn modelId="{8B3C0B10-FE2B-D342-B929-E50D8F493119}" type="presParOf" srcId="{C3FE91F1-3E87-3848-B3CC-AD53A0B0BFF9}" destId="{BDC13A07-0392-5247-86B8-6FE9FE6A8BCB}" srcOrd="0" destOrd="0" presId="urn:microsoft.com/office/officeart/2005/8/layout/hProcess11"/>
    <dgm:cxn modelId="{93BAEF25-C7CF-3B4B-A2B3-2E88972F3B18}" type="presParOf" srcId="{BDC13A07-0392-5247-86B8-6FE9FE6A8BCB}" destId="{3CE91896-7406-374D-981E-C21D5D3A2444}" srcOrd="0" destOrd="0" presId="urn:microsoft.com/office/officeart/2005/8/layout/hProcess11"/>
    <dgm:cxn modelId="{2821E1EA-A544-C84A-933E-08359D887507}" type="presParOf" srcId="{BDC13A07-0392-5247-86B8-6FE9FE6A8BCB}" destId="{43BA2514-0466-214F-89BB-876F5CD45B3A}" srcOrd="1" destOrd="0" presId="urn:microsoft.com/office/officeart/2005/8/layout/hProcess11"/>
    <dgm:cxn modelId="{AED86A56-7F31-BA41-9ED1-08F9D261B39A}" type="presParOf" srcId="{BDC13A07-0392-5247-86B8-6FE9FE6A8BCB}" destId="{F406C439-C69C-BF48-A399-9B549079EDFA}" srcOrd="2" destOrd="0" presId="urn:microsoft.com/office/officeart/2005/8/layout/hProcess11"/>
    <dgm:cxn modelId="{D1805FDC-7666-D946-B6F0-FB5B111D915B}" type="presParOf" srcId="{C3FE91F1-3E87-3848-B3CC-AD53A0B0BFF9}" destId="{3F0CE241-3B06-D04D-A95E-176E1A7B1973}" srcOrd="1" destOrd="0" presId="urn:microsoft.com/office/officeart/2005/8/layout/hProcess11"/>
    <dgm:cxn modelId="{16177443-92C8-FE4B-BF08-08555AB547D1}" type="presParOf" srcId="{C3FE91F1-3E87-3848-B3CC-AD53A0B0BFF9}" destId="{E992C66A-E6D0-434F-A281-2C0099A7BC46}" srcOrd="2" destOrd="0" presId="urn:microsoft.com/office/officeart/2005/8/layout/hProcess11"/>
    <dgm:cxn modelId="{6F891BA7-C5C7-5848-90FF-935519B7A87D}" type="presParOf" srcId="{E992C66A-E6D0-434F-A281-2C0099A7BC46}" destId="{DFD4B0E8-088B-F745-ACBE-BF926A7D0EF1}" srcOrd="0" destOrd="0" presId="urn:microsoft.com/office/officeart/2005/8/layout/hProcess11"/>
    <dgm:cxn modelId="{8A6204D6-7C46-6241-BFFC-C92F67B506B1}" type="presParOf" srcId="{E992C66A-E6D0-434F-A281-2C0099A7BC46}" destId="{8F79EF0F-BC0B-C84B-ADE2-7B3AC641AACA}" srcOrd="1" destOrd="0" presId="urn:microsoft.com/office/officeart/2005/8/layout/hProcess11"/>
    <dgm:cxn modelId="{B243A259-58BC-6149-BFEE-91ED26F4BE33}" type="presParOf" srcId="{E992C66A-E6D0-434F-A281-2C0099A7BC46}" destId="{19673051-E8AA-4A44-BC22-E6A9692AD5EE}" srcOrd="2" destOrd="0" presId="urn:microsoft.com/office/officeart/2005/8/layout/hProcess11"/>
    <dgm:cxn modelId="{080F7E07-42EE-D046-89FF-59A1B5974496}" type="presParOf" srcId="{C3FE91F1-3E87-3848-B3CC-AD53A0B0BFF9}" destId="{6E7B2623-62A4-1D44-84FD-037B3E29DFE0}" srcOrd="3" destOrd="0" presId="urn:microsoft.com/office/officeart/2005/8/layout/hProcess11"/>
    <dgm:cxn modelId="{195C3A53-FF15-C342-8F12-6D4235B898B4}" type="presParOf" srcId="{C3FE91F1-3E87-3848-B3CC-AD53A0B0BFF9}" destId="{E863B5C9-5BF9-6E46-94B7-A4F7B58F1C22}" srcOrd="4" destOrd="0" presId="urn:microsoft.com/office/officeart/2005/8/layout/hProcess11"/>
    <dgm:cxn modelId="{F6DD4E0C-BD32-574D-9522-E2F99DADB736}" type="presParOf" srcId="{E863B5C9-5BF9-6E46-94B7-A4F7B58F1C22}" destId="{D41494B2-EE70-F34C-99AE-809876292401}" srcOrd="0" destOrd="0" presId="urn:microsoft.com/office/officeart/2005/8/layout/hProcess11"/>
    <dgm:cxn modelId="{0FCC54C1-B2C5-1E48-AF1B-E8EAF20C54BC}" type="presParOf" srcId="{E863B5C9-5BF9-6E46-94B7-A4F7B58F1C22}" destId="{9A11CB16-AF2D-0844-9440-87381D61D02C}" srcOrd="1" destOrd="0" presId="urn:microsoft.com/office/officeart/2005/8/layout/hProcess11"/>
    <dgm:cxn modelId="{4529E0A7-99B5-5B40-9460-0826903278CD}" type="presParOf" srcId="{E863B5C9-5BF9-6E46-94B7-A4F7B58F1C22}" destId="{E1FE9C72-99A7-CD44-B881-5043A296FB0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E61E8F-933F-9B47-B111-9ABDDA1FF2FA}" type="doc">
      <dgm:prSet loTypeId="urn:microsoft.com/office/officeart/2005/8/layout/hProcess11" loCatId="" qsTypeId="urn:microsoft.com/office/officeart/2005/8/quickstyle/simple4" qsCatId="simple" csTypeId="urn:microsoft.com/office/officeart/2005/8/colors/accent1_2" csCatId="accent1" phldr="1"/>
      <dgm:spPr/>
      <dgm:t>
        <a:bodyPr/>
        <a:lstStyle/>
        <a:p>
          <a:endParaRPr lang="en-US"/>
        </a:p>
      </dgm:t>
    </dgm:pt>
    <dgm:pt modelId="{4ACAA0E9-6E46-C244-959F-C683F5237C23}">
      <dgm:prSet/>
      <dgm:spPr/>
      <dgm:t>
        <a:bodyPr/>
        <a:lstStyle/>
        <a:p>
          <a:pPr rtl="0"/>
          <a:r>
            <a:rPr lang="en-US" dirty="0" smtClean="0"/>
            <a:t>Select sample set</a:t>
          </a:r>
          <a:endParaRPr lang="en-US" dirty="0"/>
        </a:p>
      </dgm:t>
    </dgm:pt>
    <dgm:pt modelId="{695A5E5F-7ED6-A842-8F48-39EE5F13BD29}" type="parTrans" cxnId="{56C7602A-927F-BB4F-8491-9969D70155F2}">
      <dgm:prSet/>
      <dgm:spPr/>
      <dgm:t>
        <a:bodyPr/>
        <a:lstStyle/>
        <a:p>
          <a:endParaRPr lang="en-US"/>
        </a:p>
      </dgm:t>
    </dgm:pt>
    <dgm:pt modelId="{1E6C2142-34FC-014C-BC02-6CC5D2AD623E}" type="sibTrans" cxnId="{56C7602A-927F-BB4F-8491-9969D70155F2}">
      <dgm:prSet/>
      <dgm:spPr/>
      <dgm:t>
        <a:bodyPr/>
        <a:lstStyle/>
        <a:p>
          <a:endParaRPr lang="en-US"/>
        </a:p>
      </dgm:t>
    </dgm:pt>
    <dgm:pt modelId="{320F84A5-A36F-DC46-9790-0BC22BB88194}">
      <dgm:prSet/>
      <dgm:spPr/>
      <dgm:t>
        <a:bodyPr/>
        <a:lstStyle/>
        <a:p>
          <a:pPr rtl="0"/>
          <a:r>
            <a:rPr lang="en-US" dirty="0" smtClean="0"/>
            <a:t>Filter using global variants table</a:t>
          </a:r>
          <a:endParaRPr lang="en-US" dirty="0"/>
        </a:p>
      </dgm:t>
    </dgm:pt>
    <dgm:pt modelId="{F854C771-71DC-8046-B991-FE613E1E9ED1}" type="parTrans" cxnId="{9FB54664-5F45-B849-8764-6057F89E8067}">
      <dgm:prSet/>
      <dgm:spPr/>
      <dgm:t>
        <a:bodyPr/>
        <a:lstStyle/>
        <a:p>
          <a:endParaRPr lang="en-US"/>
        </a:p>
      </dgm:t>
    </dgm:pt>
    <dgm:pt modelId="{379E8BE5-66E5-2142-A1E0-45ECFE0A2FEA}" type="sibTrans" cxnId="{9FB54664-5F45-B849-8764-6057F89E8067}">
      <dgm:prSet/>
      <dgm:spPr/>
      <dgm:t>
        <a:bodyPr/>
        <a:lstStyle/>
        <a:p>
          <a:endParaRPr lang="en-US"/>
        </a:p>
      </dgm:t>
    </dgm:pt>
    <dgm:pt modelId="{C670754B-0C28-2C4C-A4F8-A2632A236B77}">
      <dgm:prSet/>
      <dgm:spPr/>
      <dgm:t>
        <a:bodyPr/>
        <a:lstStyle/>
        <a:p>
          <a:pPr rtl="0"/>
          <a:r>
            <a:rPr lang="en-US" dirty="0" smtClean="0"/>
            <a:t>Examine method of inheritance</a:t>
          </a:r>
          <a:endParaRPr lang="en-US" dirty="0"/>
        </a:p>
      </dgm:t>
    </dgm:pt>
    <dgm:pt modelId="{669E728C-E07C-E744-9BBA-94EAF75F8844}" type="parTrans" cxnId="{EBABC4BF-CB01-DA45-B874-DFE42CD7B543}">
      <dgm:prSet/>
      <dgm:spPr/>
      <dgm:t>
        <a:bodyPr/>
        <a:lstStyle/>
        <a:p>
          <a:endParaRPr lang="en-US"/>
        </a:p>
      </dgm:t>
    </dgm:pt>
    <dgm:pt modelId="{AA5D47E5-2BB2-324C-B46F-16346B9ED51F}" type="sibTrans" cxnId="{EBABC4BF-CB01-DA45-B874-DFE42CD7B543}">
      <dgm:prSet/>
      <dgm:spPr/>
      <dgm:t>
        <a:bodyPr/>
        <a:lstStyle/>
        <a:p>
          <a:endParaRPr lang="en-US"/>
        </a:p>
      </dgm:t>
    </dgm:pt>
    <dgm:pt modelId="{8A48B173-50A8-3543-93D7-CD06C59258E5}" type="pres">
      <dgm:prSet presAssocID="{EBE61E8F-933F-9B47-B111-9ABDDA1FF2FA}" presName="Name0" presStyleCnt="0">
        <dgm:presLayoutVars>
          <dgm:dir/>
          <dgm:resizeHandles val="exact"/>
        </dgm:presLayoutVars>
      </dgm:prSet>
      <dgm:spPr/>
      <dgm:t>
        <a:bodyPr/>
        <a:lstStyle/>
        <a:p>
          <a:endParaRPr lang="en-US"/>
        </a:p>
      </dgm:t>
    </dgm:pt>
    <dgm:pt modelId="{4CE8AF7A-6BAE-B143-9F29-253E72E29FE0}" type="pres">
      <dgm:prSet presAssocID="{EBE61E8F-933F-9B47-B111-9ABDDA1FF2FA}" presName="arrow" presStyleLbl="bgShp" presStyleIdx="0" presStyleCnt="1"/>
      <dgm:spPr/>
    </dgm:pt>
    <dgm:pt modelId="{C3FE91F1-3E87-3848-B3CC-AD53A0B0BFF9}" type="pres">
      <dgm:prSet presAssocID="{EBE61E8F-933F-9B47-B111-9ABDDA1FF2FA}" presName="points" presStyleCnt="0"/>
      <dgm:spPr/>
    </dgm:pt>
    <dgm:pt modelId="{BDC13A07-0392-5247-86B8-6FE9FE6A8BCB}" type="pres">
      <dgm:prSet presAssocID="{4ACAA0E9-6E46-C244-959F-C683F5237C23}" presName="compositeA" presStyleCnt="0"/>
      <dgm:spPr/>
    </dgm:pt>
    <dgm:pt modelId="{3CE91896-7406-374D-981E-C21D5D3A2444}" type="pres">
      <dgm:prSet presAssocID="{4ACAA0E9-6E46-C244-959F-C683F5237C23}" presName="textA" presStyleLbl="revTx" presStyleIdx="0" presStyleCnt="3">
        <dgm:presLayoutVars>
          <dgm:bulletEnabled val="1"/>
        </dgm:presLayoutVars>
      </dgm:prSet>
      <dgm:spPr/>
      <dgm:t>
        <a:bodyPr/>
        <a:lstStyle/>
        <a:p>
          <a:endParaRPr lang="en-US"/>
        </a:p>
      </dgm:t>
    </dgm:pt>
    <dgm:pt modelId="{43BA2514-0466-214F-89BB-876F5CD45B3A}" type="pres">
      <dgm:prSet presAssocID="{4ACAA0E9-6E46-C244-959F-C683F5237C23}" presName="circleA" presStyleLbl="node1" presStyleIdx="0" presStyleCnt="3"/>
      <dgm:spPr/>
    </dgm:pt>
    <dgm:pt modelId="{F406C439-C69C-BF48-A399-9B549079EDFA}" type="pres">
      <dgm:prSet presAssocID="{4ACAA0E9-6E46-C244-959F-C683F5237C23}" presName="spaceA" presStyleCnt="0"/>
      <dgm:spPr/>
    </dgm:pt>
    <dgm:pt modelId="{3F0CE241-3B06-D04D-A95E-176E1A7B1973}" type="pres">
      <dgm:prSet presAssocID="{1E6C2142-34FC-014C-BC02-6CC5D2AD623E}" presName="space" presStyleCnt="0"/>
      <dgm:spPr/>
    </dgm:pt>
    <dgm:pt modelId="{E992C66A-E6D0-434F-A281-2C0099A7BC46}" type="pres">
      <dgm:prSet presAssocID="{320F84A5-A36F-DC46-9790-0BC22BB88194}" presName="compositeB" presStyleCnt="0"/>
      <dgm:spPr/>
    </dgm:pt>
    <dgm:pt modelId="{DFD4B0E8-088B-F745-ACBE-BF926A7D0EF1}" type="pres">
      <dgm:prSet presAssocID="{320F84A5-A36F-DC46-9790-0BC22BB88194}" presName="textB" presStyleLbl="revTx" presStyleIdx="1" presStyleCnt="3">
        <dgm:presLayoutVars>
          <dgm:bulletEnabled val="1"/>
        </dgm:presLayoutVars>
      </dgm:prSet>
      <dgm:spPr/>
      <dgm:t>
        <a:bodyPr/>
        <a:lstStyle/>
        <a:p>
          <a:endParaRPr lang="en-US"/>
        </a:p>
      </dgm:t>
    </dgm:pt>
    <dgm:pt modelId="{8F79EF0F-BC0B-C84B-ADE2-7B3AC641AACA}" type="pres">
      <dgm:prSet presAssocID="{320F84A5-A36F-DC46-9790-0BC22BB88194}" presName="circleB" presStyleLbl="node1" presStyleIdx="1" presStyleCnt="3"/>
      <dgm:spPr/>
    </dgm:pt>
    <dgm:pt modelId="{19673051-E8AA-4A44-BC22-E6A9692AD5EE}" type="pres">
      <dgm:prSet presAssocID="{320F84A5-A36F-DC46-9790-0BC22BB88194}" presName="spaceB" presStyleCnt="0"/>
      <dgm:spPr/>
    </dgm:pt>
    <dgm:pt modelId="{6E7B2623-62A4-1D44-84FD-037B3E29DFE0}" type="pres">
      <dgm:prSet presAssocID="{379E8BE5-66E5-2142-A1E0-45ECFE0A2FEA}" presName="space" presStyleCnt="0"/>
      <dgm:spPr/>
    </dgm:pt>
    <dgm:pt modelId="{E863B5C9-5BF9-6E46-94B7-A4F7B58F1C22}" type="pres">
      <dgm:prSet presAssocID="{C670754B-0C28-2C4C-A4F8-A2632A236B77}" presName="compositeA" presStyleCnt="0"/>
      <dgm:spPr/>
    </dgm:pt>
    <dgm:pt modelId="{D41494B2-EE70-F34C-99AE-809876292401}" type="pres">
      <dgm:prSet presAssocID="{C670754B-0C28-2C4C-A4F8-A2632A236B77}" presName="textA" presStyleLbl="revTx" presStyleIdx="2" presStyleCnt="3">
        <dgm:presLayoutVars>
          <dgm:bulletEnabled val="1"/>
        </dgm:presLayoutVars>
      </dgm:prSet>
      <dgm:spPr/>
      <dgm:t>
        <a:bodyPr/>
        <a:lstStyle/>
        <a:p>
          <a:endParaRPr lang="en-US"/>
        </a:p>
      </dgm:t>
    </dgm:pt>
    <dgm:pt modelId="{9A11CB16-AF2D-0844-9440-87381D61D02C}" type="pres">
      <dgm:prSet presAssocID="{C670754B-0C28-2C4C-A4F8-A2632A236B77}" presName="circleA" presStyleLbl="node1" presStyleIdx="2" presStyleCnt="3"/>
      <dgm:spPr/>
    </dgm:pt>
    <dgm:pt modelId="{E1FE9C72-99A7-CD44-B881-5043A296FB0C}" type="pres">
      <dgm:prSet presAssocID="{C670754B-0C28-2C4C-A4F8-A2632A236B77}" presName="spaceA" presStyleCnt="0"/>
      <dgm:spPr/>
    </dgm:pt>
  </dgm:ptLst>
  <dgm:cxnLst>
    <dgm:cxn modelId="{56C7602A-927F-BB4F-8491-9969D70155F2}" srcId="{EBE61E8F-933F-9B47-B111-9ABDDA1FF2FA}" destId="{4ACAA0E9-6E46-C244-959F-C683F5237C23}" srcOrd="0" destOrd="0" parTransId="{695A5E5F-7ED6-A842-8F48-39EE5F13BD29}" sibTransId="{1E6C2142-34FC-014C-BC02-6CC5D2AD623E}"/>
    <dgm:cxn modelId="{64363E17-5AAE-0245-8DD2-74B6577E7971}" type="presOf" srcId="{320F84A5-A36F-DC46-9790-0BC22BB88194}" destId="{DFD4B0E8-088B-F745-ACBE-BF926A7D0EF1}" srcOrd="0" destOrd="0" presId="urn:microsoft.com/office/officeart/2005/8/layout/hProcess11"/>
    <dgm:cxn modelId="{8C4100E1-FE39-3F4F-9BB3-4251ED082E8B}" type="presOf" srcId="{EBE61E8F-933F-9B47-B111-9ABDDA1FF2FA}" destId="{8A48B173-50A8-3543-93D7-CD06C59258E5}" srcOrd="0" destOrd="0" presId="urn:microsoft.com/office/officeart/2005/8/layout/hProcess11"/>
    <dgm:cxn modelId="{9FB54664-5F45-B849-8764-6057F89E8067}" srcId="{EBE61E8F-933F-9B47-B111-9ABDDA1FF2FA}" destId="{320F84A5-A36F-DC46-9790-0BC22BB88194}" srcOrd="1" destOrd="0" parTransId="{F854C771-71DC-8046-B991-FE613E1E9ED1}" sibTransId="{379E8BE5-66E5-2142-A1E0-45ECFE0A2FEA}"/>
    <dgm:cxn modelId="{EBABC4BF-CB01-DA45-B874-DFE42CD7B543}" srcId="{EBE61E8F-933F-9B47-B111-9ABDDA1FF2FA}" destId="{C670754B-0C28-2C4C-A4F8-A2632A236B77}" srcOrd="2" destOrd="0" parTransId="{669E728C-E07C-E744-9BBA-94EAF75F8844}" sibTransId="{AA5D47E5-2BB2-324C-B46F-16346B9ED51F}"/>
    <dgm:cxn modelId="{0D7B47D7-2E3F-D94A-B788-83C14279CC5E}" type="presOf" srcId="{4ACAA0E9-6E46-C244-959F-C683F5237C23}" destId="{3CE91896-7406-374D-981E-C21D5D3A2444}" srcOrd="0" destOrd="0" presId="urn:microsoft.com/office/officeart/2005/8/layout/hProcess11"/>
    <dgm:cxn modelId="{34BC21F3-D0B1-6D42-868F-1B5A2AEFE835}" type="presOf" srcId="{C670754B-0C28-2C4C-A4F8-A2632A236B77}" destId="{D41494B2-EE70-F34C-99AE-809876292401}" srcOrd="0" destOrd="0" presId="urn:microsoft.com/office/officeart/2005/8/layout/hProcess11"/>
    <dgm:cxn modelId="{8960445D-BB72-0142-8ED5-0C3AE0D1DB4E}" type="presParOf" srcId="{8A48B173-50A8-3543-93D7-CD06C59258E5}" destId="{4CE8AF7A-6BAE-B143-9F29-253E72E29FE0}" srcOrd="0" destOrd="0" presId="urn:microsoft.com/office/officeart/2005/8/layout/hProcess11"/>
    <dgm:cxn modelId="{61B615AC-D94F-EF4D-83A2-D5E546BF7734}" type="presParOf" srcId="{8A48B173-50A8-3543-93D7-CD06C59258E5}" destId="{C3FE91F1-3E87-3848-B3CC-AD53A0B0BFF9}" srcOrd="1" destOrd="0" presId="urn:microsoft.com/office/officeart/2005/8/layout/hProcess11"/>
    <dgm:cxn modelId="{836D35AB-4D0E-1140-ABDF-0836DE0BD818}" type="presParOf" srcId="{C3FE91F1-3E87-3848-B3CC-AD53A0B0BFF9}" destId="{BDC13A07-0392-5247-86B8-6FE9FE6A8BCB}" srcOrd="0" destOrd="0" presId="urn:microsoft.com/office/officeart/2005/8/layout/hProcess11"/>
    <dgm:cxn modelId="{580C9AE1-F9A3-8645-A3F6-3F9EB552495A}" type="presParOf" srcId="{BDC13A07-0392-5247-86B8-6FE9FE6A8BCB}" destId="{3CE91896-7406-374D-981E-C21D5D3A2444}" srcOrd="0" destOrd="0" presId="urn:microsoft.com/office/officeart/2005/8/layout/hProcess11"/>
    <dgm:cxn modelId="{5E6DCA0C-8C2D-2A42-B474-1C2FD21C7ACA}" type="presParOf" srcId="{BDC13A07-0392-5247-86B8-6FE9FE6A8BCB}" destId="{43BA2514-0466-214F-89BB-876F5CD45B3A}" srcOrd="1" destOrd="0" presId="urn:microsoft.com/office/officeart/2005/8/layout/hProcess11"/>
    <dgm:cxn modelId="{B8E2E6EA-442C-3940-9DB3-20E63B35B14C}" type="presParOf" srcId="{BDC13A07-0392-5247-86B8-6FE9FE6A8BCB}" destId="{F406C439-C69C-BF48-A399-9B549079EDFA}" srcOrd="2" destOrd="0" presId="urn:microsoft.com/office/officeart/2005/8/layout/hProcess11"/>
    <dgm:cxn modelId="{40032617-40D1-F34F-A4FB-DD2D159CBC73}" type="presParOf" srcId="{C3FE91F1-3E87-3848-B3CC-AD53A0B0BFF9}" destId="{3F0CE241-3B06-D04D-A95E-176E1A7B1973}" srcOrd="1" destOrd="0" presId="urn:microsoft.com/office/officeart/2005/8/layout/hProcess11"/>
    <dgm:cxn modelId="{64B37CC5-74D9-A046-8548-9EB4E23B841E}" type="presParOf" srcId="{C3FE91F1-3E87-3848-B3CC-AD53A0B0BFF9}" destId="{E992C66A-E6D0-434F-A281-2C0099A7BC46}" srcOrd="2" destOrd="0" presId="urn:microsoft.com/office/officeart/2005/8/layout/hProcess11"/>
    <dgm:cxn modelId="{4186D422-3DB4-434F-9BA9-2B31F6AD985E}" type="presParOf" srcId="{E992C66A-E6D0-434F-A281-2C0099A7BC46}" destId="{DFD4B0E8-088B-F745-ACBE-BF926A7D0EF1}" srcOrd="0" destOrd="0" presId="urn:microsoft.com/office/officeart/2005/8/layout/hProcess11"/>
    <dgm:cxn modelId="{90137D0B-6F6F-A240-8C06-E88144EB4BEB}" type="presParOf" srcId="{E992C66A-E6D0-434F-A281-2C0099A7BC46}" destId="{8F79EF0F-BC0B-C84B-ADE2-7B3AC641AACA}" srcOrd="1" destOrd="0" presId="urn:microsoft.com/office/officeart/2005/8/layout/hProcess11"/>
    <dgm:cxn modelId="{A169FA8E-B516-EB48-B794-8F5821058408}" type="presParOf" srcId="{E992C66A-E6D0-434F-A281-2C0099A7BC46}" destId="{19673051-E8AA-4A44-BC22-E6A9692AD5EE}" srcOrd="2" destOrd="0" presId="urn:microsoft.com/office/officeart/2005/8/layout/hProcess11"/>
    <dgm:cxn modelId="{8DC44C21-ADC9-C34F-AC79-A79B7930BFCF}" type="presParOf" srcId="{C3FE91F1-3E87-3848-B3CC-AD53A0B0BFF9}" destId="{6E7B2623-62A4-1D44-84FD-037B3E29DFE0}" srcOrd="3" destOrd="0" presId="urn:microsoft.com/office/officeart/2005/8/layout/hProcess11"/>
    <dgm:cxn modelId="{92F1D725-C1CA-0C41-8882-8B00752E1ADA}" type="presParOf" srcId="{C3FE91F1-3E87-3848-B3CC-AD53A0B0BFF9}" destId="{E863B5C9-5BF9-6E46-94B7-A4F7B58F1C22}" srcOrd="4" destOrd="0" presId="urn:microsoft.com/office/officeart/2005/8/layout/hProcess11"/>
    <dgm:cxn modelId="{F54508A6-4D18-7847-BFEF-247BF25FF0A7}" type="presParOf" srcId="{E863B5C9-5BF9-6E46-94B7-A4F7B58F1C22}" destId="{D41494B2-EE70-F34C-99AE-809876292401}" srcOrd="0" destOrd="0" presId="urn:microsoft.com/office/officeart/2005/8/layout/hProcess11"/>
    <dgm:cxn modelId="{F4CCFA30-1085-7946-9C91-4A6DB186C498}" type="presParOf" srcId="{E863B5C9-5BF9-6E46-94B7-A4F7B58F1C22}" destId="{9A11CB16-AF2D-0844-9440-87381D61D02C}" srcOrd="1" destOrd="0" presId="urn:microsoft.com/office/officeart/2005/8/layout/hProcess11"/>
    <dgm:cxn modelId="{17C2533B-BBDE-A34D-A6F4-206E5928B389}" type="presParOf" srcId="{E863B5C9-5BF9-6E46-94B7-A4F7B58F1C22}" destId="{E1FE9C72-99A7-CD44-B881-5043A296FB0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2DA9802-9286-404A-8E8F-FF630D1C58C2}"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US"/>
        </a:p>
      </dgm:t>
    </dgm:pt>
    <dgm:pt modelId="{76C5442D-CA1D-494C-9D03-B593C2D223E3}">
      <dgm:prSet phldrT="[Text]"/>
      <dgm:spPr/>
      <dgm:t>
        <a:bodyPr/>
        <a:lstStyle/>
        <a:p>
          <a:r>
            <a:rPr lang="en-US" dirty="0" smtClean="0"/>
            <a:t>Platform</a:t>
          </a:r>
          <a:endParaRPr lang="en-US" dirty="0"/>
        </a:p>
      </dgm:t>
    </dgm:pt>
    <dgm:pt modelId="{7568D8A2-8DA9-4D34-A1BE-EE64F789A525}" type="parTrans" cxnId="{0CDD275B-08B0-471F-B377-9E37D3690A61}">
      <dgm:prSet/>
      <dgm:spPr/>
      <dgm:t>
        <a:bodyPr/>
        <a:lstStyle/>
        <a:p>
          <a:endParaRPr lang="en-US"/>
        </a:p>
      </dgm:t>
    </dgm:pt>
    <dgm:pt modelId="{897389EE-4F6E-4A50-BB8B-F1CD812BD230}" type="sibTrans" cxnId="{0CDD275B-08B0-471F-B377-9E37D3690A61}">
      <dgm:prSet/>
      <dgm:spPr/>
      <dgm:t>
        <a:bodyPr/>
        <a:lstStyle/>
        <a:p>
          <a:endParaRPr lang="en-US"/>
        </a:p>
      </dgm:t>
    </dgm:pt>
    <dgm:pt modelId="{8EC95DC0-6125-422A-BD85-61CD93227FFB}">
      <dgm:prSet phldrT="[Text]"/>
      <dgm:spPr/>
      <dgm:t>
        <a:bodyPr/>
        <a:lstStyle/>
        <a:p>
          <a:r>
            <a:rPr lang="en-US" dirty="0" smtClean="0"/>
            <a:t>Variants</a:t>
          </a:r>
          <a:endParaRPr lang="en-US" dirty="0"/>
        </a:p>
      </dgm:t>
    </dgm:pt>
    <dgm:pt modelId="{04684C94-1266-4200-AAC7-7EA5FD78E225}" type="parTrans" cxnId="{F613E68B-A4F2-409B-B3DB-B26D8E1C6A6C}">
      <dgm:prSet/>
      <dgm:spPr/>
      <dgm:t>
        <a:bodyPr/>
        <a:lstStyle/>
        <a:p>
          <a:endParaRPr lang="en-US"/>
        </a:p>
      </dgm:t>
    </dgm:pt>
    <dgm:pt modelId="{B58D1F06-F3B4-40B3-930D-A5750A73CDD0}" type="sibTrans" cxnId="{F613E68B-A4F2-409B-B3DB-B26D8E1C6A6C}">
      <dgm:prSet/>
      <dgm:spPr/>
      <dgm:t>
        <a:bodyPr/>
        <a:lstStyle/>
        <a:p>
          <a:endParaRPr lang="en-US"/>
        </a:p>
      </dgm:t>
    </dgm:pt>
    <dgm:pt modelId="{94E7A1E6-4A5E-4463-8653-E17C573B168B}">
      <dgm:prSet phldrT="[Text]"/>
      <dgm:spPr/>
      <dgm:t>
        <a:bodyPr/>
        <a:lstStyle/>
        <a:p>
          <a:r>
            <a:rPr lang="en-US" dirty="0" smtClean="0"/>
            <a:t>Methylation Data</a:t>
          </a:r>
          <a:endParaRPr lang="en-US" dirty="0"/>
        </a:p>
      </dgm:t>
    </dgm:pt>
    <dgm:pt modelId="{8832710C-F09A-47E8-B5DA-65FE5D7A054A}" type="parTrans" cxnId="{55E9BD39-03D0-4AA4-B1AC-8A403369211C}">
      <dgm:prSet/>
      <dgm:spPr/>
      <dgm:t>
        <a:bodyPr/>
        <a:lstStyle/>
        <a:p>
          <a:endParaRPr lang="en-US"/>
        </a:p>
      </dgm:t>
    </dgm:pt>
    <dgm:pt modelId="{08C2CFD4-724E-477D-992F-A3E5156DF278}" type="sibTrans" cxnId="{55E9BD39-03D0-4AA4-B1AC-8A403369211C}">
      <dgm:prSet/>
      <dgm:spPr/>
      <dgm:t>
        <a:bodyPr/>
        <a:lstStyle/>
        <a:p>
          <a:endParaRPr lang="en-US"/>
        </a:p>
      </dgm:t>
    </dgm:pt>
    <dgm:pt modelId="{98883A90-3C39-4B97-9777-C0D451515BED}">
      <dgm:prSet phldrT="[Text]"/>
      <dgm:spPr/>
      <dgm:t>
        <a:bodyPr/>
        <a:lstStyle/>
        <a:p>
          <a:r>
            <a:rPr lang="en-US" dirty="0" smtClean="0"/>
            <a:t>RNAseq</a:t>
          </a:r>
          <a:endParaRPr lang="en-US" dirty="0"/>
        </a:p>
      </dgm:t>
    </dgm:pt>
    <dgm:pt modelId="{D6B5604E-5BD5-46D5-80D0-4FE4C1460124}" type="parTrans" cxnId="{4725DA30-7A50-4345-981B-DCDDC5048555}">
      <dgm:prSet/>
      <dgm:spPr/>
      <dgm:t>
        <a:bodyPr/>
        <a:lstStyle/>
        <a:p>
          <a:endParaRPr lang="en-US"/>
        </a:p>
      </dgm:t>
    </dgm:pt>
    <dgm:pt modelId="{F2971F57-4EE1-46F2-8217-343C88AF72F8}" type="sibTrans" cxnId="{4725DA30-7A50-4345-981B-DCDDC5048555}">
      <dgm:prSet/>
      <dgm:spPr/>
      <dgm:t>
        <a:bodyPr/>
        <a:lstStyle/>
        <a:p>
          <a:endParaRPr lang="en-US"/>
        </a:p>
      </dgm:t>
    </dgm:pt>
    <dgm:pt modelId="{2C49C800-CD27-4410-B42C-1D5A17E7D1B3}">
      <dgm:prSet phldrT="[Text]"/>
      <dgm:spPr/>
      <dgm:t>
        <a:bodyPr/>
        <a:lstStyle/>
        <a:p>
          <a:r>
            <a:rPr lang="en-US" dirty="0" smtClean="0"/>
            <a:t>Illumina</a:t>
          </a:r>
          <a:endParaRPr lang="en-US" dirty="0"/>
        </a:p>
      </dgm:t>
    </dgm:pt>
    <dgm:pt modelId="{E8471B14-F0F5-4166-B954-02DA83C202F0}" type="parTrans" cxnId="{30DFF47B-89C8-4922-A5B8-8EF740D68255}">
      <dgm:prSet/>
      <dgm:spPr/>
      <dgm:t>
        <a:bodyPr/>
        <a:lstStyle/>
        <a:p>
          <a:endParaRPr lang="en-US"/>
        </a:p>
      </dgm:t>
    </dgm:pt>
    <dgm:pt modelId="{B6E652EC-97AB-4BC8-B991-200B8C8D6D6D}" type="sibTrans" cxnId="{30DFF47B-89C8-4922-A5B8-8EF740D68255}">
      <dgm:prSet/>
      <dgm:spPr/>
      <dgm:t>
        <a:bodyPr/>
        <a:lstStyle/>
        <a:p>
          <a:endParaRPr lang="en-US"/>
        </a:p>
      </dgm:t>
    </dgm:pt>
    <dgm:pt modelId="{F68AF229-7E4D-4594-9AB9-5C4B789AAECF}">
      <dgm:prSet phldrT="[Text]"/>
      <dgm:spPr/>
      <dgm:t>
        <a:bodyPr/>
        <a:lstStyle/>
        <a:p>
          <a:r>
            <a:rPr lang="en-US" dirty="0" smtClean="0"/>
            <a:t>CGI</a:t>
          </a:r>
          <a:endParaRPr lang="en-US" dirty="0"/>
        </a:p>
      </dgm:t>
    </dgm:pt>
    <dgm:pt modelId="{48CDC624-520B-4EBA-A305-765CD0C8C943}" type="parTrans" cxnId="{F8835567-0A1A-4E47-A2CD-3B778026DE4A}">
      <dgm:prSet/>
      <dgm:spPr/>
      <dgm:t>
        <a:bodyPr/>
        <a:lstStyle/>
        <a:p>
          <a:endParaRPr lang="en-US"/>
        </a:p>
      </dgm:t>
    </dgm:pt>
    <dgm:pt modelId="{4A62CE90-D301-4434-9AB5-6E68AF30F669}" type="sibTrans" cxnId="{F8835567-0A1A-4E47-A2CD-3B778026DE4A}">
      <dgm:prSet/>
      <dgm:spPr/>
      <dgm:t>
        <a:bodyPr/>
        <a:lstStyle/>
        <a:p>
          <a:endParaRPr lang="en-US"/>
        </a:p>
      </dgm:t>
    </dgm:pt>
    <dgm:pt modelId="{B2341B65-4F23-4903-BF32-1AC53A585A5C}">
      <dgm:prSet phldrT="[Text]"/>
      <dgm:spPr/>
      <dgm:t>
        <a:bodyPr/>
        <a:lstStyle/>
        <a:p>
          <a:r>
            <a:rPr lang="en-US" dirty="0" smtClean="0"/>
            <a:t>Custom Sets</a:t>
          </a:r>
          <a:endParaRPr lang="en-US" dirty="0"/>
        </a:p>
      </dgm:t>
    </dgm:pt>
    <dgm:pt modelId="{0DCF7DB8-FC31-4916-959A-A1E3DBECDE2C}">
      <dgm:prSet phldrT="[Text]"/>
      <dgm:spPr/>
      <dgm:t>
        <a:bodyPr/>
        <a:lstStyle/>
        <a:p>
          <a:r>
            <a:rPr lang="en-US" dirty="0" smtClean="0"/>
            <a:t>Position Based</a:t>
          </a:r>
          <a:endParaRPr lang="en-US" dirty="0"/>
        </a:p>
      </dgm:t>
    </dgm:pt>
    <dgm:pt modelId="{56CAD61B-03A0-40F7-95D5-3D760180486A}">
      <dgm:prSet phldrT="[Text]"/>
      <dgm:spPr/>
      <dgm:t>
        <a:bodyPr/>
        <a:lstStyle/>
        <a:p>
          <a:r>
            <a:rPr lang="en-US" dirty="0" smtClean="0"/>
            <a:t>Region Based</a:t>
          </a:r>
          <a:endParaRPr lang="en-US" dirty="0"/>
        </a:p>
      </dgm:t>
    </dgm:pt>
    <dgm:pt modelId="{AD170F28-A72E-4819-BDEA-A705B865F5D1}">
      <dgm:prSet phldrT="[Text]"/>
      <dgm:spPr/>
      <dgm:t>
        <a:bodyPr/>
        <a:lstStyle/>
        <a:p>
          <a:r>
            <a:rPr lang="en-US" dirty="0" smtClean="0"/>
            <a:t>Gene Based</a:t>
          </a:r>
          <a:endParaRPr lang="en-US" dirty="0"/>
        </a:p>
      </dgm:t>
    </dgm:pt>
    <dgm:pt modelId="{3A8BD5FC-D113-407A-9174-44D5112E7228}">
      <dgm:prSet phldrT="[Text]"/>
      <dgm:spPr/>
      <dgm:t>
        <a:bodyPr/>
        <a:lstStyle/>
        <a:p>
          <a:r>
            <a:rPr lang="en-US" dirty="0" smtClean="0"/>
            <a:t>Reference</a:t>
          </a:r>
          <a:endParaRPr lang="en-US" dirty="0"/>
        </a:p>
      </dgm:t>
    </dgm:pt>
    <dgm:pt modelId="{134838BE-563A-43C2-AB55-DCEB08E924C8}" type="sibTrans" cxnId="{68B9ED4B-D1B7-4053-9E2E-2F39744444DC}">
      <dgm:prSet/>
      <dgm:spPr/>
      <dgm:t>
        <a:bodyPr/>
        <a:lstStyle/>
        <a:p>
          <a:endParaRPr lang="en-US"/>
        </a:p>
      </dgm:t>
    </dgm:pt>
    <dgm:pt modelId="{702DB36E-ECBD-4D93-B1A4-6B4537DF0AAE}" type="parTrans" cxnId="{68B9ED4B-D1B7-4053-9E2E-2F39744444DC}">
      <dgm:prSet/>
      <dgm:spPr/>
      <dgm:t>
        <a:bodyPr/>
        <a:lstStyle/>
        <a:p>
          <a:endParaRPr lang="en-US"/>
        </a:p>
      </dgm:t>
    </dgm:pt>
    <dgm:pt modelId="{9C9266D1-3320-4DB4-9577-385ECF797CA6}" type="sibTrans" cxnId="{43C34512-DAC5-4EFF-BBC8-F0CABF502AD5}">
      <dgm:prSet/>
      <dgm:spPr/>
      <dgm:t>
        <a:bodyPr/>
        <a:lstStyle/>
        <a:p>
          <a:endParaRPr lang="en-US"/>
        </a:p>
      </dgm:t>
    </dgm:pt>
    <dgm:pt modelId="{F577C402-FD88-4D0C-A309-5E26A7A1AB8D}" type="parTrans" cxnId="{43C34512-DAC5-4EFF-BBC8-F0CABF502AD5}">
      <dgm:prSet/>
      <dgm:spPr/>
      <dgm:t>
        <a:bodyPr/>
        <a:lstStyle/>
        <a:p>
          <a:endParaRPr lang="en-US"/>
        </a:p>
      </dgm:t>
    </dgm:pt>
    <dgm:pt modelId="{59D7F360-FA13-423F-B67D-D682036EC5BE}" type="sibTrans" cxnId="{771F2C7E-C0DC-40B1-A4F5-1FF5891B2725}">
      <dgm:prSet/>
      <dgm:spPr/>
      <dgm:t>
        <a:bodyPr/>
        <a:lstStyle/>
        <a:p>
          <a:endParaRPr lang="en-US"/>
        </a:p>
      </dgm:t>
    </dgm:pt>
    <dgm:pt modelId="{4044E3E2-3F51-421A-A544-3706D2A4B47F}" type="parTrans" cxnId="{771F2C7E-C0DC-40B1-A4F5-1FF5891B2725}">
      <dgm:prSet/>
      <dgm:spPr/>
      <dgm:t>
        <a:bodyPr/>
        <a:lstStyle/>
        <a:p>
          <a:endParaRPr lang="en-US"/>
        </a:p>
      </dgm:t>
    </dgm:pt>
    <dgm:pt modelId="{801BFDA5-12F9-41FE-8E70-C108B0C36CEC}" type="sibTrans" cxnId="{E129E700-A0EB-45AA-8AD5-E100F6E10B76}">
      <dgm:prSet/>
      <dgm:spPr/>
      <dgm:t>
        <a:bodyPr/>
        <a:lstStyle/>
        <a:p>
          <a:endParaRPr lang="en-US"/>
        </a:p>
      </dgm:t>
    </dgm:pt>
    <dgm:pt modelId="{AD06AFD3-30A2-4546-A103-ECD60016F4A4}" type="parTrans" cxnId="{E129E700-A0EB-45AA-8AD5-E100F6E10B76}">
      <dgm:prSet/>
      <dgm:spPr/>
      <dgm:t>
        <a:bodyPr/>
        <a:lstStyle/>
        <a:p>
          <a:endParaRPr lang="en-US"/>
        </a:p>
      </dgm:t>
    </dgm:pt>
    <dgm:pt modelId="{4E940D40-CC12-47EB-92D2-EA8E37009928}" type="sibTrans" cxnId="{04943BDD-E551-4160-AEB3-0DE1F4AD9F01}">
      <dgm:prSet/>
      <dgm:spPr/>
      <dgm:t>
        <a:bodyPr/>
        <a:lstStyle/>
        <a:p>
          <a:endParaRPr lang="en-US"/>
        </a:p>
      </dgm:t>
    </dgm:pt>
    <dgm:pt modelId="{5BFC0E26-F436-451F-AAC7-E2B8641E8178}" type="parTrans" cxnId="{04943BDD-E551-4160-AEB3-0DE1F4AD9F01}">
      <dgm:prSet/>
      <dgm:spPr/>
      <dgm:t>
        <a:bodyPr/>
        <a:lstStyle/>
        <a:p>
          <a:endParaRPr lang="en-US"/>
        </a:p>
      </dgm:t>
    </dgm:pt>
    <dgm:pt modelId="{1C4E1021-2A25-47E2-8B01-3309BAE24946}">
      <dgm:prSet phldrT="[Text]"/>
      <dgm:spPr/>
      <dgm:t>
        <a:bodyPr/>
        <a:lstStyle/>
        <a:p>
          <a:r>
            <a:rPr lang="en-US" smtClean="0"/>
            <a:t>Product</a:t>
          </a:r>
          <a:endParaRPr lang="en-US" dirty="0"/>
        </a:p>
      </dgm:t>
    </dgm:pt>
    <dgm:pt modelId="{C2DF1E14-E29E-4505-89AB-475E1E9320F1}" type="parTrans" cxnId="{72CF8033-81FE-4DFE-93D1-5D845F77ED1B}">
      <dgm:prSet/>
      <dgm:spPr/>
      <dgm:t>
        <a:bodyPr/>
        <a:lstStyle/>
        <a:p>
          <a:endParaRPr lang="en-US"/>
        </a:p>
      </dgm:t>
    </dgm:pt>
    <dgm:pt modelId="{1386F33B-1B58-44FF-9640-8E17FB385B80}" type="sibTrans" cxnId="{72CF8033-81FE-4DFE-93D1-5D845F77ED1B}">
      <dgm:prSet/>
      <dgm:spPr/>
      <dgm:t>
        <a:bodyPr/>
        <a:lstStyle/>
        <a:p>
          <a:endParaRPr lang="en-US"/>
        </a:p>
      </dgm:t>
    </dgm:pt>
    <dgm:pt modelId="{63EF7710-7B68-4DF1-AD7C-7A81D7A5FF6B}">
      <dgm:prSet phldrT="[Text]"/>
      <dgm:spPr/>
      <dgm:t>
        <a:bodyPr/>
        <a:lstStyle/>
        <a:p>
          <a:r>
            <a:rPr lang="en-US" dirty="0" smtClean="0"/>
            <a:t>Metadata</a:t>
          </a:r>
          <a:endParaRPr lang="en-US" dirty="0"/>
        </a:p>
      </dgm:t>
    </dgm:pt>
    <dgm:pt modelId="{5966E27D-E040-4FB5-B446-80379AC10540}" type="parTrans" cxnId="{C615207E-374F-4E10-BD06-CC6E90EFF093}">
      <dgm:prSet/>
      <dgm:spPr/>
      <dgm:t>
        <a:bodyPr/>
        <a:lstStyle/>
        <a:p>
          <a:endParaRPr lang="en-US"/>
        </a:p>
      </dgm:t>
    </dgm:pt>
    <dgm:pt modelId="{508DAF2F-9930-49D4-9467-103FFD5D4B64}" type="sibTrans" cxnId="{C615207E-374F-4E10-BD06-CC6E90EFF093}">
      <dgm:prSet/>
      <dgm:spPr/>
      <dgm:t>
        <a:bodyPr/>
        <a:lstStyle/>
        <a:p>
          <a:endParaRPr lang="en-US"/>
        </a:p>
      </dgm:t>
    </dgm:pt>
    <dgm:pt modelId="{7FAE2581-27AD-4A4A-9404-99D8E64283B9}">
      <dgm:prSet phldrT="[Text]"/>
      <dgm:spPr/>
      <dgm:t>
        <a:bodyPr/>
        <a:lstStyle/>
        <a:p>
          <a:r>
            <a:rPr lang="en-US" dirty="0" smtClean="0"/>
            <a:t>ITMI</a:t>
          </a:r>
          <a:endParaRPr lang="en-US" dirty="0"/>
        </a:p>
      </dgm:t>
    </dgm:pt>
    <dgm:pt modelId="{DAD6ED9D-9F7E-4BAC-A151-ED4A0AD0A7DE}" type="parTrans" cxnId="{1CABA7BC-01D5-432B-BCBA-3CBCC6BFF46B}">
      <dgm:prSet/>
      <dgm:spPr/>
      <dgm:t>
        <a:bodyPr/>
        <a:lstStyle/>
        <a:p>
          <a:endParaRPr lang="en-US"/>
        </a:p>
      </dgm:t>
    </dgm:pt>
    <dgm:pt modelId="{7F8F6C2E-07F8-45C7-9F77-95D48BBE411B}" type="sibTrans" cxnId="{1CABA7BC-01D5-432B-BCBA-3CBCC6BFF46B}">
      <dgm:prSet/>
      <dgm:spPr/>
      <dgm:t>
        <a:bodyPr/>
        <a:lstStyle/>
        <a:p>
          <a:endParaRPr lang="en-US"/>
        </a:p>
      </dgm:t>
    </dgm:pt>
    <dgm:pt modelId="{753AAE81-8AE1-46AB-B090-B10C8DED14EF}">
      <dgm:prSet phldrT="[Text]"/>
      <dgm:spPr/>
      <dgm:t>
        <a:bodyPr/>
        <a:lstStyle/>
        <a:p>
          <a:r>
            <a:rPr lang="en-US" dirty="0" smtClean="0"/>
            <a:t>File</a:t>
          </a:r>
          <a:endParaRPr lang="en-US" dirty="0"/>
        </a:p>
      </dgm:t>
    </dgm:pt>
    <dgm:pt modelId="{A76E4128-16CA-4952-ACA6-73C7AE3B97E5}" type="parTrans" cxnId="{FA331034-9FDD-4A9E-ADF6-3EA24715E372}">
      <dgm:prSet/>
      <dgm:spPr/>
      <dgm:t>
        <a:bodyPr/>
        <a:lstStyle/>
        <a:p>
          <a:endParaRPr lang="en-US"/>
        </a:p>
      </dgm:t>
    </dgm:pt>
    <dgm:pt modelId="{5B54E4C0-6193-403A-A345-943FB7B2CC60}" type="sibTrans" cxnId="{FA331034-9FDD-4A9E-ADF6-3EA24715E372}">
      <dgm:prSet/>
      <dgm:spPr/>
      <dgm:t>
        <a:bodyPr/>
        <a:lstStyle/>
        <a:p>
          <a:endParaRPr lang="en-US"/>
        </a:p>
      </dgm:t>
    </dgm:pt>
    <dgm:pt modelId="{A8E690F9-7715-4CCB-A8B9-D01E3E06B6C2}">
      <dgm:prSet phldrT="[Text]"/>
      <dgm:spPr/>
      <dgm:t>
        <a:bodyPr/>
        <a:lstStyle/>
        <a:p>
          <a:r>
            <a:rPr lang="en-US" dirty="0" smtClean="0"/>
            <a:t>Subject</a:t>
          </a:r>
          <a:endParaRPr lang="en-US" dirty="0"/>
        </a:p>
      </dgm:t>
    </dgm:pt>
    <dgm:pt modelId="{A8B0A553-AAFC-422C-A8EF-1983D72E65F2}" type="parTrans" cxnId="{8CDE5929-4F78-4C06-A233-1988F885654D}">
      <dgm:prSet/>
      <dgm:spPr/>
      <dgm:t>
        <a:bodyPr/>
        <a:lstStyle/>
        <a:p>
          <a:endParaRPr lang="en-US"/>
        </a:p>
      </dgm:t>
    </dgm:pt>
    <dgm:pt modelId="{55DDBD72-4C9C-496C-80BE-E6E876CFA269}" type="sibTrans" cxnId="{8CDE5929-4F78-4C06-A233-1988F885654D}">
      <dgm:prSet/>
      <dgm:spPr/>
      <dgm:t>
        <a:bodyPr/>
        <a:lstStyle/>
        <a:p>
          <a:endParaRPr lang="en-US"/>
        </a:p>
      </dgm:t>
    </dgm:pt>
    <dgm:pt modelId="{C89AAEA4-C937-1E45-9378-81A6E1CBF111}">
      <dgm:prSet phldrT="[Text]"/>
      <dgm:spPr/>
      <dgm:t>
        <a:bodyPr/>
        <a:lstStyle/>
        <a:p>
          <a:r>
            <a:rPr lang="en-US" dirty="0" smtClean="0"/>
            <a:t>ETL log</a:t>
          </a:r>
          <a:endParaRPr lang="en-US" dirty="0"/>
        </a:p>
      </dgm:t>
    </dgm:pt>
    <dgm:pt modelId="{92EF8FF6-4464-E244-8950-89DDF44B798F}" type="parTrans" cxnId="{E68B2BE7-C2A4-4A4E-AA0F-60C9A9FD28CA}">
      <dgm:prSet/>
      <dgm:spPr/>
      <dgm:t>
        <a:bodyPr/>
        <a:lstStyle/>
        <a:p>
          <a:endParaRPr lang="en-US"/>
        </a:p>
      </dgm:t>
    </dgm:pt>
    <dgm:pt modelId="{4B9C6671-9A24-7146-B473-C0B505AA745E}" type="sibTrans" cxnId="{E68B2BE7-C2A4-4A4E-AA0F-60C9A9FD28CA}">
      <dgm:prSet/>
      <dgm:spPr/>
      <dgm:t>
        <a:bodyPr/>
        <a:lstStyle/>
        <a:p>
          <a:endParaRPr lang="en-US"/>
        </a:p>
      </dgm:t>
    </dgm:pt>
    <dgm:pt modelId="{2F68A526-9B0F-C74F-971D-36C580ADB5A1}">
      <dgm:prSet phldrT="[Text]"/>
      <dgm:spPr/>
      <dgm:t>
        <a:bodyPr/>
        <a:lstStyle/>
        <a:p>
          <a:r>
            <a:rPr lang="en-US" dirty="0" smtClean="0"/>
            <a:t>Reference Build</a:t>
          </a:r>
          <a:endParaRPr lang="en-US" dirty="0"/>
        </a:p>
      </dgm:t>
    </dgm:pt>
    <dgm:pt modelId="{E6A4C01C-8985-B94A-9684-B17D6B1872B6}" type="parTrans" cxnId="{B951E4F0-C4AF-794A-8B7E-4E0613D3B312}">
      <dgm:prSet/>
      <dgm:spPr/>
      <dgm:t>
        <a:bodyPr/>
        <a:lstStyle/>
        <a:p>
          <a:endParaRPr lang="en-US"/>
        </a:p>
      </dgm:t>
    </dgm:pt>
    <dgm:pt modelId="{EE2D4C21-651A-4F47-9AD2-DDDE8B87C61C}" type="sibTrans" cxnId="{B951E4F0-C4AF-794A-8B7E-4E0613D3B312}">
      <dgm:prSet/>
      <dgm:spPr/>
      <dgm:t>
        <a:bodyPr/>
        <a:lstStyle/>
        <a:p>
          <a:endParaRPr lang="en-US"/>
        </a:p>
      </dgm:t>
    </dgm:pt>
    <dgm:pt modelId="{F837F244-2FAF-D543-BC36-42E55B20EC37}" type="pres">
      <dgm:prSet presAssocID="{72DA9802-9286-404A-8E8F-FF630D1C58C2}" presName="hierChild1" presStyleCnt="0">
        <dgm:presLayoutVars>
          <dgm:orgChart val="1"/>
          <dgm:chPref val="1"/>
          <dgm:dir/>
          <dgm:animOne val="branch"/>
          <dgm:animLvl val="lvl"/>
          <dgm:resizeHandles/>
        </dgm:presLayoutVars>
      </dgm:prSet>
      <dgm:spPr/>
      <dgm:t>
        <a:bodyPr/>
        <a:lstStyle/>
        <a:p>
          <a:endParaRPr lang="en-US"/>
        </a:p>
      </dgm:t>
    </dgm:pt>
    <dgm:pt modelId="{95EC1A6E-A378-9E43-9957-4E6145809F85}" type="pres">
      <dgm:prSet presAssocID="{2F68A526-9B0F-C74F-971D-36C580ADB5A1}" presName="hierRoot1" presStyleCnt="0">
        <dgm:presLayoutVars>
          <dgm:hierBranch val="init"/>
        </dgm:presLayoutVars>
      </dgm:prSet>
      <dgm:spPr/>
    </dgm:pt>
    <dgm:pt modelId="{D246FFEF-1925-CC4F-9223-098BC206A046}" type="pres">
      <dgm:prSet presAssocID="{2F68A526-9B0F-C74F-971D-36C580ADB5A1}" presName="rootComposite1" presStyleCnt="0"/>
      <dgm:spPr/>
    </dgm:pt>
    <dgm:pt modelId="{D146F1CD-5017-1D4D-B61F-1C4582F21442}" type="pres">
      <dgm:prSet presAssocID="{2F68A526-9B0F-C74F-971D-36C580ADB5A1}" presName="rootText1" presStyleLbl="node0" presStyleIdx="0" presStyleCnt="1">
        <dgm:presLayoutVars>
          <dgm:chPref val="3"/>
        </dgm:presLayoutVars>
      </dgm:prSet>
      <dgm:spPr/>
      <dgm:t>
        <a:bodyPr/>
        <a:lstStyle/>
        <a:p>
          <a:endParaRPr lang="en-US"/>
        </a:p>
      </dgm:t>
    </dgm:pt>
    <dgm:pt modelId="{1D356A9A-55FD-3C47-BFF7-67EE15BB0E74}" type="pres">
      <dgm:prSet presAssocID="{2F68A526-9B0F-C74F-971D-36C580ADB5A1}" presName="rootConnector1" presStyleLbl="node1" presStyleIdx="0" presStyleCnt="0"/>
      <dgm:spPr/>
      <dgm:t>
        <a:bodyPr/>
        <a:lstStyle/>
        <a:p>
          <a:endParaRPr lang="en-US"/>
        </a:p>
      </dgm:t>
    </dgm:pt>
    <dgm:pt modelId="{9918AD43-0C42-0A47-976E-2AF46BF59B78}" type="pres">
      <dgm:prSet presAssocID="{2F68A526-9B0F-C74F-971D-36C580ADB5A1}" presName="hierChild2" presStyleCnt="0"/>
      <dgm:spPr/>
    </dgm:pt>
    <dgm:pt modelId="{3A859112-6AFB-7F4C-A60E-D7EBC06AA3D4}" type="pres">
      <dgm:prSet presAssocID="{7568D8A2-8DA9-4D34-A1BE-EE64F789A525}" presName="Name37" presStyleLbl="parChTrans1D2" presStyleIdx="0" presStyleCnt="3"/>
      <dgm:spPr/>
      <dgm:t>
        <a:bodyPr/>
        <a:lstStyle/>
        <a:p>
          <a:endParaRPr lang="en-US"/>
        </a:p>
      </dgm:t>
    </dgm:pt>
    <dgm:pt modelId="{D532691C-A5D5-DC45-9B58-1D95B63BE54F}" type="pres">
      <dgm:prSet presAssocID="{76C5442D-CA1D-494C-9D03-B593C2D223E3}" presName="hierRoot2" presStyleCnt="0">
        <dgm:presLayoutVars>
          <dgm:hierBranch val="init"/>
        </dgm:presLayoutVars>
      </dgm:prSet>
      <dgm:spPr/>
    </dgm:pt>
    <dgm:pt modelId="{30704A19-D773-3C47-809D-1D8D05A60B6E}" type="pres">
      <dgm:prSet presAssocID="{76C5442D-CA1D-494C-9D03-B593C2D223E3}" presName="rootComposite" presStyleCnt="0"/>
      <dgm:spPr/>
    </dgm:pt>
    <dgm:pt modelId="{BF556E7D-E077-724A-A217-37E00ED2B0F6}" type="pres">
      <dgm:prSet presAssocID="{76C5442D-CA1D-494C-9D03-B593C2D223E3}" presName="rootText" presStyleLbl="node2" presStyleIdx="0" presStyleCnt="3">
        <dgm:presLayoutVars>
          <dgm:chPref val="3"/>
        </dgm:presLayoutVars>
      </dgm:prSet>
      <dgm:spPr/>
      <dgm:t>
        <a:bodyPr/>
        <a:lstStyle/>
        <a:p>
          <a:endParaRPr lang="en-US"/>
        </a:p>
      </dgm:t>
    </dgm:pt>
    <dgm:pt modelId="{F1573930-081F-854C-ACEF-6E67D72CA81A}" type="pres">
      <dgm:prSet presAssocID="{76C5442D-CA1D-494C-9D03-B593C2D223E3}" presName="rootConnector" presStyleLbl="node2" presStyleIdx="0" presStyleCnt="3"/>
      <dgm:spPr/>
      <dgm:t>
        <a:bodyPr/>
        <a:lstStyle/>
        <a:p>
          <a:endParaRPr lang="en-US"/>
        </a:p>
      </dgm:t>
    </dgm:pt>
    <dgm:pt modelId="{F626AFF9-F745-B046-916D-3E5FFBB1F4E3}" type="pres">
      <dgm:prSet presAssocID="{76C5442D-CA1D-494C-9D03-B593C2D223E3}" presName="hierChild4" presStyleCnt="0"/>
      <dgm:spPr/>
    </dgm:pt>
    <dgm:pt modelId="{FC63E833-8019-7143-A5A8-63D4C971260F}" type="pres">
      <dgm:prSet presAssocID="{04684C94-1266-4200-AAC7-7EA5FD78E225}" presName="Name37" presStyleLbl="parChTrans1D3" presStyleIdx="0" presStyleCnt="9"/>
      <dgm:spPr/>
      <dgm:t>
        <a:bodyPr/>
        <a:lstStyle/>
        <a:p>
          <a:endParaRPr lang="en-US"/>
        </a:p>
      </dgm:t>
    </dgm:pt>
    <dgm:pt modelId="{542FD2A7-247A-7049-905B-4B35F39769A0}" type="pres">
      <dgm:prSet presAssocID="{8EC95DC0-6125-422A-BD85-61CD93227FFB}" presName="hierRoot2" presStyleCnt="0">
        <dgm:presLayoutVars>
          <dgm:hierBranch val="init"/>
        </dgm:presLayoutVars>
      </dgm:prSet>
      <dgm:spPr/>
    </dgm:pt>
    <dgm:pt modelId="{934BE4A7-6E70-6944-BFC5-0E3E18D41B61}" type="pres">
      <dgm:prSet presAssocID="{8EC95DC0-6125-422A-BD85-61CD93227FFB}" presName="rootComposite" presStyleCnt="0"/>
      <dgm:spPr/>
    </dgm:pt>
    <dgm:pt modelId="{C8CF91E3-CA00-1344-8033-6512CF2AF3D4}" type="pres">
      <dgm:prSet presAssocID="{8EC95DC0-6125-422A-BD85-61CD93227FFB}" presName="rootText" presStyleLbl="node3" presStyleIdx="0" presStyleCnt="9">
        <dgm:presLayoutVars>
          <dgm:chPref val="3"/>
        </dgm:presLayoutVars>
      </dgm:prSet>
      <dgm:spPr/>
      <dgm:t>
        <a:bodyPr/>
        <a:lstStyle/>
        <a:p>
          <a:endParaRPr lang="en-US"/>
        </a:p>
      </dgm:t>
    </dgm:pt>
    <dgm:pt modelId="{028D455E-7DEF-494D-8E2D-0761F7BD3BA0}" type="pres">
      <dgm:prSet presAssocID="{8EC95DC0-6125-422A-BD85-61CD93227FFB}" presName="rootConnector" presStyleLbl="node3" presStyleIdx="0" presStyleCnt="9"/>
      <dgm:spPr/>
      <dgm:t>
        <a:bodyPr/>
        <a:lstStyle/>
        <a:p>
          <a:endParaRPr lang="en-US"/>
        </a:p>
      </dgm:t>
    </dgm:pt>
    <dgm:pt modelId="{397CCCC4-7D50-444E-8909-494B52307770}" type="pres">
      <dgm:prSet presAssocID="{8EC95DC0-6125-422A-BD85-61CD93227FFB}" presName="hierChild4" presStyleCnt="0"/>
      <dgm:spPr/>
    </dgm:pt>
    <dgm:pt modelId="{4C69403D-70A2-5546-8B7E-58253008C0DD}" type="pres">
      <dgm:prSet presAssocID="{E8471B14-F0F5-4166-B954-02DA83C202F0}" presName="Name37" presStyleLbl="parChTrans1D4" presStyleIdx="0" presStyleCnt="5"/>
      <dgm:spPr/>
      <dgm:t>
        <a:bodyPr/>
        <a:lstStyle/>
        <a:p>
          <a:endParaRPr lang="en-US"/>
        </a:p>
      </dgm:t>
    </dgm:pt>
    <dgm:pt modelId="{3CE42122-E0D1-784A-BA9B-97A60B6D28DA}" type="pres">
      <dgm:prSet presAssocID="{2C49C800-CD27-4410-B42C-1D5A17E7D1B3}" presName="hierRoot2" presStyleCnt="0">
        <dgm:presLayoutVars>
          <dgm:hierBranch val="init"/>
        </dgm:presLayoutVars>
      </dgm:prSet>
      <dgm:spPr/>
    </dgm:pt>
    <dgm:pt modelId="{719BE3C0-4A08-E948-AD82-FF38889BCBAB}" type="pres">
      <dgm:prSet presAssocID="{2C49C800-CD27-4410-B42C-1D5A17E7D1B3}" presName="rootComposite" presStyleCnt="0"/>
      <dgm:spPr/>
    </dgm:pt>
    <dgm:pt modelId="{C6C7BC74-138D-9346-9D4F-0F8B7AE1385F}" type="pres">
      <dgm:prSet presAssocID="{2C49C800-CD27-4410-B42C-1D5A17E7D1B3}" presName="rootText" presStyleLbl="node4" presStyleIdx="0" presStyleCnt="5">
        <dgm:presLayoutVars>
          <dgm:chPref val="3"/>
        </dgm:presLayoutVars>
      </dgm:prSet>
      <dgm:spPr/>
      <dgm:t>
        <a:bodyPr/>
        <a:lstStyle/>
        <a:p>
          <a:endParaRPr lang="en-US"/>
        </a:p>
      </dgm:t>
    </dgm:pt>
    <dgm:pt modelId="{99920B1F-CEED-CF41-A43D-3576FEF836CA}" type="pres">
      <dgm:prSet presAssocID="{2C49C800-CD27-4410-B42C-1D5A17E7D1B3}" presName="rootConnector" presStyleLbl="node4" presStyleIdx="0" presStyleCnt="5"/>
      <dgm:spPr/>
      <dgm:t>
        <a:bodyPr/>
        <a:lstStyle/>
        <a:p>
          <a:endParaRPr lang="en-US"/>
        </a:p>
      </dgm:t>
    </dgm:pt>
    <dgm:pt modelId="{76884A71-8B92-D141-9BE7-4D0D5E0C1E37}" type="pres">
      <dgm:prSet presAssocID="{2C49C800-CD27-4410-B42C-1D5A17E7D1B3}" presName="hierChild4" presStyleCnt="0"/>
      <dgm:spPr/>
    </dgm:pt>
    <dgm:pt modelId="{0CAADEA4-D59C-D144-A6DC-79CBC4BD0B45}" type="pres">
      <dgm:prSet presAssocID="{2C49C800-CD27-4410-B42C-1D5A17E7D1B3}" presName="hierChild5" presStyleCnt="0"/>
      <dgm:spPr/>
    </dgm:pt>
    <dgm:pt modelId="{D873CE1E-A12E-874C-966B-071ED20E8548}" type="pres">
      <dgm:prSet presAssocID="{48CDC624-520B-4EBA-A305-765CD0C8C943}" presName="Name37" presStyleLbl="parChTrans1D4" presStyleIdx="1" presStyleCnt="5"/>
      <dgm:spPr/>
      <dgm:t>
        <a:bodyPr/>
        <a:lstStyle/>
        <a:p>
          <a:endParaRPr lang="en-US"/>
        </a:p>
      </dgm:t>
    </dgm:pt>
    <dgm:pt modelId="{07CC755F-43FB-4C43-B263-F9E9EDFAC31A}" type="pres">
      <dgm:prSet presAssocID="{F68AF229-7E4D-4594-9AB9-5C4B789AAECF}" presName="hierRoot2" presStyleCnt="0">
        <dgm:presLayoutVars>
          <dgm:hierBranch val="init"/>
        </dgm:presLayoutVars>
      </dgm:prSet>
      <dgm:spPr/>
    </dgm:pt>
    <dgm:pt modelId="{B349A2E5-3118-7B4E-BFF1-2EF052CAD6B5}" type="pres">
      <dgm:prSet presAssocID="{F68AF229-7E4D-4594-9AB9-5C4B789AAECF}" presName="rootComposite" presStyleCnt="0"/>
      <dgm:spPr/>
    </dgm:pt>
    <dgm:pt modelId="{0623D2E2-8216-2547-8B72-7D3316E79B5E}" type="pres">
      <dgm:prSet presAssocID="{F68AF229-7E4D-4594-9AB9-5C4B789AAECF}" presName="rootText" presStyleLbl="node4" presStyleIdx="1" presStyleCnt="5">
        <dgm:presLayoutVars>
          <dgm:chPref val="3"/>
        </dgm:presLayoutVars>
      </dgm:prSet>
      <dgm:spPr/>
      <dgm:t>
        <a:bodyPr/>
        <a:lstStyle/>
        <a:p>
          <a:endParaRPr lang="en-US"/>
        </a:p>
      </dgm:t>
    </dgm:pt>
    <dgm:pt modelId="{3552259A-BC9D-8040-972E-7D099A2A42E4}" type="pres">
      <dgm:prSet presAssocID="{F68AF229-7E4D-4594-9AB9-5C4B789AAECF}" presName="rootConnector" presStyleLbl="node4" presStyleIdx="1" presStyleCnt="5"/>
      <dgm:spPr/>
      <dgm:t>
        <a:bodyPr/>
        <a:lstStyle/>
        <a:p>
          <a:endParaRPr lang="en-US"/>
        </a:p>
      </dgm:t>
    </dgm:pt>
    <dgm:pt modelId="{F7E8E5EE-C6CF-C245-BD30-14D02D6D30A9}" type="pres">
      <dgm:prSet presAssocID="{F68AF229-7E4D-4594-9AB9-5C4B789AAECF}" presName="hierChild4" presStyleCnt="0"/>
      <dgm:spPr/>
    </dgm:pt>
    <dgm:pt modelId="{E9128157-A9C5-CC4C-A544-C7DC8E7DBBD9}" type="pres">
      <dgm:prSet presAssocID="{F68AF229-7E4D-4594-9AB9-5C4B789AAECF}" presName="hierChild5" presStyleCnt="0"/>
      <dgm:spPr/>
    </dgm:pt>
    <dgm:pt modelId="{5FE1D9AE-160A-A347-BC81-038F1B95C58B}" type="pres">
      <dgm:prSet presAssocID="{8EC95DC0-6125-422A-BD85-61CD93227FFB}" presName="hierChild5" presStyleCnt="0"/>
      <dgm:spPr/>
    </dgm:pt>
    <dgm:pt modelId="{FAA47C2B-BBE5-2D44-A473-DEB2FF5EAB78}" type="pres">
      <dgm:prSet presAssocID="{8832710C-F09A-47E8-B5DA-65FE5D7A054A}" presName="Name37" presStyleLbl="parChTrans1D3" presStyleIdx="1" presStyleCnt="9"/>
      <dgm:spPr/>
      <dgm:t>
        <a:bodyPr/>
        <a:lstStyle/>
        <a:p>
          <a:endParaRPr lang="en-US"/>
        </a:p>
      </dgm:t>
    </dgm:pt>
    <dgm:pt modelId="{062D5CE4-78C1-BD4B-8C40-3D2CA72A6D6D}" type="pres">
      <dgm:prSet presAssocID="{94E7A1E6-4A5E-4463-8653-E17C573B168B}" presName="hierRoot2" presStyleCnt="0">
        <dgm:presLayoutVars>
          <dgm:hierBranch val="init"/>
        </dgm:presLayoutVars>
      </dgm:prSet>
      <dgm:spPr/>
    </dgm:pt>
    <dgm:pt modelId="{4B9ADCB4-4C48-4D4D-8843-825B38B28C56}" type="pres">
      <dgm:prSet presAssocID="{94E7A1E6-4A5E-4463-8653-E17C573B168B}" presName="rootComposite" presStyleCnt="0"/>
      <dgm:spPr/>
    </dgm:pt>
    <dgm:pt modelId="{07D6C3E9-0F4D-354C-8A8E-C1C890BE8B8F}" type="pres">
      <dgm:prSet presAssocID="{94E7A1E6-4A5E-4463-8653-E17C573B168B}" presName="rootText" presStyleLbl="node3" presStyleIdx="1" presStyleCnt="9">
        <dgm:presLayoutVars>
          <dgm:chPref val="3"/>
        </dgm:presLayoutVars>
      </dgm:prSet>
      <dgm:spPr/>
      <dgm:t>
        <a:bodyPr/>
        <a:lstStyle/>
        <a:p>
          <a:endParaRPr lang="en-US"/>
        </a:p>
      </dgm:t>
    </dgm:pt>
    <dgm:pt modelId="{24292CC8-6E9D-A147-92BD-7BB614BDB46E}" type="pres">
      <dgm:prSet presAssocID="{94E7A1E6-4A5E-4463-8653-E17C573B168B}" presName="rootConnector" presStyleLbl="node3" presStyleIdx="1" presStyleCnt="9"/>
      <dgm:spPr/>
      <dgm:t>
        <a:bodyPr/>
        <a:lstStyle/>
        <a:p>
          <a:endParaRPr lang="en-US"/>
        </a:p>
      </dgm:t>
    </dgm:pt>
    <dgm:pt modelId="{63C6EAA4-AC21-2B40-9F14-62DAC4CF304E}" type="pres">
      <dgm:prSet presAssocID="{94E7A1E6-4A5E-4463-8653-E17C573B168B}" presName="hierChild4" presStyleCnt="0"/>
      <dgm:spPr/>
    </dgm:pt>
    <dgm:pt modelId="{B753864B-A878-0C4D-9897-12478192C753}" type="pres">
      <dgm:prSet presAssocID="{94E7A1E6-4A5E-4463-8653-E17C573B168B}" presName="hierChild5" presStyleCnt="0"/>
      <dgm:spPr/>
    </dgm:pt>
    <dgm:pt modelId="{B46608FF-EA23-4A4E-97D1-09B7A1D7C2D1}" type="pres">
      <dgm:prSet presAssocID="{D6B5604E-5BD5-46D5-80D0-4FE4C1460124}" presName="Name37" presStyleLbl="parChTrans1D3" presStyleIdx="2" presStyleCnt="9"/>
      <dgm:spPr/>
      <dgm:t>
        <a:bodyPr/>
        <a:lstStyle/>
        <a:p>
          <a:endParaRPr lang="en-US"/>
        </a:p>
      </dgm:t>
    </dgm:pt>
    <dgm:pt modelId="{D49648A2-E7F0-5443-A008-D5408672C674}" type="pres">
      <dgm:prSet presAssocID="{98883A90-3C39-4B97-9777-C0D451515BED}" presName="hierRoot2" presStyleCnt="0">
        <dgm:presLayoutVars>
          <dgm:hierBranch val="init"/>
        </dgm:presLayoutVars>
      </dgm:prSet>
      <dgm:spPr/>
    </dgm:pt>
    <dgm:pt modelId="{127112B9-4464-F94C-AA72-34A7800AFDA6}" type="pres">
      <dgm:prSet presAssocID="{98883A90-3C39-4B97-9777-C0D451515BED}" presName="rootComposite" presStyleCnt="0"/>
      <dgm:spPr/>
    </dgm:pt>
    <dgm:pt modelId="{FC447555-3871-BB43-A2F7-AD21AE988035}" type="pres">
      <dgm:prSet presAssocID="{98883A90-3C39-4B97-9777-C0D451515BED}" presName="rootText" presStyleLbl="node3" presStyleIdx="2" presStyleCnt="9">
        <dgm:presLayoutVars>
          <dgm:chPref val="3"/>
        </dgm:presLayoutVars>
      </dgm:prSet>
      <dgm:spPr/>
      <dgm:t>
        <a:bodyPr/>
        <a:lstStyle/>
        <a:p>
          <a:endParaRPr lang="en-US"/>
        </a:p>
      </dgm:t>
    </dgm:pt>
    <dgm:pt modelId="{73B0E54A-2BAB-BE43-A8D9-5CCA24504363}" type="pres">
      <dgm:prSet presAssocID="{98883A90-3C39-4B97-9777-C0D451515BED}" presName="rootConnector" presStyleLbl="node3" presStyleIdx="2" presStyleCnt="9"/>
      <dgm:spPr/>
      <dgm:t>
        <a:bodyPr/>
        <a:lstStyle/>
        <a:p>
          <a:endParaRPr lang="en-US"/>
        </a:p>
      </dgm:t>
    </dgm:pt>
    <dgm:pt modelId="{757FB5D4-F760-4F4E-AC27-F5080860BBAB}" type="pres">
      <dgm:prSet presAssocID="{98883A90-3C39-4B97-9777-C0D451515BED}" presName="hierChild4" presStyleCnt="0"/>
      <dgm:spPr/>
    </dgm:pt>
    <dgm:pt modelId="{C1278AF3-2153-CA47-B49E-6BCDB064C985}" type="pres">
      <dgm:prSet presAssocID="{98883A90-3C39-4B97-9777-C0D451515BED}" presName="hierChild5" presStyleCnt="0"/>
      <dgm:spPr/>
    </dgm:pt>
    <dgm:pt modelId="{E9172CA6-7D94-4B41-83F3-98B7186C6127}" type="pres">
      <dgm:prSet presAssocID="{76C5442D-CA1D-494C-9D03-B593C2D223E3}" presName="hierChild5" presStyleCnt="0"/>
      <dgm:spPr/>
    </dgm:pt>
    <dgm:pt modelId="{69666FFE-6B6F-0648-BB17-45AD4B845811}" type="pres">
      <dgm:prSet presAssocID="{702DB36E-ECBD-4D93-B1A4-6B4537DF0AAE}" presName="Name37" presStyleLbl="parChTrans1D2" presStyleIdx="1" presStyleCnt="3"/>
      <dgm:spPr/>
      <dgm:t>
        <a:bodyPr/>
        <a:lstStyle/>
        <a:p>
          <a:endParaRPr lang="en-US"/>
        </a:p>
      </dgm:t>
    </dgm:pt>
    <dgm:pt modelId="{A0E65461-6E0D-1145-BD40-54C682B0D056}" type="pres">
      <dgm:prSet presAssocID="{3A8BD5FC-D113-407A-9174-44D5112E7228}" presName="hierRoot2" presStyleCnt="0">
        <dgm:presLayoutVars>
          <dgm:hierBranch val="init"/>
        </dgm:presLayoutVars>
      </dgm:prSet>
      <dgm:spPr/>
    </dgm:pt>
    <dgm:pt modelId="{58D87DB6-7075-4340-8454-5146C1B00AFA}" type="pres">
      <dgm:prSet presAssocID="{3A8BD5FC-D113-407A-9174-44D5112E7228}" presName="rootComposite" presStyleCnt="0"/>
      <dgm:spPr/>
    </dgm:pt>
    <dgm:pt modelId="{F38D0AC8-4286-9D44-AEF5-F3E1C076E279}" type="pres">
      <dgm:prSet presAssocID="{3A8BD5FC-D113-407A-9174-44D5112E7228}" presName="rootText" presStyleLbl="node2" presStyleIdx="1" presStyleCnt="3">
        <dgm:presLayoutVars>
          <dgm:chPref val="3"/>
        </dgm:presLayoutVars>
      </dgm:prSet>
      <dgm:spPr/>
      <dgm:t>
        <a:bodyPr/>
        <a:lstStyle/>
        <a:p>
          <a:endParaRPr lang="en-US"/>
        </a:p>
      </dgm:t>
    </dgm:pt>
    <dgm:pt modelId="{8DF198B3-AD0C-A443-BFAD-52BED7F870C8}" type="pres">
      <dgm:prSet presAssocID="{3A8BD5FC-D113-407A-9174-44D5112E7228}" presName="rootConnector" presStyleLbl="node2" presStyleIdx="1" presStyleCnt="3"/>
      <dgm:spPr/>
      <dgm:t>
        <a:bodyPr/>
        <a:lstStyle/>
        <a:p>
          <a:endParaRPr lang="en-US"/>
        </a:p>
      </dgm:t>
    </dgm:pt>
    <dgm:pt modelId="{F1F1FB03-FF6F-6844-9FD2-405AC62387A8}" type="pres">
      <dgm:prSet presAssocID="{3A8BD5FC-D113-407A-9174-44D5112E7228}" presName="hierChild4" presStyleCnt="0"/>
      <dgm:spPr/>
    </dgm:pt>
    <dgm:pt modelId="{55648A61-406F-D642-A3BD-FF41A1ACF64C}" type="pres">
      <dgm:prSet presAssocID="{5BFC0E26-F436-451F-AAC7-E2B8641E8178}" presName="Name37" presStyleLbl="parChTrans1D3" presStyleIdx="3" presStyleCnt="9"/>
      <dgm:spPr/>
      <dgm:t>
        <a:bodyPr/>
        <a:lstStyle/>
        <a:p>
          <a:endParaRPr lang="en-US"/>
        </a:p>
      </dgm:t>
    </dgm:pt>
    <dgm:pt modelId="{B9A50E53-8B6A-5640-B2F4-ED26C608CE7B}" type="pres">
      <dgm:prSet presAssocID="{AD170F28-A72E-4819-BDEA-A705B865F5D1}" presName="hierRoot2" presStyleCnt="0">
        <dgm:presLayoutVars>
          <dgm:hierBranch val="init"/>
        </dgm:presLayoutVars>
      </dgm:prSet>
      <dgm:spPr/>
    </dgm:pt>
    <dgm:pt modelId="{9E478800-70C3-B84A-8BA3-13D1452BBD8A}" type="pres">
      <dgm:prSet presAssocID="{AD170F28-A72E-4819-BDEA-A705B865F5D1}" presName="rootComposite" presStyleCnt="0"/>
      <dgm:spPr/>
    </dgm:pt>
    <dgm:pt modelId="{DECC0428-4761-314C-976F-D05AC74DAFB1}" type="pres">
      <dgm:prSet presAssocID="{AD170F28-A72E-4819-BDEA-A705B865F5D1}" presName="rootText" presStyleLbl="node3" presStyleIdx="3" presStyleCnt="9">
        <dgm:presLayoutVars>
          <dgm:chPref val="3"/>
        </dgm:presLayoutVars>
      </dgm:prSet>
      <dgm:spPr/>
      <dgm:t>
        <a:bodyPr/>
        <a:lstStyle/>
        <a:p>
          <a:endParaRPr lang="en-US"/>
        </a:p>
      </dgm:t>
    </dgm:pt>
    <dgm:pt modelId="{51E759FD-9B14-AF4F-A79E-255E830FED01}" type="pres">
      <dgm:prSet presAssocID="{AD170F28-A72E-4819-BDEA-A705B865F5D1}" presName="rootConnector" presStyleLbl="node3" presStyleIdx="3" presStyleCnt="9"/>
      <dgm:spPr/>
      <dgm:t>
        <a:bodyPr/>
        <a:lstStyle/>
        <a:p>
          <a:endParaRPr lang="en-US"/>
        </a:p>
      </dgm:t>
    </dgm:pt>
    <dgm:pt modelId="{51083C43-336E-9745-A25D-68FEE03E6EDA}" type="pres">
      <dgm:prSet presAssocID="{AD170F28-A72E-4819-BDEA-A705B865F5D1}" presName="hierChild4" presStyleCnt="0"/>
      <dgm:spPr/>
    </dgm:pt>
    <dgm:pt modelId="{2982CCB5-94A2-ED45-BED8-05293295A502}" type="pres">
      <dgm:prSet presAssocID="{AD170F28-A72E-4819-BDEA-A705B865F5D1}" presName="hierChild5" presStyleCnt="0"/>
      <dgm:spPr/>
    </dgm:pt>
    <dgm:pt modelId="{A92DF97C-9840-6D46-8114-8937FD91640B}" type="pres">
      <dgm:prSet presAssocID="{AD06AFD3-30A2-4546-A103-ECD60016F4A4}" presName="Name37" presStyleLbl="parChTrans1D3" presStyleIdx="4" presStyleCnt="9"/>
      <dgm:spPr/>
      <dgm:t>
        <a:bodyPr/>
        <a:lstStyle/>
        <a:p>
          <a:endParaRPr lang="en-US"/>
        </a:p>
      </dgm:t>
    </dgm:pt>
    <dgm:pt modelId="{154CFE47-0F05-674C-8770-7EA0C32EE713}" type="pres">
      <dgm:prSet presAssocID="{56CAD61B-03A0-40F7-95D5-3D760180486A}" presName="hierRoot2" presStyleCnt="0">
        <dgm:presLayoutVars>
          <dgm:hierBranch val="init"/>
        </dgm:presLayoutVars>
      </dgm:prSet>
      <dgm:spPr/>
    </dgm:pt>
    <dgm:pt modelId="{2CD47F96-8399-314D-9360-BE89B38199B7}" type="pres">
      <dgm:prSet presAssocID="{56CAD61B-03A0-40F7-95D5-3D760180486A}" presName="rootComposite" presStyleCnt="0"/>
      <dgm:spPr/>
    </dgm:pt>
    <dgm:pt modelId="{1F1A7F86-FC05-8B40-BC5D-91193C3FC5C1}" type="pres">
      <dgm:prSet presAssocID="{56CAD61B-03A0-40F7-95D5-3D760180486A}" presName="rootText" presStyleLbl="node3" presStyleIdx="4" presStyleCnt="9">
        <dgm:presLayoutVars>
          <dgm:chPref val="3"/>
        </dgm:presLayoutVars>
      </dgm:prSet>
      <dgm:spPr/>
      <dgm:t>
        <a:bodyPr/>
        <a:lstStyle/>
        <a:p>
          <a:endParaRPr lang="en-US"/>
        </a:p>
      </dgm:t>
    </dgm:pt>
    <dgm:pt modelId="{4E8A299C-0B69-3D48-BC80-F991CF577D1C}" type="pres">
      <dgm:prSet presAssocID="{56CAD61B-03A0-40F7-95D5-3D760180486A}" presName="rootConnector" presStyleLbl="node3" presStyleIdx="4" presStyleCnt="9"/>
      <dgm:spPr/>
      <dgm:t>
        <a:bodyPr/>
        <a:lstStyle/>
        <a:p>
          <a:endParaRPr lang="en-US"/>
        </a:p>
      </dgm:t>
    </dgm:pt>
    <dgm:pt modelId="{E838EA54-69F2-2B41-B652-8389C2C14F1E}" type="pres">
      <dgm:prSet presAssocID="{56CAD61B-03A0-40F7-95D5-3D760180486A}" presName="hierChild4" presStyleCnt="0"/>
      <dgm:spPr/>
    </dgm:pt>
    <dgm:pt modelId="{5F6E4471-04D4-2B49-BE91-44A022303944}" type="pres">
      <dgm:prSet presAssocID="{56CAD61B-03A0-40F7-95D5-3D760180486A}" presName="hierChild5" presStyleCnt="0"/>
      <dgm:spPr/>
    </dgm:pt>
    <dgm:pt modelId="{12186C91-1EBA-244A-9E9A-36CDB778F25E}" type="pres">
      <dgm:prSet presAssocID="{4044E3E2-3F51-421A-A544-3706D2A4B47F}" presName="Name37" presStyleLbl="parChTrans1D3" presStyleIdx="5" presStyleCnt="9"/>
      <dgm:spPr/>
      <dgm:t>
        <a:bodyPr/>
        <a:lstStyle/>
        <a:p>
          <a:endParaRPr lang="en-US"/>
        </a:p>
      </dgm:t>
    </dgm:pt>
    <dgm:pt modelId="{DBB6517E-C4CD-B347-AA17-AC005B9F9B71}" type="pres">
      <dgm:prSet presAssocID="{0DCF7DB8-FC31-4916-959A-A1E3DBECDE2C}" presName="hierRoot2" presStyleCnt="0">
        <dgm:presLayoutVars>
          <dgm:hierBranch val="init"/>
        </dgm:presLayoutVars>
      </dgm:prSet>
      <dgm:spPr/>
    </dgm:pt>
    <dgm:pt modelId="{D61627DC-C2B1-2545-BA35-A4BD79819845}" type="pres">
      <dgm:prSet presAssocID="{0DCF7DB8-FC31-4916-959A-A1E3DBECDE2C}" presName="rootComposite" presStyleCnt="0"/>
      <dgm:spPr/>
    </dgm:pt>
    <dgm:pt modelId="{451ED913-F53C-034C-86B9-635D78763A3F}" type="pres">
      <dgm:prSet presAssocID="{0DCF7DB8-FC31-4916-959A-A1E3DBECDE2C}" presName="rootText" presStyleLbl="node3" presStyleIdx="5" presStyleCnt="9">
        <dgm:presLayoutVars>
          <dgm:chPref val="3"/>
        </dgm:presLayoutVars>
      </dgm:prSet>
      <dgm:spPr/>
      <dgm:t>
        <a:bodyPr/>
        <a:lstStyle/>
        <a:p>
          <a:endParaRPr lang="en-US"/>
        </a:p>
      </dgm:t>
    </dgm:pt>
    <dgm:pt modelId="{447B12CE-D289-AB4A-AE27-49EEF7ACC6AC}" type="pres">
      <dgm:prSet presAssocID="{0DCF7DB8-FC31-4916-959A-A1E3DBECDE2C}" presName="rootConnector" presStyleLbl="node3" presStyleIdx="5" presStyleCnt="9"/>
      <dgm:spPr/>
      <dgm:t>
        <a:bodyPr/>
        <a:lstStyle/>
        <a:p>
          <a:endParaRPr lang="en-US"/>
        </a:p>
      </dgm:t>
    </dgm:pt>
    <dgm:pt modelId="{F86D683D-AC28-D948-BC4E-05AED7AE429A}" type="pres">
      <dgm:prSet presAssocID="{0DCF7DB8-FC31-4916-959A-A1E3DBECDE2C}" presName="hierChild4" presStyleCnt="0"/>
      <dgm:spPr/>
    </dgm:pt>
    <dgm:pt modelId="{C9E39B7E-22F9-E940-8868-E9330A8E8330}" type="pres">
      <dgm:prSet presAssocID="{0DCF7DB8-FC31-4916-959A-A1E3DBECDE2C}" presName="hierChild5" presStyleCnt="0"/>
      <dgm:spPr/>
    </dgm:pt>
    <dgm:pt modelId="{D005C72E-7DA5-664B-80A0-70CB993D21AB}" type="pres">
      <dgm:prSet presAssocID="{F577C402-FD88-4D0C-A309-5E26A7A1AB8D}" presName="Name37" presStyleLbl="parChTrans1D3" presStyleIdx="6" presStyleCnt="9"/>
      <dgm:spPr/>
      <dgm:t>
        <a:bodyPr/>
        <a:lstStyle/>
        <a:p>
          <a:endParaRPr lang="en-US"/>
        </a:p>
      </dgm:t>
    </dgm:pt>
    <dgm:pt modelId="{9D48561D-4AA4-FB46-AD5C-9E275DC03171}" type="pres">
      <dgm:prSet presAssocID="{B2341B65-4F23-4903-BF32-1AC53A585A5C}" presName="hierRoot2" presStyleCnt="0">
        <dgm:presLayoutVars>
          <dgm:hierBranch val="init"/>
        </dgm:presLayoutVars>
      </dgm:prSet>
      <dgm:spPr/>
    </dgm:pt>
    <dgm:pt modelId="{10DAF240-6994-E14F-B575-97673E0F3F2F}" type="pres">
      <dgm:prSet presAssocID="{B2341B65-4F23-4903-BF32-1AC53A585A5C}" presName="rootComposite" presStyleCnt="0"/>
      <dgm:spPr/>
    </dgm:pt>
    <dgm:pt modelId="{F0449D0F-C642-1944-B74F-6F5D3CAEE11D}" type="pres">
      <dgm:prSet presAssocID="{B2341B65-4F23-4903-BF32-1AC53A585A5C}" presName="rootText" presStyleLbl="node3" presStyleIdx="6" presStyleCnt="9">
        <dgm:presLayoutVars>
          <dgm:chPref val="3"/>
        </dgm:presLayoutVars>
      </dgm:prSet>
      <dgm:spPr/>
      <dgm:t>
        <a:bodyPr/>
        <a:lstStyle/>
        <a:p>
          <a:endParaRPr lang="en-US"/>
        </a:p>
      </dgm:t>
    </dgm:pt>
    <dgm:pt modelId="{494E5259-57D5-4349-A56D-3FDA750534BE}" type="pres">
      <dgm:prSet presAssocID="{B2341B65-4F23-4903-BF32-1AC53A585A5C}" presName="rootConnector" presStyleLbl="node3" presStyleIdx="6" presStyleCnt="9"/>
      <dgm:spPr/>
      <dgm:t>
        <a:bodyPr/>
        <a:lstStyle/>
        <a:p>
          <a:endParaRPr lang="en-US"/>
        </a:p>
      </dgm:t>
    </dgm:pt>
    <dgm:pt modelId="{8E4E2D51-EF9A-D446-80A5-476DBEB0C336}" type="pres">
      <dgm:prSet presAssocID="{B2341B65-4F23-4903-BF32-1AC53A585A5C}" presName="hierChild4" presStyleCnt="0"/>
      <dgm:spPr/>
    </dgm:pt>
    <dgm:pt modelId="{350FA809-4D83-C040-9B06-02B29ED367F6}" type="pres">
      <dgm:prSet presAssocID="{B2341B65-4F23-4903-BF32-1AC53A585A5C}" presName="hierChild5" presStyleCnt="0"/>
      <dgm:spPr/>
    </dgm:pt>
    <dgm:pt modelId="{6A130988-624C-6A43-91F3-416AFDECBE64}" type="pres">
      <dgm:prSet presAssocID="{3A8BD5FC-D113-407A-9174-44D5112E7228}" presName="hierChild5" presStyleCnt="0"/>
      <dgm:spPr/>
    </dgm:pt>
    <dgm:pt modelId="{A2484A29-E940-5542-9235-0BA0EB24EBA4}" type="pres">
      <dgm:prSet presAssocID="{C2DF1E14-E29E-4505-89AB-475E1E9320F1}" presName="Name37" presStyleLbl="parChTrans1D2" presStyleIdx="2" presStyleCnt="3"/>
      <dgm:spPr/>
      <dgm:t>
        <a:bodyPr/>
        <a:lstStyle/>
        <a:p>
          <a:endParaRPr lang="en-US"/>
        </a:p>
      </dgm:t>
    </dgm:pt>
    <dgm:pt modelId="{7930B087-C266-1545-8D7D-ADBC497A2A24}" type="pres">
      <dgm:prSet presAssocID="{1C4E1021-2A25-47E2-8B01-3309BAE24946}" presName="hierRoot2" presStyleCnt="0">
        <dgm:presLayoutVars>
          <dgm:hierBranch val="init"/>
        </dgm:presLayoutVars>
      </dgm:prSet>
      <dgm:spPr/>
    </dgm:pt>
    <dgm:pt modelId="{81FCB5B5-E4B7-DC4D-8322-6DEF68AAF41A}" type="pres">
      <dgm:prSet presAssocID="{1C4E1021-2A25-47E2-8B01-3309BAE24946}" presName="rootComposite" presStyleCnt="0"/>
      <dgm:spPr/>
    </dgm:pt>
    <dgm:pt modelId="{0C6BF815-12A9-9546-A137-EAAA205FDC1A}" type="pres">
      <dgm:prSet presAssocID="{1C4E1021-2A25-47E2-8B01-3309BAE24946}" presName="rootText" presStyleLbl="node2" presStyleIdx="2" presStyleCnt="3">
        <dgm:presLayoutVars>
          <dgm:chPref val="3"/>
        </dgm:presLayoutVars>
      </dgm:prSet>
      <dgm:spPr/>
      <dgm:t>
        <a:bodyPr/>
        <a:lstStyle/>
        <a:p>
          <a:endParaRPr lang="en-US"/>
        </a:p>
      </dgm:t>
    </dgm:pt>
    <dgm:pt modelId="{4B2FB7C6-83B8-0C49-814F-8221A1724F95}" type="pres">
      <dgm:prSet presAssocID="{1C4E1021-2A25-47E2-8B01-3309BAE24946}" presName="rootConnector" presStyleLbl="node2" presStyleIdx="2" presStyleCnt="3"/>
      <dgm:spPr/>
      <dgm:t>
        <a:bodyPr/>
        <a:lstStyle/>
        <a:p>
          <a:endParaRPr lang="en-US"/>
        </a:p>
      </dgm:t>
    </dgm:pt>
    <dgm:pt modelId="{F4A7B44E-5C49-074E-A1FD-7DE4A971EFC9}" type="pres">
      <dgm:prSet presAssocID="{1C4E1021-2A25-47E2-8B01-3309BAE24946}" presName="hierChild4" presStyleCnt="0"/>
      <dgm:spPr/>
    </dgm:pt>
    <dgm:pt modelId="{F88E7B36-40B0-854E-8324-0DADDC76CD9A}" type="pres">
      <dgm:prSet presAssocID="{5966E27D-E040-4FB5-B446-80379AC10540}" presName="Name37" presStyleLbl="parChTrans1D3" presStyleIdx="7" presStyleCnt="9"/>
      <dgm:spPr/>
      <dgm:t>
        <a:bodyPr/>
        <a:lstStyle/>
        <a:p>
          <a:endParaRPr lang="en-US"/>
        </a:p>
      </dgm:t>
    </dgm:pt>
    <dgm:pt modelId="{1026CA32-B8D2-E94D-B692-24248114DB9A}" type="pres">
      <dgm:prSet presAssocID="{63EF7710-7B68-4DF1-AD7C-7A81D7A5FF6B}" presName="hierRoot2" presStyleCnt="0">
        <dgm:presLayoutVars>
          <dgm:hierBranch val="init"/>
        </dgm:presLayoutVars>
      </dgm:prSet>
      <dgm:spPr/>
    </dgm:pt>
    <dgm:pt modelId="{8D2E0E2C-BFD9-154D-9C3B-388F8B028711}" type="pres">
      <dgm:prSet presAssocID="{63EF7710-7B68-4DF1-AD7C-7A81D7A5FF6B}" presName="rootComposite" presStyleCnt="0"/>
      <dgm:spPr/>
    </dgm:pt>
    <dgm:pt modelId="{982AA2E0-5DE7-7D49-B28D-B4FF21480386}" type="pres">
      <dgm:prSet presAssocID="{63EF7710-7B68-4DF1-AD7C-7A81D7A5FF6B}" presName="rootText" presStyleLbl="node3" presStyleIdx="7" presStyleCnt="9">
        <dgm:presLayoutVars>
          <dgm:chPref val="3"/>
        </dgm:presLayoutVars>
      </dgm:prSet>
      <dgm:spPr/>
      <dgm:t>
        <a:bodyPr/>
        <a:lstStyle/>
        <a:p>
          <a:endParaRPr lang="en-US"/>
        </a:p>
      </dgm:t>
    </dgm:pt>
    <dgm:pt modelId="{3AF97631-E023-0745-AE05-A3A18EBFE056}" type="pres">
      <dgm:prSet presAssocID="{63EF7710-7B68-4DF1-AD7C-7A81D7A5FF6B}" presName="rootConnector" presStyleLbl="node3" presStyleIdx="7" presStyleCnt="9"/>
      <dgm:spPr/>
      <dgm:t>
        <a:bodyPr/>
        <a:lstStyle/>
        <a:p>
          <a:endParaRPr lang="en-US"/>
        </a:p>
      </dgm:t>
    </dgm:pt>
    <dgm:pt modelId="{A1D6948E-18FA-794B-9C74-F40258DF81E8}" type="pres">
      <dgm:prSet presAssocID="{63EF7710-7B68-4DF1-AD7C-7A81D7A5FF6B}" presName="hierChild4" presStyleCnt="0"/>
      <dgm:spPr/>
    </dgm:pt>
    <dgm:pt modelId="{B837CA85-5536-E848-AE8A-FBCAD3D050B4}" type="pres">
      <dgm:prSet presAssocID="{DAD6ED9D-9F7E-4BAC-A151-ED4A0AD0A7DE}" presName="Name37" presStyleLbl="parChTrans1D4" presStyleIdx="2" presStyleCnt="5"/>
      <dgm:spPr/>
      <dgm:t>
        <a:bodyPr/>
        <a:lstStyle/>
        <a:p>
          <a:endParaRPr lang="en-US"/>
        </a:p>
      </dgm:t>
    </dgm:pt>
    <dgm:pt modelId="{B2706E82-182D-7944-B633-70E8E4141AFB}" type="pres">
      <dgm:prSet presAssocID="{7FAE2581-27AD-4A4A-9404-99D8E64283B9}" presName="hierRoot2" presStyleCnt="0">
        <dgm:presLayoutVars>
          <dgm:hierBranch val="init"/>
        </dgm:presLayoutVars>
      </dgm:prSet>
      <dgm:spPr/>
    </dgm:pt>
    <dgm:pt modelId="{5B2C2EC1-362D-FC49-A1BC-4B06D4D032FC}" type="pres">
      <dgm:prSet presAssocID="{7FAE2581-27AD-4A4A-9404-99D8E64283B9}" presName="rootComposite" presStyleCnt="0"/>
      <dgm:spPr/>
    </dgm:pt>
    <dgm:pt modelId="{57DB70AC-77EA-994A-8E02-90EB4FAEFCA2}" type="pres">
      <dgm:prSet presAssocID="{7FAE2581-27AD-4A4A-9404-99D8E64283B9}" presName="rootText" presStyleLbl="node4" presStyleIdx="2" presStyleCnt="5">
        <dgm:presLayoutVars>
          <dgm:chPref val="3"/>
        </dgm:presLayoutVars>
      </dgm:prSet>
      <dgm:spPr/>
      <dgm:t>
        <a:bodyPr/>
        <a:lstStyle/>
        <a:p>
          <a:endParaRPr lang="en-US"/>
        </a:p>
      </dgm:t>
    </dgm:pt>
    <dgm:pt modelId="{103BFED7-5DF4-8347-B883-405E0FDF8530}" type="pres">
      <dgm:prSet presAssocID="{7FAE2581-27AD-4A4A-9404-99D8E64283B9}" presName="rootConnector" presStyleLbl="node4" presStyleIdx="2" presStyleCnt="5"/>
      <dgm:spPr/>
      <dgm:t>
        <a:bodyPr/>
        <a:lstStyle/>
        <a:p>
          <a:endParaRPr lang="en-US"/>
        </a:p>
      </dgm:t>
    </dgm:pt>
    <dgm:pt modelId="{AAC236D4-2389-3346-9343-374B288552C2}" type="pres">
      <dgm:prSet presAssocID="{7FAE2581-27AD-4A4A-9404-99D8E64283B9}" presName="hierChild4" presStyleCnt="0"/>
      <dgm:spPr/>
    </dgm:pt>
    <dgm:pt modelId="{88993C93-8303-4D4E-8AB6-0CF4AD42A41E}" type="pres">
      <dgm:prSet presAssocID="{7FAE2581-27AD-4A4A-9404-99D8E64283B9}" presName="hierChild5" presStyleCnt="0"/>
      <dgm:spPr/>
    </dgm:pt>
    <dgm:pt modelId="{DC1DB718-D046-3A48-97B8-FCE45BB3616F}" type="pres">
      <dgm:prSet presAssocID="{A76E4128-16CA-4952-ACA6-73C7AE3B97E5}" presName="Name37" presStyleLbl="parChTrans1D4" presStyleIdx="3" presStyleCnt="5"/>
      <dgm:spPr/>
      <dgm:t>
        <a:bodyPr/>
        <a:lstStyle/>
        <a:p>
          <a:endParaRPr lang="en-US"/>
        </a:p>
      </dgm:t>
    </dgm:pt>
    <dgm:pt modelId="{0C44673A-8DBE-214A-BE84-71BAAF5A7AA3}" type="pres">
      <dgm:prSet presAssocID="{753AAE81-8AE1-46AB-B090-B10C8DED14EF}" presName="hierRoot2" presStyleCnt="0">
        <dgm:presLayoutVars>
          <dgm:hierBranch val="init"/>
        </dgm:presLayoutVars>
      </dgm:prSet>
      <dgm:spPr/>
    </dgm:pt>
    <dgm:pt modelId="{5FE561D5-0FC5-0644-BA22-F10C282BF6A7}" type="pres">
      <dgm:prSet presAssocID="{753AAE81-8AE1-46AB-B090-B10C8DED14EF}" presName="rootComposite" presStyleCnt="0"/>
      <dgm:spPr/>
    </dgm:pt>
    <dgm:pt modelId="{5F8D12E8-5D9F-4C4C-A507-7F013058F1D3}" type="pres">
      <dgm:prSet presAssocID="{753AAE81-8AE1-46AB-B090-B10C8DED14EF}" presName="rootText" presStyleLbl="node4" presStyleIdx="3" presStyleCnt="5">
        <dgm:presLayoutVars>
          <dgm:chPref val="3"/>
        </dgm:presLayoutVars>
      </dgm:prSet>
      <dgm:spPr/>
      <dgm:t>
        <a:bodyPr/>
        <a:lstStyle/>
        <a:p>
          <a:endParaRPr lang="en-US"/>
        </a:p>
      </dgm:t>
    </dgm:pt>
    <dgm:pt modelId="{F85030CD-E3F2-9D40-8280-4A26799797A7}" type="pres">
      <dgm:prSet presAssocID="{753AAE81-8AE1-46AB-B090-B10C8DED14EF}" presName="rootConnector" presStyleLbl="node4" presStyleIdx="3" presStyleCnt="5"/>
      <dgm:spPr/>
      <dgm:t>
        <a:bodyPr/>
        <a:lstStyle/>
        <a:p>
          <a:endParaRPr lang="en-US"/>
        </a:p>
      </dgm:t>
    </dgm:pt>
    <dgm:pt modelId="{3F8ED94C-1650-C441-AB46-C882C5E2025B}" type="pres">
      <dgm:prSet presAssocID="{753AAE81-8AE1-46AB-B090-B10C8DED14EF}" presName="hierChild4" presStyleCnt="0"/>
      <dgm:spPr/>
    </dgm:pt>
    <dgm:pt modelId="{A5A6D204-E1B1-7A4C-8BF1-694544EB5CD0}" type="pres">
      <dgm:prSet presAssocID="{753AAE81-8AE1-46AB-B090-B10C8DED14EF}" presName="hierChild5" presStyleCnt="0"/>
      <dgm:spPr/>
    </dgm:pt>
    <dgm:pt modelId="{F566F8CD-333C-FA4F-963B-CD8403DA284F}" type="pres">
      <dgm:prSet presAssocID="{A8B0A553-AAFC-422C-A8EF-1983D72E65F2}" presName="Name37" presStyleLbl="parChTrans1D4" presStyleIdx="4" presStyleCnt="5"/>
      <dgm:spPr/>
      <dgm:t>
        <a:bodyPr/>
        <a:lstStyle/>
        <a:p>
          <a:endParaRPr lang="en-US"/>
        </a:p>
      </dgm:t>
    </dgm:pt>
    <dgm:pt modelId="{B14640D4-EAFF-7443-9DD2-7823CC18ADC4}" type="pres">
      <dgm:prSet presAssocID="{A8E690F9-7715-4CCB-A8B9-D01E3E06B6C2}" presName="hierRoot2" presStyleCnt="0">
        <dgm:presLayoutVars>
          <dgm:hierBranch val="init"/>
        </dgm:presLayoutVars>
      </dgm:prSet>
      <dgm:spPr/>
    </dgm:pt>
    <dgm:pt modelId="{92C65FFF-FDEA-554B-8FAD-4C25813C1B74}" type="pres">
      <dgm:prSet presAssocID="{A8E690F9-7715-4CCB-A8B9-D01E3E06B6C2}" presName="rootComposite" presStyleCnt="0"/>
      <dgm:spPr/>
    </dgm:pt>
    <dgm:pt modelId="{9BC72BCD-D8EC-404C-B355-2649FEB233C7}" type="pres">
      <dgm:prSet presAssocID="{A8E690F9-7715-4CCB-A8B9-D01E3E06B6C2}" presName="rootText" presStyleLbl="node4" presStyleIdx="4" presStyleCnt="5">
        <dgm:presLayoutVars>
          <dgm:chPref val="3"/>
        </dgm:presLayoutVars>
      </dgm:prSet>
      <dgm:spPr/>
      <dgm:t>
        <a:bodyPr/>
        <a:lstStyle/>
        <a:p>
          <a:endParaRPr lang="en-US"/>
        </a:p>
      </dgm:t>
    </dgm:pt>
    <dgm:pt modelId="{B74EA554-F132-4445-BA7F-6C6D1CF24304}" type="pres">
      <dgm:prSet presAssocID="{A8E690F9-7715-4CCB-A8B9-D01E3E06B6C2}" presName="rootConnector" presStyleLbl="node4" presStyleIdx="4" presStyleCnt="5"/>
      <dgm:spPr/>
      <dgm:t>
        <a:bodyPr/>
        <a:lstStyle/>
        <a:p>
          <a:endParaRPr lang="en-US"/>
        </a:p>
      </dgm:t>
    </dgm:pt>
    <dgm:pt modelId="{4723AD2D-9892-C345-8998-06A4ACAEAFB8}" type="pres">
      <dgm:prSet presAssocID="{A8E690F9-7715-4CCB-A8B9-D01E3E06B6C2}" presName="hierChild4" presStyleCnt="0"/>
      <dgm:spPr/>
    </dgm:pt>
    <dgm:pt modelId="{5C431475-5A90-344A-81B8-CBBDF5E172BC}" type="pres">
      <dgm:prSet presAssocID="{A8E690F9-7715-4CCB-A8B9-D01E3E06B6C2}" presName="hierChild5" presStyleCnt="0"/>
      <dgm:spPr/>
    </dgm:pt>
    <dgm:pt modelId="{2F81CB5B-0776-D745-92DB-3BAB2A58A93A}" type="pres">
      <dgm:prSet presAssocID="{63EF7710-7B68-4DF1-AD7C-7A81D7A5FF6B}" presName="hierChild5" presStyleCnt="0"/>
      <dgm:spPr/>
    </dgm:pt>
    <dgm:pt modelId="{F1EAE271-4E19-BC42-B6F5-2B4CB311C28C}" type="pres">
      <dgm:prSet presAssocID="{92EF8FF6-4464-E244-8950-89DDF44B798F}" presName="Name37" presStyleLbl="parChTrans1D3" presStyleIdx="8" presStyleCnt="9"/>
      <dgm:spPr/>
      <dgm:t>
        <a:bodyPr/>
        <a:lstStyle/>
        <a:p>
          <a:endParaRPr lang="en-US"/>
        </a:p>
      </dgm:t>
    </dgm:pt>
    <dgm:pt modelId="{3D232983-180F-1A45-A057-5EF4836EC253}" type="pres">
      <dgm:prSet presAssocID="{C89AAEA4-C937-1E45-9378-81A6E1CBF111}" presName="hierRoot2" presStyleCnt="0">
        <dgm:presLayoutVars>
          <dgm:hierBranch val="init"/>
        </dgm:presLayoutVars>
      </dgm:prSet>
      <dgm:spPr/>
    </dgm:pt>
    <dgm:pt modelId="{3785A944-D564-F94C-915D-2E072A7218BD}" type="pres">
      <dgm:prSet presAssocID="{C89AAEA4-C937-1E45-9378-81A6E1CBF111}" presName="rootComposite" presStyleCnt="0"/>
      <dgm:spPr/>
    </dgm:pt>
    <dgm:pt modelId="{C313C9E9-E4A1-1246-B94C-4E536F4A34C2}" type="pres">
      <dgm:prSet presAssocID="{C89AAEA4-C937-1E45-9378-81A6E1CBF111}" presName="rootText" presStyleLbl="node3" presStyleIdx="8" presStyleCnt="9">
        <dgm:presLayoutVars>
          <dgm:chPref val="3"/>
        </dgm:presLayoutVars>
      </dgm:prSet>
      <dgm:spPr/>
      <dgm:t>
        <a:bodyPr/>
        <a:lstStyle/>
        <a:p>
          <a:endParaRPr lang="en-US"/>
        </a:p>
      </dgm:t>
    </dgm:pt>
    <dgm:pt modelId="{C65E1D0E-5E4D-9645-8C2C-3B2ABAFA7509}" type="pres">
      <dgm:prSet presAssocID="{C89AAEA4-C937-1E45-9378-81A6E1CBF111}" presName="rootConnector" presStyleLbl="node3" presStyleIdx="8" presStyleCnt="9"/>
      <dgm:spPr/>
      <dgm:t>
        <a:bodyPr/>
        <a:lstStyle/>
        <a:p>
          <a:endParaRPr lang="en-US"/>
        </a:p>
      </dgm:t>
    </dgm:pt>
    <dgm:pt modelId="{98A3F878-E551-2944-A34E-611E4509E252}" type="pres">
      <dgm:prSet presAssocID="{C89AAEA4-C937-1E45-9378-81A6E1CBF111}" presName="hierChild4" presStyleCnt="0"/>
      <dgm:spPr/>
    </dgm:pt>
    <dgm:pt modelId="{B8256618-BBC8-D44B-A89C-9AB078EE8B22}" type="pres">
      <dgm:prSet presAssocID="{C89AAEA4-C937-1E45-9378-81A6E1CBF111}" presName="hierChild5" presStyleCnt="0"/>
      <dgm:spPr/>
    </dgm:pt>
    <dgm:pt modelId="{EEAC1D53-7D67-C546-BDF3-B94600D82BE6}" type="pres">
      <dgm:prSet presAssocID="{1C4E1021-2A25-47E2-8B01-3309BAE24946}" presName="hierChild5" presStyleCnt="0"/>
      <dgm:spPr/>
    </dgm:pt>
    <dgm:pt modelId="{C8CF67F4-FA08-F347-8235-5459523ECA91}" type="pres">
      <dgm:prSet presAssocID="{2F68A526-9B0F-C74F-971D-36C580ADB5A1}" presName="hierChild3" presStyleCnt="0"/>
      <dgm:spPr/>
    </dgm:pt>
  </dgm:ptLst>
  <dgm:cxnLst>
    <dgm:cxn modelId="{735A54AE-E427-3E41-ABBC-69B67326EE56}" type="presOf" srcId="{72DA9802-9286-404A-8E8F-FF630D1C58C2}" destId="{F837F244-2FAF-D543-BC36-42E55B20EC37}" srcOrd="0" destOrd="0" presId="urn:microsoft.com/office/officeart/2005/8/layout/orgChart1"/>
    <dgm:cxn modelId="{E68B2BE7-C2A4-4A4E-AA0F-60C9A9FD28CA}" srcId="{1C4E1021-2A25-47E2-8B01-3309BAE24946}" destId="{C89AAEA4-C937-1E45-9378-81A6E1CBF111}" srcOrd="1" destOrd="0" parTransId="{92EF8FF6-4464-E244-8950-89DDF44B798F}" sibTransId="{4B9C6671-9A24-7146-B473-C0B505AA745E}"/>
    <dgm:cxn modelId="{C06BAE5C-43DB-604D-8C39-6F0408688609}" type="presOf" srcId="{92EF8FF6-4464-E244-8950-89DDF44B798F}" destId="{F1EAE271-4E19-BC42-B6F5-2B4CB311C28C}" srcOrd="0" destOrd="0" presId="urn:microsoft.com/office/officeart/2005/8/layout/orgChart1"/>
    <dgm:cxn modelId="{B4D4C931-2BD1-C24B-87A0-DF75A1DFEB08}" type="presOf" srcId="{C89AAEA4-C937-1E45-9378-81A6E1CBF111}" destId="{C313C9E9-E4A1-1246-B94C-4E536F4A34C2}" srcOrd="0" destOrd="0" presId="urn:microsoft.com/office/officeart/2005/8/layout/orgChart1"/>
    <dgm:cxn modelId="{5CB7D2C3-923D-274A-AB27-4417383BCC8F}" type="presOf" srcId="{94E7A1E6-4A5E-4463-8653-E17C573B168B}" destId="{07D6C3E9-0F4D-354C-8A8E-C1C890BE8B8F}" srcOrd="0" destOrd="0" presId="urn:microsoft.com/office/officeart/2005/8/layout/orgChart1"/>
    <dgm:cxn modelId="{68B9ED4B-D1B7-4053-9E2E-2F39744444DC}" srcId="{2F68A526-9B0F-C74F-971D-36C580ADB5A1}" destId="{3A8BD5FC-D113-407A-9174-44D5112E7228}" srcOrd="1" destOrd="0" parTransId="{702DB36E-ECBD-4D93-B1A4-6B4537DF0AAE}" sibTransId="{134838BE-563A-43C2-AB55-DCEB08E924C8}"/>
    <dgm:cxn modelId="{C7207883-8CE9-AF4B-A9EF-D7CC0E01EF86}" type="presOf" srcId="{DAD6ED9D-9F7E-4BAC-A151-ED4A0AD0A7DE}" destId="{B837CA85-5536-E848-AE8A-FBCAD3D050B4}" srcOrd="0" destOrd="0" presId="urn:microsoft.com/office/officeart/2005/8/layout/orgChart1"/>
    <dgm:cxn modelId="{4232292B-9416-954D-85E7-9924F0727E5A}" type="presOf" srcId="{3A8BD5FC-D113-407A-9174-44D5112E7228}" destId="{8DF198B3-AD0C-A443-BFAD-52BED7F870C8}" srcOrd="1" destOrd="0" presId="urn:microsoft.com/office/officeart/2005/8/layout/orgChart1"/>
    <dgm:cxn modelId="{0CDD275B-08B0-471F-B377-9E37D3690A61}" srcId="{2F68A526-9B0F-C74F-971D-36C580ADB5A1}" destId="{76C5442D-CA1D-494C-9D03-B593C2D223E3}" srcOrd="0" destOrd="0" parTransId="{7568D8A2-8DA9-4D34-A1BE-EE64F789A525}" sibTransId="{897389EE-4F6E-4A50-BB8B-F1CD812BD230}"/>
    <dgm:cxn modelId="{A2FAD972-1B57-7649-BE11-82732B3BEEF1}" type="presOf" srcId="{76C5442D-CA1D-494C-9D03-B593C2D223E3}" destId="{BF556E7D-E077-724A-A217-37E00ED2B0F6}" srcOrd="0" destOrd="0" presId="urn:microsoft.com/office/officeart/2005/8/layout/orgChart1"/>
    <dgm:cxn modelId="{1CABA7BC-01D5-432B-BCBA-3CBCC6BFF46B}" srcId="{63EF7710-7B68-4DF1-AD7C-7A81D7A5FF6B}" destId="{7FAE2581-27AD-4A4A-9404-99D8E64283B9}" srcOrd="0" destOrd="0" parTransId="{DAD6ED9D-9F7E-4BAC-A151-ED4A0AD0A7DE}" sibTransId="{7F8F6C2E-07F8-45C7-9F77-95D48BBE411B}"/>
    <dgm:cxn modelId="{4725DA30-7A50-4345-981B-DCDDC5048555}" srcId="{76C5442D-CA1D-494C-9D03-B593C2D223E3}" destId="{98883A90-3C39-4B97-9777-C0D451515BED}" srcOrd="2" destOrd="0" parTransId="{D6B5604E-5BD5-46D5-80D0-4FE4C1460124}" sibTransId="{F2971F57-4EE1-46F2-8217-343C88AF72F8}"/>
    <dgm:cxn modelId="{2425BC24-D37B-5E4C-9AB7-963A72EB7F06}" type="presOf" srcId="{56CAD61B-03A0-40F7-95D5-3D760180486A}" destId="{4E8A299C-0B69-3D48-BC80-F991CF577D1C}" srcOrd="1" destOrd="0" presId="urn:microsoft.com/office/officeart/2005/8/layout/orgChart1"/>
    <dgm:cxn modelId="{E129E700-A0EB-45AA-8AD5-E100F6E10B76}" srcId="{3A8BD5FC-D113-407A-9174-44D5112E7228}" destId="{56CAD61B-03A0-40F7-95D5-3D760180486A}" srcOrd="1" destOrd="0" parTransId="{AD06AFD3-30A2-4546-A103-ECD60016F4A4}" sibTransId="{801BFDA5-12F9-41FE-8E70-C108B0C36CEC}"/>
    <dgm:cxn modelId="{16CB93D2-111F-1C4D-BCFF-2B31AB9243D2}" type="presOf" srcId="{E8471B14-F0F5-4166-B954-02DA83C202F0}" destId="{4C69403D-70A2-5546-8B7E-58253008C0DD}" srcOrd="0" destOrd="0" presId="urn:microsoft.com/office/officeart/2005/8/layout/orgChart1"/>
    <dgm:cxn modelId="{D5BD79F5-EF15-9E42-9F24-DE53C7BBBAE3}" type="presOf" srcId="{A8B0A553-AAFC-422C-A8EF-1983D72E65F2}" destId="{F566F8CD-333C-FA4F-963B-CD8403DA284F}" srcOrd="0" destOrd="0" presId="urn:microsoft.com/office/officeart/2005/8/layout/orgChart1"/>
    <dgm:cxn modelId="{38613664-DFA6-8F4F-BB28-2277B30E89ED}" type="presOf" srcId="{56CAD61B-03A0-40F7-95D5-3D760180486A}" destId="{1F1A7F86-FC05-8B40-BC5D-91193C3FC5C1}" srcOrd="0" destOrd="0" presId="urn:microsoft.com/office/officeart/2005/8/layout/orgChart1"/>
    <dgm:cxn modelId="{3E019D5F-5872-0241-BB71-5F0E5D88E4E1}" type="presOf" srcId="{7568D8A2-8DA9-4D34-A1BE-EE64F789A525}" destId="{3A859112-6AFB-7F4C-A60E-D7EBC06AA3D4}" srcOrd="0" destOrd="0" presId="urn:microsoft.com/office/officeart/2005/8/layout/orgChart1"/>
    <dgm:cxn modelId="{17FEB446-D8F6-C24B-93E9-E8FAE6E43D00}" type="presOf" srcId="{5BFC0E26-F436-451F-AAC7-E2B8641E8178}" destId="{55648A61-406F-D642-A3BD-FF41A1ACF64C}" srcOrd="0" destOrd="0" presId="urn:microsoft.com/office/officeart/2005/8/layout/orgChart1"/>
    <dgm:cxn modelId="{F8835567-0A1A-4E47-A2CD-3B778026DE4A}" srcId="{8EC95DC0-6125-422A-BD85-61CD93227FFB}" destId="{F68AF229-7E4D-4594-9AB9-5C4B789AAECF}" srcOrd="1" destOrd="0" parTransId="{48CDC624-520B-4EBA-A305-765CD0C8C943}" sibTransId="{4A62CE90-D301-4434-9AB5-6E68AF30F669}"/>
    <dgm:cxn modelId="{31B013BD-52AD-8E4F-97F2-99EE982897AB}" type="presOf" srcId="{B2341B65-4F23-4903-BF32-1AC53A585A5C}" destId="{494E5259-57D5-4349-A56D-3FDA750534BE}" srcOrd="1" destOrd="0" presId="urn:microsoft.com/office/officeart/2005/8/layout/orgChart1"/>
    <dgm:cxn modelId="{771F2C7E-C0DC-40B1-A4F5-1FF5891B2725}" srcId="{3A8BD5FC-D113-407A-9174-44D5112E7228}" destId="{0DCF7DB8-FC31-4916-959A-A1E3DBECDE2C}" srcOrd="2" destOrd="0" parTransId="{4044E3E2-3F51-421A-A544-3706D2A4B47F}" sibTransId="{59D7F360-FA13-423F-B67D-D682036EC5BE}"/>
    <dgm:cxn modelId="{98AD6716-0072-3A46-AAE7-45B1649C010F}" type="presOf" srcId="{7FAE2581-27AD-4A4A-9404-99D8E64283B9}" destId="{57DB70AC-77EA-994A-8E02-90EB4FAEFCA2}" srcOrd="0" destOrd="0" presId="urn:microsoft.com/office/officeart/2005/8/layout/orgChart1"/>
    <dgm:cxn modelId="{479AC81B-F3DC-BD43-B4BE-202D9C4B11B1}" type="presOf" srcId="{0DCF7DB8-FC31-4916-959A-A1E3DBECDE2C}" destId="{451ED913-F53C-034C-86B9-635D78763A3F}" srcOrd="0" destOrd="0" presId="urn:microsoft.com/office/officeart/2005/8/layout/orgChart1"/>
    <dgm:cxn modelId="{55E9BD39-03D0-4AA4-B1AC-8A403369211C}" srcId="{76C5442D-CA1D-494C-9D03-B593C2D223E3}" destId="{94E7A1E6-4A5E-4463-8653-E17C573B168B}" srcOrd="1" destOrd="0" parTransId="{8832710C-F09A-47E8-B5DA-65FE5D7A054A}" sibTransId="{08C2CFD4-724E-477D-992F-A3E5156DF278}"/>
    <dgm:cxn modelId="{B85DE5E1-45C2-734D-A7A0-8D30EAABBEB2}" type="presOf" srcId="{76C5442D-CA1D-494C-9D03-B593C2D223E3}" destId="{F1573930-081F-854C-ACEF-6E67D72CA81A}" srcOrd="1" destOrd="0" presId="urn:microsoft.com/office/officeart/2005/8/layout/orgChart1"/>
    <dgm:cxn modelId="{6101402B-32F6-B842-BFF3-09C0591A5E67}" type="presOf" srcId="{63EF7710-7B68-4DF1-AD7C-7A81D7A5FF6B}" destId="{3AF97631-E023-0745-AE05-A3A18EBFE056}" srcOrd="1" destOrd="0" presId="urn:microsoft.com/office/officeart/2005/8/layout/orgChart1"/>
    <dgm:cxn modelId="{E9BCCADA-259E-0E45-A037-44A930DC32BB}" type="presOf" srcId="{8832710C-F09A-47E8-B5DA-65FE5D7A054A}" destId="{FAA47C2B-BBE5-2D44-A473-DEB2FF5EAB78}" srcOrd="0" destOrd="0" presId="urn:microsoft.com/office/officeart/2005/8/layout/orgChart1"/>
    <dgm:cxn modelId="{04943BDD-E551-4160-AEB3-0DE1F4AD9F01}" srcId="{3A8BD5FC-D113-407A-9174-44D5112E7228}" destId="{AD170F28-A72E-4819-BDEA-A705B865F5D1}" srcOrd="0" destOrd="0" parTransId="{5BFC0E26-F436-451F-AAC7-E2B8641E8178}" sibTransId="{4E940D40-CC12-47EB-92D2-EA8E37009928}"/>
    <dgm:cxn modelId="{172C2740-FF4E-6449-8493-956FD64CF95E}" type="presOf" srcId="{8EC95DC0-6125-422A-BD85-61CD93227FFB}" destId="{028D455E-7DEF-494D-8E2D-0761F7BD3BA0}" srcOrd="1" destOrd="0" presId="urn:microsoft.com/office/officeart/2005/8/layout/orgChart1"/>
    <dgm:cxn modelId="{17348781-618C-5F4D-87FA-074D8F8FE788}" type="presOf" srcId="{F68AF229-7E4D-4594-9AB9-5C4B789AAECF}" destId="{0623D2E2-8216-2547-8B72-7D3316E79B5E}" srcOrd="0" destOrd="0" presId="urn:microsoft.com/office/officeart/2005/8/layout/orgChart1"/>
    <dgm:cxn modelId="{124996AE-183A-5949-BB2A-98519D43D7FF}" type="presOf" srcId="{1C4E1021-2A25-47E2-8B01-3309BAE24946}" destId="{0C6BF815-12A9-9546-A137-EAAA205FDC1A}" srcOrd="0" destOrd="0" presId="urn:microsoft.com/office/officeart/2005/8/layout/orgChart1"/>
    <dgm:cxn modelId="{23547B78-AC67-F141-B08E-4E78B1EBA38B}" type="presOf" srcId="{5966E27D-E040-4FB5-B446-80379AC10540}" destId="{F88E7B36-40B0-854E-8324-0DADDC76CD9A}" srcOrd="0" destOrd="0" presId="urn:microsoft.com/office/officeart/2005/8/layout/orgChart1"/>
    <dgm:cxn modelId="{C0D8A135-74EC-7B4C-8D24-4A9A66CB6781}" type="presOf" srcId="{48CDC624-520B-4EBA-A305-765CD0C8C943}" destId="{D873CE1E-A12E-874C-966B-071ED20E8548}" srcOrd="0" destOrd="0" presId="urn:microsoft.com/office/officeart/2005/8/layout/orgChart1"/>
    <dgm:cxn modelId="{33AD57F8-DFD0-4840-861F-C4425E77AB41}" type="presOf" srcId="{7FAE2581-27AD-4A4A-9404-99D8E64283B9}" destId="{103BFED7-5DF4-8347-B883-405E0FDF8530}" srcOrd="1" destOrd="0" presId="urn:microsoft.com/office/officeart/2005/8/layout/orgChart1"/>
    <dgm:cxn modelId="{FA9CD421-0BF6-6541-9948-36CD4809759A}" type="presOf" srcId="{AD06AFD3-30A2-4546-A103-ECD60016F4A4}" destId="{A92DF97C-9840-6D46-8114-8937FD91640B}" srcOrd="0" destOrd="0" presId="urn:microsoft.com/office/officeart/2005/8/layout/orgChart1"/>
    <dgm:cxn modelId="{F613E68B-A4F2-409B-B3DB-B26D8E1C6A6C}" srcId="{76C5442D-CA1D-494C-9D03-B593C2D223E3}" destId="{8EC95DC0-6125-422A-BD85-61CD93227FFB}" srcOrd="0" destOrd="0" parTransId="{04684C94-1266-4200-AAC7-7EA5FD78E225}" sibTransId="{B58D1F06-F3B4-40B3-930D-A5750A73CDD0}"/>
    <dgm:cxn modelId="{6D911C68-B5FD-8749-9F55-A2C8B949664A}" type="presOf" srcId="{AD170F28-A72E-4819-BDEA-A705B865F5D1}" destId="{DECC0428-4761-314C-976F-D05AC74DAFB1}" srcOrd="0" destOrd="0" presId="urn:microsoft.com/office/officeart/2005/8/layout/orgChart1"/>
    <dgm:cxn modelId="{C615207E-374F-4E10-BD06-CC6E90EFF093}" srcId="{1C4E1021-2A25-47E2-8B01-3309BAE24946}" destId="{63EF7710-7B68-4DF1-AD7C-7A81D7A5FF6B}" srcOrd="0" destOrd="0" parTransId="{5966E27D-E040-4FB5-B446-80379AC10540}" sibTransId="{508DAF2F-9930-49D4-9467-103FFD5D4B64}"/>
    <dgm:cxn modelId="{FA331034-9FDD-4A9E-ADF6-3EA24715E372}" srcId="{63EF7710-7B68-4DF1-AD7C-7A81D7A5FF6B}" destId="{753AAE81-8AE1-46AB-B090-B10C8DED14EF}" srcOrd="1" destOrd="0" parTransId="{A76E4128-16CA-4952-ACA6-73C7AE3B97E5}" sibTransId="{5B54E4C0-6193-403A-A345-943FB7B2CC60}"/>
    <dgm:cxn modelId="{AB20BE24-BFF6-7449-856F-163C6C63A0A3}" type="presOf" srcId="{A8E690F9-7715-4CCB-A8B9-D01E3E06B6C2}" destId="{9BC72BCD-D8EC-404C-B355-2649FEB233C7}" srcOrd="0" destOrd="0" presId="urn:microsoft.com/office/officeart/2005/8/layout/orgChart1"/>
    <dgm:cxn modelId="{1F5A4DC7-22AA-A94D-A637-B85919E5B6FE}" type="presOf" srcId="{753AAE81-8AE1-46AB-B090-B10C8DED14EF}" destId="{F85030CD-E3F2-9D40-8280-4A26799797A7}" srcOrd="1" destOrd="0" presId="urn:microsoft.com/office/officeart/2005/8/layout/orgChart1"/>
    <dgm:cxn modelId="{EFA53A70-CA50-7245-B106-077D49FD6A4D}" type="presOf" srcId="{2C49C800-CD27-4410-B42C-1D5A17E7D1B3}" destId="{C6C7BC74-138D-9346-9D4F-0F8B7AE1385F}" srcOrd="0" destOrd="0" presId="urn:microsoft.com/office/officeart/2005/8/layout/orgChart1"/>
    <dgm:cxn modelId="{72CF8033-81FE-4DFE-93D1-5D845F77ED1B}" srcId="{2F68A526-9B0F-C74F-971D-36C580ADB5A1}" destId="{1C4E1021-2A25-47E2-8B01-3309BAE24946}" srcOrd="2" destOrd="0" parTransId="{C2DF1E14-E29E-4505-89AB-475E1E9320F1}" sibTransId="{1386F33B-1B58-44FF-9640-8E17FB385B80}"/>
    <dgm:cxn modelId="{5DFD2202-928D-3044-83CE-90977DAC9267}" type="presOf" srcId="{C2DF1E14-E29E-4505-89AB-475E1E9320F1}" destId="{A2484A29-E940-5542-9235-0BA0EB24EBA4}" srcOrd="0" destOrd="0" presId="urn:microsoft.com/office/officeart/2005/8/layout/orgChart1"/>
    <dgm:cxn modelId="{492F2D7C-3D61-6346-847F-1FD743844D4B}" type="presOf" srcId="{2F68A526-9B0F-C74F-971D-36C580ADB5A1}" destId="{1D356A9A-55FD-3C47-BFF7-67EE15BB0E74}" srcOrd="1" destOrd="0" presId="urn:microsoft.com/office/officeart/2005/8/layout/orgChart1"/>
    <dgm:cxn modelId="{918CDF7A-4BCD-E843-B9C2-A891998E5DC2}" type="presOf" srcId="{0DCF7DB8-FC31-4916-959A-A1E3DBECDE2C}" destId="{447B12CE-D289-AB4A-AE27-49EEF7ACC6AC}" srcOrd="1" destOrd="0" presId="urn:microsoft.com/office/officeart/2005/8/layout/orgChart1"/>
    <dgm:cxn modelId="{B1C72456-0538-8848-B6F0-316763FB86A8}" type="presOf" srcId="{AD170F28-A72E-4819-BDEA-A705B865F5D1}" destId="{51E759FD-9B14-AF4F-A79E-255E830FED01}" srcOrd="1" destOrd="0" presId="urn:microsoft.com/office/officeart/2005/8/layout/orgChart1"/>
    <dgm:cxn modelId="{79A042ED-0C56-DD4A-925A-317C3B5AAA19}" type="presOf" srcId="{63EF7710-7B68-4DF1-AD7C-7A81D7A5FF6B}" destId="{982AA2E0-5DE7-7D49-B28D-B4FF21480386}" srcOrd="0" destOrd="0" presId="urn:microsoft.com/office/officeart/2005/8/layout/orgChart1"/>
    <dgm:cxn modelId="{EEB45E5E-577B-9045-92D9-305B4F3F614D}" type="presOf" srcId="{2C49C800-CD27-4410-B42C-1D5A17E7D1B3}" destId="{99920B1F-CEED-CF41-A43D-3576FEF836CA}" srcOrd="1" destOrd="0" presId="urn:microsoft.com/office/officeart/2005/8/layout/orgChart1"/>
    <dgm:cxn modelId="{1F71FF9E-23E6-0E4B-BABF-E4C0FF3F7986}" type="presOf" srcId="{2F68A526-9B0F-C74F-971D-36C580ADB5A1}" destId="{D146F1CD-5017-1D4D-B61F-1C4582F21442}" srcOrd="0" destOrd="0" presId="urn:microsoft.com/office/officeart/2005/8/layout/orgChart1"/>
    <dgm:cxn modelId="{C62BC95C-737F-8946-B20F-9B7E005CB311}" type="presOf" srcId="{753AAE81-8AE1-46AB-B090-B10C8DED14EF}" destId="{5F8D12E8-5D9F-4C4C-A507-7F013058F1D3}" srcOrd="0" destOrd="0" presId="urn:microsoft.com/office/officeart/2005/8/layout/orgChart1"/>
    <dgm:cxn modelId="{43C34512-DAC5-4EFF-BBC8-F0CABF502AD5}" srcId="{3A8BD5FC-D113-407A-9174-44D5112E7228}" destId="{B2341B65-4F23-4903-BF32-1AC53A585A5C}" srcOrd="3" destOrd="0" parTransId="{F577C402-FD88-4D0C-A309-5E26A7A1AB8D}" sibTransId="{9C9266D1-3320-4DB4-9577-385ECF797CA6}"/>
    <dgm:cxn modelId="{9B203528-D722-E449-9B0F-005F51870AC9}" type="presOf" srcId="{D6B5604E-5BD5-46D5-80D0-4FE4C1460124}" destId="{B46608FF-EA23-4A4E-97D1-09B7A1D7C2D1}" srcOrd="0" destOrd="0" presId="urn:microsoft.com/office/officeart/2005/8/layout/orgChart1"/>
    <dgm:cxn modelId="{86EF3F38-9BC0-D94F-A8D3-6197DF8D5901}" type="presOf" srcId="{C89AAEA4-C937-1E45-9378-81A6E1CBF111}" destId="{C65E1D0E-5E4D-9645-8C2C-3B2ABAFA7509}" srcOrd="1" destOrd="0" presId="urn:microsoft.com/office/officeart/2005/8/layout/orgChart1"/>
    <dgm:cxn modelId="{1766FA46-0459-E449-A1F8-C8F4DCC7B99C}" type="presOf" srcId="{F577C402-FD88-4D0C-A309-5E26A7A1AB8D}" destId="{D005C72E-7DA5-664B-80A0-70CB993D21AB}" srcOrd="0" destOrd="0" presId="urn:microsoft.com/office/officeart/2005/8/layout/orgChart1"/>
    <dgm:cxn modelId="{29DA3429-0F66-7A45-AFA4-9C5AA12A3E30}" type="presOf" srcId="{B2341B65-4F23-4903-BF32-1AC53A585A5C}" destId="{F0449D0F-C642-1944-B74F-6F5D3CAEE11D}" srcOrd="0" destOrd="0" presId="urn:microsoft.com/office/officeart/2005/8/layout/orgChart1"/>
    <dgm:cxn modelId="{3AE9DEF3-6A03-9147-8289-C1F17DEADAA1}" type="presOf" srcId="{4044E3E2-3F51-421A-A544-3706D2A4B47F}" destId="{12186C91-1EBA-244A-9E9A-36CDB778F25E}" srcOrd="0" destOrd="0" presId="urn:microsoft.com/office/officeart/2005/8/layout/orgChart1"/>
    <dgm:cxn modelId="{84A74645-2203-B94E-9B74-100A738DC947}" type="presOf" srcId="{94E7A1E6-4A5E-4463-8653-E17C573B168B}" destId="{24292CC8-6E9D-A147-92BD-7BB614BDB46E}" srcOrd="1" destOrd="0" presId="urn:microsoft.com/office/officeart/2005/8/layout/orgChart1"/>
    <dgm:cxn modelId="{B7E009CA-77F7-9241-9361-D435505C3962}" type="presOf" srcId="{A76E4128-16CA-4952-ACA6-73C7AE3B97E5}" destId="{DC1DB718-D046-3A48-97B8-FCE45BB3616F}" srcOrd="0" destOrd="0" presId="urn:microsoft.com/office/officeart/2005/8/layout/orgChart1"/>
    <dgm:cxn modelId="{ECC15CE8-FF90-9D41-9B0F-AB25887E7190}" type="presOf" srcId="{04684C94-1266-4200-AAC7-7EA5FD78E225}" destId="{FC63E833-8019-7143-A5A8-63D4C971260F}" srcOrd="0" destOrd="0" presId="urn:microsoft.com/office/officeart/2005/8/layout/orgChart1"/>
    <dgm:cxn modelId="{8CDE5929-4F78-4C06-A233-1988F885654D}" srcId="{63EF7710-7B68-4DF1-AD7C-7A81D7A5FF6B}" destId="{A8E690F9-7715-4CCB-A8B9-D01E3E06B6C2}" srcOrd="2" destOrd="0" parTransId="{A8B0A553-AAFC-422C-A8EF-1983D72E65F2}" sibTransId="{55DDBD72-4C9C-496C-80BE-E6E876CFA269}"/>
    <dgm:cxn modelId="{B951E4F0-C4AF-794A-8B7E-4E0613D3B312}" srcId="{72DA9802-9286-404A-8E8F-FF630D1C58C2}" destId="{2F68A526-9B0F-C74F-971D-36C580ADB5A1}" srcOrd="0" destOrd="0" parTransId="{E6A4C01C-8985-B94A-9684-B17D6B1872B6}" sibTransId="{EE2D4C21-651A-4F47-9AD2-DDDE8B87C61C}"/>
    <dgm:cxn modelId="{9C2B9D83-7EA5-F142-B4B1-C57B2F47D2F9}" type="presOf" srcId="{A8E690F9-7715-4CCB-A8B9-D01E3E06B6C2}" destId="{B74EA554-F132-4445-BA7F-6C6D1CF24304}" srcOrd="1" destOrd="0" presId="urn:microsoft.com/office/officeart/2005/8/layout/orgChart1"/>
    <dgm:cxn modelId="{A684915A-51C4-154A-8845-5D56AF9BCB9F}" type="presOf" srcId="{8EC95DC0-6125-422A-BD85-61CD93227FFB}" destId="{C8CF91E3-CA00-1344-8033-6512CF2AF3D4}" srcOrd="0" destOrd="0" presId="urn:microsoft.com/office/officeart/2005/8/layout/orgChart1"/>
    <dgm:cxn modelId="{5970A2F4-0BAD-844C-8C70-DD923752F81D}" type="presOf" srcId="{98883A90-3C39-4B97-9777-C0D451515BED}" destId="{FC447555-3871-BB43-A2F7-AD21AE988035}" srcOrd="0" destOrd="0" presId="urn:microsoft.com/office/officeart/2005/8/layout/orgChart1"/>
    <dgm:cxn modelId="{8DF81377-239A-6F4F-9300-1C2E7301E5F5}" type="presOf" srcId="{1C4E1021-2A25-47E2-8B01-3309BAE24946}" destId="{4B2FB7C6-83B8-0C49-814F-8221A1724F95}" srcOrd="1" destOrd="0" presId="urn:microsoft.com/office/officeart/2005/8/layout/orgChart1"/>
    <dgm:cxn modelId="{96CD6B21-970E-0A48-B12C-32C4DB23A946}" type="presOf" srcId="{98883A90-3C39-4B97-9777-C0D451515BED}" destId="{73B0E54A-2BAB-BE43-A8D9-5CCA24504363}" srcOrd="1" destOrd="0" presId="urn:microsoft.com/office/officeart/2005/8/layout/orgChart1"/>
    <dgm:cxn modelId="{EF048DA0-EFB1-104D-892A-9BA114412AF7}" type="presOf" srcId="{3A8BD5FC-D113-407A-9174-44D5112E7228}" destId="{F38D0AC8-4286-9D44-AEF5-F3E1C076E279}" srcOrd="0" destOrd="0" presId="urn:microsoft.com/office/officeart/2005/8/layout/orgChart1"/>
    <dgm:cxn modelId="{30DFF47B-89C8-4922-A5B8-8EF740D68255}" srcId="{8EC95DC0-6125-422A-BD85-61CD93227FFB}" destId="{2C49C800-CD27-4410-B42C-1D5A17E7D1B3}" srcOrd="0" destOrd="0" parTransId="{E8471B14-F0F5-4166-B954-02DA83C202F0}" sibTransId="{B6E652EC-97AB-4BC8-B991-200B8C8D6D6D}"/>
    <dgm:cxn modelId="{4ED28BE2-2486-EC41-B516-2EF37473F0BA}" type="presOf" srcId="{702DB36E-ECBD-4D93-B1A4-6B4537DF0AAE}" destId="{69666FFE-6B6F-0648-BB17-45AD4B845811}" srcOrd="0" destOrd="0" presId="urn:microsoft.com/office/officeart/2005/8/layout/orgChart1"/>
    <dgm:cxn modelId="{EDE7CA5A-929F-1640-9FD8-E1C429386569}" type="presOf" srcId="{F68AF229-7E4D-4594-9AB9-5C4B789AAECF}" destId="{3552259A-BC9D-8040-972E-7D099A2A42E4}" srcOrd="1" destOrd="0" presId="urn:microsoft.com/office/officeart/2005/8/layout/orgChart1"/>
    <dgm:cxn modelId="{909404F8-C0E3-974F-BC47-996C19B50E57}" type="presParOf" srcId="{F837F244-2FAF-D543-BC36-42E55B20EC37}" destId="{95EC1A6E-A378-9E43-9957-4E6145809F85}" srcOrd="0" destOrd="0" presId="urn:microsoft.com/office/officeart/2005/8/layout/orgChart1"/>
    <dgm:cxn modelId="{A00FFEFC-16AB-F946-BC5D-D2886EF3BC7C}" type="presParOf" srcId="{95EC1A6E-A378-9E43-9957-4E6145809F85}" destId="{D246FFEF-1925-CC4F-9223-098BC206A046}" srcOrd="0" destOrd="0" presId="urn:microsoft.com/office/officeart/2005/8/layout/orgChart1"/>
    <dgm:cxn modelId="{CD066D4B-6F0E-2C44-B413-86E1D49EC9C2}" type="presParOf" srcId="{D246FFEF-1925-CC4F-9223-098BC206A046}" destId="{D146F1CD-5017-1D4D-B61F-1C4582F21442}" srcOrd="0" destOrd="0" presId="urn:microsoft.com/office/officeart/2005/8/layout/orgChart1"/>
    <dgm:cxn modelId="{EE466C36-2405-324C-91C9-E9F823B7DBFC}" type="presParOf" srcId="{D246FFEF-1925-CC4F-9223-098BC206A046}" destId="{1D356A9A-55FD-3C47-BFF7-67EE15BB0E74}" srcOrd="1" destOrd="0" presId="urn:microsoft.com/office/officeart/2005/8/layout/orgChart1"/>
    <dgm:cxn modelId="{63DA9755-A886-B14E-ABC5-2DC167DB40B5}" type="presParOf" srcId="{95EC1A6E-A378-9E43-9957-4E6145809F85}" destId="{9918AD43-0C42-0A47-976E-2AF46BF59B78}" srcOrd="1" destOrd="0" presId="urn:microsoft.com/office/officeart/2005/8/layout/orgChart1"/>
    <dgm:cxn modelId="{B94FB9E9-D5B6-3D45-9FE5-A4519B0E8331}" type="presParOf" srcId="{9918AD43-0C42-0A47-976E-2AF46BF59B78}" destId="{3A859112-6AFB-7F4C-A60E-D7EBC06AA3D4}" srcOrd="0" destOrd="0" presId="urn:microsoft.com/office/officeart/2005/8/layout/orgChart1"/>
    <dgm:cxn modelId="{92E262C4-F2AA-5E45-AAE0-3A5075514A91}" type="presParOf" srcId="{9918AD43-0C42-0A47-976E-2AF46BF59B78}" destId="{D532691C-A5D5-DC45-9B58-1D95B63BE54F}" srcOrd="1" destOrd="0" presId="urn:microsoft.com/office/officeart/2005/8/layout/orgChart1"/>
    <dgm:cxn modelId="{654F629C-529E-D340-871A-F027A7758687}" type="presParOf" srcId="{D532691C-A5D5-DC45-9B58-1D95B63BE54F}" destId="{30704A19-D773-3C47-809D-1D8D05A60B6E}" srcOrd="0" destOrd="0" presId="urn:microsoft.com/office/officeart/2005/8/layout/orgChart1"/>
    <dgm:cxn modelId="{23C0C67A-1901-D74A-964E-F5439A8F53B0}" type="presParOf" srcId="{30704A19-D773-3C47-809D-1D8D05A60B6E}" destId="{BF556E7D-E077-724A-A217-37E00ED2B0F6}" srcOrd="0" destOrd="0" presId="urn:microsoft.com/office/officeart/2005/8/layout/orgChart1"/>
    <dgm:cxn modelId="{587B07D0-8D94-C04D-A11C-BFCEEF629F8D}" type="presParOf" srcId="{30704A19-D773-3C47-809D-1D8D05A60B6E}" destId="{F1573930-081F-854C-ACEF-6E67D72CA81A}" srcOrd="1" destOrd="0" presId="urn:microsoft.com/office/officeart/2005/8/layout/orgChart1"/>
    <dgm:cxn modelId="{93C94C7F-6D18-F64A-8E9B-0A737024D7D1}" type="presParOf" srcId="{D532691C-A5D5-DC45-9B58-1D95B63BE54F}" destId="{F626AFF9-F745-B046-916D-3E5FFBB1F4E3}" srcOrd="1" destOrd="0" presId="urn:microsoft.com/office/officeart/2005/8/layout/orgChart1"/>
    <dgm:cxn modelId="{149FDBD5-7A82-114F-975D-1CDBA8120111}" type="presParOf" srcId="{F626AFF9-F745-B046-916D-3E5FFBB1F4E3}" destId="{FC63E833-8019-7143-A5A8-63D4C971260F}" srcOrd="0" destOrd="0" presId="urn:microsoft.com/office/officeart/2005/8/layout/orgChart1"/>
    <dgm:cxn modelId="{FB9C17F9-257A-D94D-B05A-F42E93C510BB}" type="presParOf" srcId="{F626AFF9-F745-B046-916D-3E5FFBB1F4E3}" destId="{542FD2A7-247A-7049-905B-4B35F39769A0}" srcOrd="1" destOrd="0" presId="urn:microsoft.com/office/officeart/2005/8/layout/orgChart1"/>
    <dgm:cxn modelId="{CCD9811B-9186-894F-9D8A-BB0A7E410CEB}" type="presParOf" srcId="{542FD2A7-247A-7049-905B-4B35F39769A0}" destId="{934BE4A7-6E70-6944-BFC5-0E3E18D41B61}" srcOrd="0" destOrd="0" presId="urn:microsoft.com/office/officeart/2005/8/layout/orgChart1"/>
    <dgm:cxn modelId="{8D8467AC-A0C1-6E40-B711-6037FB764829}" type="presParOf" srcId="{934BE4A7-6E70-6944-BFC5-0E3E18D41B61}" destId="{C8CF91E3-CA00-1344-8033-6512CF2AF3D4}" srcOrd="0" destOrd="0" presId="urn:microsoft.com/office/officeart/2005/8/layout/orgChart1"/>
    <dgm:cxn modelId="{06C1A493-F942-174C-BA0B-4D8474724111}" type="presParOf" srcId="{934BE4A7-6E70-6944-BFC5-0E3E18D41B61}" destId="{028D455E-7DEF-494D-8E2D-0761F7BD3BA0}" srcOrd="1" destOrd="0" presId="urn:microsoft.com/office/officeart/2005/8/layout/orgChart1"/>
    <dgm:cxn modelId="{FC215D95-BB5D-EA4F-BDF8-6BFCC4531807}" type="presParOf" srcId="{542FD2A7-247A-7049-905B-4B35F39769A0}" destId="{397CCCC4-7D50-444E-8909-494B52307770}" srcOrd="1" destOrd="0" presId="urn:microsoft.com/office/officeart/2005/8/layout/orgChart1"/>
    <dgm:cxn modelId="{F4E939CD-5DB2-2A4B-B5E2-0DA6190F6A80}" type="presParOf" srcId="{397CCCC4-7D50-444E-8909-494B52307770}" destId="{4C69403D-70A2-5546-8B7E-58253008C0DD}" srcOrd="0" destOrd="0" presId="urn:microsoft.com/office/officeart/2005/8/layout/orgChart1"/>
    <dgm:cxn modelId="{7F5C263B-8B2C-FC4C-8C72-8FC7DD6769DB}" type="presParOf" srcId="{397CCCC4-7D50-444E-8909-494B52307770}" destId="{3CE42122-E0D1-784A-BA9B-97A60B6D28DA}" srcOrd="1" destOrd="0" presId="urn:microsoft.com/office/officeart/2005/8/layout/orgChart1"/>
    <dgm:cxn modelId="{FE661519-9611-744F-8316-2257C9F4014E}" type="presParOf" srcId="{3CE42122-E0D1-784A-BA9B-97A60B6D28DA}" destId="{719BE3C0-4A08-E948-AD82-FF38889BCBAB}" srcOrd="0" destOrd="0" presId="urn:microsoft.com/office/officeart/2005/8/layout/orgChart1"/>
    <dgm:cxn modelId="{3338E946-34BC-D64C-AE9B-D55780520A39}" type="presParOf" srcId="{719BE3C0-4A08-E948-AD82-FF38889BCBAB}" destId="{C6C7BC74-138D-9346-9D4F-0F8B7AE1385F}" srcOrd="0" destOrd="0" presId="urn:microsoft.com/office/officeart/2005/8/layout/orgChart1"/>
    <dgm:cxn modelId="{30E02C8D-091F-4E4C-ADAD-A9B59D51988A}" type="presParOf" srcId="{719BE3C0-4A08-E948-AD82-FF38889BCBAB}" destId="{99920B1F-CEED-CF41-A43D-3576FEF836CA}" srcOrd="1" destOrd="0" presId="urn:microsoft.com/office/officeart/2005/8/layout/orgChart1"/>
    <dgm:cxn modelId="{17CC1D08-C3C0-DA44-B997-D6127F006F0B}" type="presParOf" srcId="{3CE42122-E0D1-784A-BA9B-97A60B6D28DA}" destId="{76884A71-8B92-D141-9BE7-4D0D5E0C1E37}" srcOrd="1" destOrd="0" presId="urn:microsoft.com/office/officeart/2005/8/layout/orgChart1"/>
    <dgm:cxn modelId="{FA35F993-A7CA-6C42-B7A4-CFBF050DD681}" type="presParOf" srcId="{3CE42122-E0D1-784A-BA9B-97A60B6D28DA}" destId="{0CAADEA4-D59C-D144-A6DC-79CBC4BD0B45}" srcOrd="2" destOrd="0" presId="urn:microsoft.com/office/officeart/2005/8/layout/orgChart1"/>
    <dgm:cxn modelId="{C762D4A4-FBE9-6C49-951F-B78A7065533C}" type="presParOf" srcId="{397CCCC4-7D50-444E-8909-494B52307770}" destId="{D873CE1E-A12E-874C-966B-071ED20E8548}" srcOrd="2" destOrd="0" presId="urn:microsoft.com/office/officeart/2005/8/layout/orgChart1"/>
    <dgm:cxn modelId="{229CCA45-0957-334B-BD58-8B0844912013}" type="presParOf" srcId="{397CCCC4-7D50-444E-8909-494B52307770}" destId="{07CC755F-43FB-4C43-B263-F9E9EDFAC31A}" srcOrd="3" destOrd="0" presId="urn:microsoft.com/office/officeart/2005/8/layout/orgChart1"/>
    <dgm:cxn modelId="{A0A2DE81-905A-0A42-9232-3CD0020BC6BA}" type="presParOf" srcId="{07CC755F-43FB-4C43-B263-F9E9EDFAC31A}" destId="{B349A2E5-3118-7B4E-BFF1-2EF052CAD6B5}" srcOrd="0" destOrd="0" presId="urn:microsoft.com/office/officeart/2005/8/layout/orgChart1"/>
    <dgm:cxn modelId="{0C7E144E-3689-5849-962A-9EE67DFB12C5}" type="presParOf" srcId="{B349A2E5-3118-7B4E-BFF1-2EF052CAD6B5}" destId="{0623D2E2-8216-2547-8B72-7D3316E79B5E}" srcOrd="0" destOrd="0" presId="urn:microsoft.com/office/officeart/2005/8/layout/orgChart1"/>
    <dgm:cxn modelId="{43203E8A-CC5E-B547-967F-9B31491619A6}" type="presParOf" srcId="{B349A2E5-3118-7B4E-BFF1-2EF052CAD6B5}" destId="{3552259A-BC9D-8040-972E-7D099A2A42E4}" srcOrd="1" destOrd="0" presId="urn:microsoft.com/office/officeart/2005/8/layout/orgChart1"/>
    <dgm:cxn modelId="{2CFCD385-1DC9-DC41-A4B9-20CB3A885061}" type="presParOf" srcId="{07CC755F-43FB-4C43-B263-F9E9EDFAC31A}" destId="{F7E8E5EE-C6CF-C245-BD30-14D02D6D30A9}" srcOrd="1" destOrd="0" presId="urn:microsoft.com/office/officeart/2005/8/layout/orgChart1"/>
    <dgm:cxn modelId="{4BFA1A19-36DB-8C4C-9E01-3E2862DA739C}" type="presParOf" srcId="{07CC755F-43FB-4C43-B263-F9E9EDFAC31A}" destId="{E9128157-A9C5-CC4C-A544-C7DC8E7DBBD9}" srcOrd="2" destOrd="0" presId="urn:microsoft.com/office/officeart/2005/8/layout/orgChart1"/>
    <dgm:cxn modelId="{570902D3-2FB8-374B-AADB-F833A4B60663}" type="presParOf" srcId="{542FD2A7-247A-7049-905B-4B35F39769A0}" destId="{5FE1D9AE-160A-A347-BC81-038F1B95C58B}" srcOrd="2" destOrd="0" presId="urn:microsoft.com/office/officeart/2005/8/layout/orgChart1"/>
    <dgm:cxn modelId="{B7C21DF9-0081-1646-A509-95820C4BC054}" type="presParOf" srcId="{F626AFF9-F745-B046-916D-3E5FFBB1F4E3}" destId="{FAA47C2B-BBE5-2D44-A473-DEB2FF5EAB78}" srcOrd="2" destOrd="0" presId="urn:microsoft.com/office/officeart/2005/8/layout/orgChart1"/>
    <dgm:cxn modelId="{318F3C50-1DA2-184A-A538-BC6EB6238CF1}" type="presParOf" srcId="{F626AFF9-F745-B046-916D-3E5FFBB1F4E3}" destId="{062D5CE4-78C1-BD4B-8C40-3D2CA72A6D6D}" srcOrd="3" destOrd="0" presId="urn:microsoft.com/office/officeart/2005/8/layout/orgChart1"/>
    <dgm:cxn modelId="{6FE69538-4337-0A4A-9F1F-9B29946185CB}" type="presParOf" srcId="{062D5CE4-78C1-BD4B-8C40-3D2CA72A6D6D}" destId="{4B9ADCB4-4C48-4D4D-8843-825B38B28C56}" srcOrd="0" destOrd="0" presId="urn:microsoft.com/office/officeart/2005/8/layout/orgChart1"/>
    <dgm:cxn modelId="{36D40A5C-9E67-304B-A587-BD0CBD277F5A}" type="presParOf" srcId="{4B9ADCB4-4C48-4D4D-8843-825B38B28C56}" destId="{07D6C3E9-0F4D-354C-8A8E-C1C890BE8B8F}" srcOrd="0" destOrd="0" presId="urn:microsoft.com/office/officeart/2005/8/layout/orgChart1"/>
    <dgm:cxn modelId="{48477527-F0BA-6841-AC55-7A36F791A3E5}" type="presParOf" srcId="{4B9ADCB4-4C48-4D4D-8843-825B38B28C56}" destId="{24292CC8-6E9D-A147-92BD-7BB614BDB46E}" srcOrd="1" destOrd="0" presId="urn:microsoft.com/office/officeart/2005/8/layout/orgChart1"/>
    <dgm:cxn modelId="{24DFC02B-FB8A-464E-B185-FA4E46FD8E63}" type="presParOf" srcId="{062D5CE4-78C1-BD4B-8C40-3D2CA72A6D6D}" destId="{63C6EAA4-AC21-2B40-9F14-62DAC4CF304E}" srcOrd="1" destOrd="0" presId="urn:microsoft.com/office/officeart/2005/8/layout/orgChart1"/>
    <dgm:cxn modelId="{5BFEE728-8084-A14E-BBFB-C90EC4DB8659}" type="presParOf" srcId="{062D5CE4-78C1-BD4B-8C40-3D2CA72A6D6D}" destId="{B753864B-A878-0C4D-9897-12478192C753}" srcOrd="2" destOrd="0" presId="urn:microsoft.com/office/officeart/2005/8/layout/orgChart1"/>
    <dgm:cxn modelId="{88BC6D5E-639C-254D-B644-CE7836CA6046}" type="presParOf" srcId="{F626AFF9-F745-B046-916D-3E5FFBB1F4E3}" destId="{B46608FF-EA23-4A4E-97D1-09B7A1D7C2D1}" srcOrd="4" destOrd="0" presId="urn:microsoft.com/office/officeart/2005/8/layout/orgChart1"/>
    <dgm:cxn modelId="{31DE3F37-FD14-174F-8B7A-DB2103FC7548}" type="presParOf" srcId="{F626AFF9-F745-B046-916D-3E5FFBB1F4E3}" destId="{D49648A2-E7F0-5443-A008-D5408672C674}" srcOrd="5" destOrd="0" presId="urn:microsoft.com/office/officeart/2005/8/layout/orgChart1"/>
    <dgm:cxn modelId="{E0EADB72-E4EC-C041-950D-59030ED7CF30}" type="presParOf" srcId="{D49648A2-E7F0-5443-A008-D5408672C674}" destId="{127112B9-4464-F94C-AA72-34A7800AFDA6}" srcOrd="0" destOrd="0" presId="urn:microsoft.com/office/officeart/2005/8/layout/orgChart1"/>
    <dgm:cxn modelId="{76C0F55D-7283-EE46-AF24-FCEB79A6141F}" type="presParOf" srcId="{127112B9-4464-F94C-AA72-34A7800AFDA6}" destId="{FC447555-3871-BB43-A2F7-AD21AE988035}" srcOrd="0" destOrd="0" presId="urn:microsoft.com/office/officeart/2005/8/layout/orgChart1"/>
    <dgm:cxn modelId="{A204021A-F340-BC42-92C7-8740B84C507D}" type="presParOf" srcId="{127112B9-4464-F94C-AA72-34A7800AFDA6}" destId="{73B0E54A-2BAB-BE43-A8D9-5CCA24504363}" srcOrd="1" destOrd="0" presId="urn:microsoft.com/office/officeart/2005/8/layout/orgChart1"/>
    <dgm:cxn modelId="{474D4092-587E-8F41-B250-ED8492E8D335}" type="presParOf" srcId="{D49648A2-E7F0-5443-A008-D5408672C674}" destId="{757FB5D4-F760-4F4E-AC27-F5080860BBAB}" srcOrd="1" destOrd="0" presId="urn:microsoft.com/office/officeart/2005/8/layout/orgChart1"/>
    <dgm:cxn modelId="{7BB16E53-2743-C341-9786-B9BB665EBAFC}" type="presParOf" srcId="{D49648A2-E7F0-5443-A008-D5408672C674}" destId="{C1278AF3-2153-CA47-B49E-6BCDB064C985}" srcOrd="2" destOrd="0" presId="urn:microsoft.com/office/officeart/2005/8/layout/orgChart1"/>
    <dgm:cxn modelId="{943F23B4-CE17-154B-83CE-1FD68FD57679}" type="presParOf" srcId="{D532691C-A5D5-DC45-9B58-1D95B63BE54F}" destId="{E9172CA6-7D94-4B41-83F3-98B7186C6127}" srcOrd="2" destOrd="0" presId="urn:microsoft.com/office/officeart/2005/8/layout/orgChart1"/>
    <dgm:cxn modelId="{D5A0C3DF-C696-7943-B110-8187E7B62D9B}" type="presParOf" srcId="{9918AD43-0C42-0A47-976E-2AF46BF59B78}" destId="{69666FFE-6B6F-0648-BB17-45AD4B845811}" srcOrd="2" destOrd="0" presId="urn:microsoft.com/office/officeart/2005/8/layout/orgChart1"/>
    <dgm:cxn modelId="{8DB65DF3-93D8-8D4B-A68E-997799EEB69E}" type="presParOf" srcId="{9918AD43-0C42-0A47-976E-2AF46BF59B78}" destId="{A0E65461-6E0D-1145-BD40-54C682B0D056}" srcOrd="3" destOrd="0" presId="urn:microsoft.com/office/officeart/2005/8/layout/orgChart1"/>
    <dgm:cxn modelId="{FF06C1FB-6B48-AB4F-9A86-9C22850873B9}" type="presParOf" srcId="{A0E65461-6E0D-1145-BD40-54C682B0D056}" destId="{58D87DB6-7075-4340-8454-5146C1B00AFA}" srcOrd="0" destOrd="0" presId="urn:microsoft.com/office/officeart/2005/8/layout/orgChart1"/>
    <dgm:cxn modelId="{0670B625-111E-7B48-8C07-34773FE2F687}" type="presParOf" srcId="{58D87DB6-7075-4340-8454-5146C1B00AFA}" destId="{F38D0AC8-4286-9D44-AEF5-F3E1C076E279}" srcOrd="0" destOrd="0" presId="urn:microsoft.com/office/officeart/2005/8/layout/orgChart1"/>
    <dgm:cxn modelId="{30241A02-C2A7-034B-9C7B-73EB5A7967B4}" type="presParOf" srcId="{58D87DB6-7075-4340-8454-5146C1B00AFA}" destId="{8DF198B3-AD0C-A443-BFAD-52BED7F870C8}" srcOrd="1" destOrd="0" presId="urn:microsoft.com/office/officeart/2005/8/layout/orgChart1"/>
    <dgm:cxn modelId="{C6D307D0-B909-0A4F-890A-E36BC2762248}" type="presParOf" srcId="{A0E65461-6E0D-1145-BD40-54C682B0D056}" destId="{F1F1FB03-FF6F-6844-9FD2-405AC62387A8}" srcOrd="1" destOrd="0" presId="urn:microsoft.com/office/officeart/2005/8/layout/orgChart1"/>
    <dgm:cxn modelId="{1749E1E9-9744-BA4C-B19F-201ACF4790E0}" type="presParOf" srcId="{F1F1FB03-FF6F-6844-9FD2-405AC62387A8}" destId="{55648A61-406F-D642-A3BD-FF41A1ACF64C}" srcOrd="0" destOrd="0" presId="urn:microsoft.com/office/officeart/2005/8/layout/orgChart1"/>
    <dgm:cxn modelId="{B2372AD3-7A65-534A-B2B3-1AE443F7CA9A}" type="presParOf" srcId="{F1F1FB03-FF6F-6844-9FD2-405AC62387A8}" destId="{B9A50E53-8B6A-5640-B2F4-ED26C608CE7B}" srcOrd="1" destOrd="0" presId="urn:microsoft.com/office/officeart/2005/8/layout/orgChart1"/>
    <dgm:cxn modelId="{7F9215F5-ED0E-8F4F-9104-48036FEA5397}" type="presParOf" srcId="{B9A50E53-8B6A-5640-B2F4-ED26C608CE7B}" destId="{9E478800-70C3-B84A-8BA3-13D1452BBD8A}" srcOrd="0" destOrd="0" presId="urn:microsoft.com/office/officeart/2005/8/layout/orgChart1"/>
    <dgm:cxn modelId="{8C7A208A-1BAF-3F41-B16A-7978BE951D83}" type="presParOf" srcId="{9E478800-70C3-B84A-8BA3-13D1452BBD8A}" destId="{DECC0428-4761-314C-976F-D05AC74DAFB1}" srcOrd="0" destOrd="0" presId="urn:microsoft.com/office/officeart/2005/8/layout/orgChart1"/>
    <dgm:cxn modelId="{A508E7D3-8A2B-B54B-A167-820FB93A13AA}" type="presParOf" srcId="{9E478800-70C3-B84A-8BA3-13D1452BBD8A}" destId="{51E759FD-9B14-AF4F-A79E-255E830FED01}" srcOrd="1" destOrd="0" presId="urn:microsoft.com/office/officeart/2005/8/layout/orgChart1"/>
    <dgm:cxn modelId="{8782DA44-7185-6749-A530-70087B5FF22A}" type="presParOf" srcId="{B9A50E53-8B6A-5640-B2F4-ED26C608CE7B}" destId="{51083C43-336E-9745-A25D-68FEE03E6EDA}" srcOrd="1" destOrd="0" presId="urn:microsoft.com/office/officeart/2005/8/layout/orgChart1"/>
    <dgm:cxn modelId="{D8EB972C-488A-D74E-AAC1-878567465B07}" type="presParOf" srcId="{B9A50E53-8B6A-5640-B2F4-ED26C608CE7B}" destId="{2982CCB5-94A2-ED45-BED8-05293295A502}" srcOrd="2" destOrd="0" presId="urn:microsoft.com/office/officeart/2005/8/layout/orgChart1"/>
    <dgm:cxn modelId="{19F6B024-017C-3440-88AE-D0A19E5F86DC}" type="presParOf" srcId="{F1F1FB03-FF6F-6844-9FD2-405AC62387A8}" destId="{A92DF97C-9840-6D46-8114-8937FD91640B}" srcOrd="2" destOrd="0" presId="urn:microsoft.com/office/officeart/2005/8/layout/orgChart1"/>
    <dgm:cxn modelId="{E637AD3A-D013-CC4D-B559-D48C6E3D3238}" type="presParOf" srcId="{F1F1FB03-FF6F-6844-9FD2-405AC62387A8}" destId="{154CFE47-0F05-674C-8770-7EA0C32EE713}" srcOrd="3" destOrd="0" presId="urn:microsoft.com/office/officeart/2005/8/layout/orgChart1"/>
    <dgm:cxn modelId="{4B001188-C13C-454F-BB03-9EF0D220B284}" type="presParOf" srcId="{154CFE47-0F05-674C-8770-7EA0C32EE713}" destId="{2CD47F96-8399-314D-9360-BE89B38199B7}" srcOrd="0" destOrd="0" presId="urn:microsoft.com/office/officeart/2005/8/layout/orgChart1"/>
    <dgm:cxn modelId="{79A2A14C-02EF-B347-AFFC-0209ADDE9090}" type="presParOf" srcId="{2CD47F96-8399-314D-9360-BE89B38199B7}" destId="{1F1A7F86-FC05-8B40-BC5D-91193C3FC5C1}" srcOrd="0" destOrd="0" presId="urn:microsoft.com/office/officeart/2005/8/layout/orgChart1"/>
    <dgm:cxn modelId="{5DA02D62-50F6-5442-8DCA-126A75B13AA4}" type="presParOf" srcId="{2CD47F96-8399-314D-9360-BE89B38199B7}" destId="{4E8A299C-0B69-3D48-BC80-F991CF577D1C}" srcOrd="1" destOrd="0" presId="urn:microsoft.com/office/officeart/2005/8/layout/orgChart1"/>
    <dgm:cxn modelId="{CE9B833D-4AD7-FD40-889E-65291F6B7F40}" type="presParOf" srcId="{154CFE47-0F05-674C-8770-7EA0C32EE713}" destId="{E838EA54-69F2-2B41-B652-8389C2C14F1E}" srcOrd="1" destOrd="0" presId="urn:microsoft.com/office/officeart/2005/8/layout/orgChart1"/>
    <dgm:cxn modelId="{350A501C-4126-DA4F-8782-2FFB3A135574}" type="presParOf" srcId="{154CFE47-0F05-674C-8770-7EA0C32EE713}" destId="{5F6E4471-04D4-2B49-BE91-44A022303944}" srcOrd="2" destOrd="0" presId="urn:microsoft.com/office/officeart/2005/8/layout/orgChart1"/>
    <dgm:cxn modelId="{FF31AACB-D131-B24D-95B4-0F8EFE2D47C3}" type="presParOf" srcId="{F1F1FB03-FF6F-6844-9FD2-405AC62387A8}" destId="{12186C91-1EBA-244A-9E9A-36CDB778F25E}" srcOrd="4" destOrd="0" presId="urn:microsoft.com/office/officeart/2005/8/layout/orgChart1"/>
    <dgm:cxn modelId="{B02918C2-B35D-5B48-85CC-FC451DD29CA5}" type="presParOf" srcId="{F1F1FB03-FF6F-6844-9FD2-405AC62387A8}" destId="{DBB6517E-C4CD-B347-AA17-AC005B9F9B71}" srcOrd="5" destOrd="0" presId="urn:microsoft.com/office/officeart/2005/8/layout/orgChart1"/>
    <dgm:cxn modelId="{D2B0D14D-F30E-5941-B8F6-3D57A27F8E5E}" type="presParOf" srcId="{DBB6517E-C4CD-B347-AA17-AC005B9F9B71}" destId="{D61627DC-C2B1-2545-BA35-A4BD79819845}" srcOrd="0" destOrd="0" presId="urn:microsoft.com/office/officeart/2005/8/layout/orgChart1"/>
    <dgm:cxn modelId="{046E6C3B-AA0E-C841-A52C-CC8BF797C456}" type="presParOf" srcId="{D61627DC-C2B1-2545-BA35-A4BD79819845}" destId="{451ED913-F53C-034C-86B9-635D78763A3F}" srcOrd="0" destOrd="0" presId="urn:microsoft.com/office/officeart/2005/8/layout/orgChart1"/>
    <dgm:cxn modelId="{37008837-6329-7B40-A8E2-974ED68F906E}" type="presParOf" srcId="{D61627DC-C2B1-2545-BA35-A4BD79819845}" destId="{447B12CE-D289-AB4A-AE27-49EEF7ACC6AC}" srcOrd="1" destOrd="0" presId="urn:microsoft.com/office/officeart/2005/8/layout/orgChart1"/>
    <dgm:cxn modelId="{8F032874-30BF-B743-B8D6-3E467BACD395}" type="presParOf" srcId="{DBB6517E-C4CD-B347-AA17-AC005B9F9B71}" destId="{F86D683D-AC28-D948-BC4E-05AED7AE429A}" srcOrd="1" destOrd="0" presId="urn:microsoft.com/office/officeart/2005/8/layout/orgChart1"/>
    <dgm:cxn modelId="{2A1C0B78-8F78-8C46-AF3B-32381F2025AB}" type="presParOf" srcId="{DBB6517E-C4CD-B347-AA17-AC005B9F9B71}" destId="{C9E39B7E-22F9-E940-8868-E9330A8E8330}" srcOrd="2" destOrd="0" presId="urn:microsoft.com/office/officeart/2005/8/layout/orgChart1"/>
    <dgm:cxn modelId="{3AD650CB-2E1F-8649-B0BF-12613682E06F}" type="presParOf" srcId="{F1F1FB03-FF6F-6844-9FD2-405AC62387A8}" destId="{D005C72E-7DA5-664B-80A0-70CB993D21AB}" srcOrd="6" destOrd="0" presId="urn:microsoft.com/office/officeart/2005/8/layout/orgChart1"/>
    <dgm:cxn modelId="{50421F58-9A32-B445-91EB-88FFB6465D04}" type="presParOf" srcId="{F1F1FB03-FF6F-6844-9FD2-405AC62387A8}" destId="{9D48561D-4AA4-FB46-AD5C-9E275DC03171}" srcOrd="7" destOrd="0" presId="urn:microsoft.com/office/officeart/2005/8/layout/orgChart1"/>
    <dgm:cxn modelId="{CBD748B6-663E-B849-B898-B363FB3D0A89}" type="presParOf" srcId="{9D48561D-4AA4-FB46-AD5C-9E275DC03171}" destId="{10DAF240-6994-E14F-B575-97673E0F3F2F}" srcOrd="0" destOrd="0" presId="urn:microsoft.com/office/officeart/2005/8/layout/orgChart1"/>
    <dgm:cxn modelId="{32B2B4FD-8AB9-F24B-9357-FFC0D024FB93}" type="presParOf" srcId="{10DAF240-6994-E14F-B575-97673E0F3F2F}" destId="{F0449D0F-C642-1944-B74F-6F5D3CAEE11D}" srcOrd="0" destOrd="0" presId="urn:microsoft.com/office/officeart/2005/8/layout/orgChart1"/>
    <dgm:cxn modelId="{C6249722-71C9-AC4E-A0D9-C2EA9F0B4F6C}" type="presParOf" srcId="{10DAF240-6994-E14F-B575-97673E0F3F2F}" destId="{494E5259-57D5-4349-A56D-3FDA750534BE}" srcOrd="1" destOrd="0" presId="urn:microsoft.com/office/officeart/2005/8/layout/orgChart1"/>
    <dgm:cxn modelId="{C903E005-F17A-1649-A0F1-1D4098382A3D}" type="presParOf" srcId="{9D48561D-4AA4-FB46-AD5C-9E275DC03171}" destId="{8E4E2D51-EF9A-D446-80A5-476DBEB0C336}" srcOrd="1" destOrd="0" presId="urn:microsoft.com/office/officeart/2005/8/layout/orgChart1"/>
    <dgm:cxn modelId="{106ACAA1-CA2A-0444-85B7-A31B3E565850}" type="presParOf" srcId="{9D48561D-4AA4-FB46-AD5C-9E275DC03171}" destId="{350FA809-4D83-C040-9B06-02B29ED367F6}" srcOrd="2" destOrd="0" presId="urn:microsoft.com/office/officeart/2005/8/layout/orgChart1"/>
    <dgm:cxn modelId="{DB333477-6746-8144-92B9-866DB10EA139}" type="presParOf" srcId="{A0E65461-6E0D-1145-BD40-54C682B0D056}" destId="{6A130988-624C-6A43-91F3-416AFDECBE64}" srcOrd="2" destOrd="0" presId="urn:microsoft.com/office/officeart/2005/8/layout/orgChart1"/>
    <dgm:cxn modelId="{AAB7C360-0351-A34B-8467-BEC65EA2C233}" type="presParOf" srcId="{9918AD43-0C42-0A47-976E-2AF46BF59B78}" destId="{A2484A29-E940-5542-9235-0BA0EB24EBA4}" srcOrd="4" destOrd="0" presId="urn:microsoft.com/office/officeart/2005/8/layout/orgChart1"/>
    <dgm:cxn modelId="{2F02940C-F7F3-EB44-A8B6-D58103F2839A}" type="presParOf" srcId="{9918AD43-0C42-0A47-976E-2AF46BF59B78}" destId="{7930B087-C266-1545-8D7D-ADBC497A2A24}" srcOrd="5" destOrd="0" presId="urn:microsoft.com/office/officeart/2005/8/layout/orgChart1"/>
    <dgm:cxn modelId="{DE8127BE-6707-9144-9D49-A148E067118B}" type="presParOf" srcId="{7930B087-C266-1545-8D7D-ADBC497A2A24}" destId="{81FCB5B5-E4B7-DC4D-8322-6DEF68AAF41A}" srcOrd="0" destOrd="0" presId="urn:microsoft.com/office/officeart/2005/8/layout/orgChart1"/>
    <dgm:cxn modelId="{911EC1A6-F888-DD48-ABFE-19D36C55B100}" type="presParOf" srcId="{81FCB5B5-E4B7-DC4D-8322-6DEF68AAF41A}" destId="{0C6BF815-12A9-9546-A137-EAAA205FDC1A}" srcOrd="0" destOrd="0" presId="urn:microsoft.com/office/officeart/2005/8/layout/orgChart1"/>
    <dgm:cxn modelId="{E9EFC462-DCE9-8445-9F4D-22055744263E}" type="presParOf" srcId="{81FCB5B5-E4B7-DC4D-8322-6DEF68AAF41A}" destId="{4B2FB7C6-83B8-0C49-814F-8221A1724F95}" srcOrd="1" destOrd="0" presId="urn:microsoft.com/office/officeart/2005/8/layout/orgChart1"/>
    <dgm:cxn modelId="{FC1668E3-276B-BA40-8CE0-DC687A584C6C}" type="presParOf" srcId="{7930B087-C266-1545-8D7D-ADBC497A2A24}" destId="{F4A7B44E-5C49-074E-A1FD-7DE4A971EFC9}" srcOrd="1" destOrd="0" presId="urn:microsoft.com/office/officeart/2005/8/layout/orgChart1"/>
    <dgm:cxn modelId="{A443C21C-70E5-A04E-8C13-A985FDEEB669}" type="presParOf" srcId="{F4A7B44E-5C49-074E-A1FD-7DE4A971EFC9}" destId="{F88E7B36-40B0-854E-8324-0DADDC76CD9A}" srcOrd="0" destOrd="0" presId="urn:microsoft.com/office/officeart/2005/8/layout/orgChart1"/>
    <dgm:cxn modelId="{B5C1A7CE-B0F2-4947-A876-E4C910CDC72B}" type="presParOf" srcId="{F4A7B44E-5C49-074E-A1FD-7DE4A971EFC9}" destId="{1026CA32-B8D2-E94D-B692-24248114DB9A}" srcOrd="1" destOrd="0" presId="urn:microsoft.com/office/officeart/2005/8/layout/orgChart1"/>
    <dgm:cxn modelId="{714698FA-DCFB-9F4A-A93B-2182A81BE506}" type="presParOf" srcId="{1026CA32-B8D2-E94D-B692-24248114DB9A}" destId="{8D2E0E2C-BFD9-154D-9C3B-388F8B028711}" srcOrd="0" destOrd="0" presId="urn:microsoft.com/office/officeart/2005/8/layout/orgChart1"/>
    <dgm:cxn modelId="{B4BDBCF5-774A-624B-A631-3E4EFCF87FFC}" type="presParOf" srcId="{8D2E0E2C-BFD9-154D-9C3B-388F8B028711}" destId="{982AA2E0-5DE7-7D49-B28D-B4FF21480386}" srcOrd="0" destOrd="0" presId="urn:microsoft.com/office/officeart/2005/8/layout/orgChart1"/>
    <dgm:cxn modelId="{D4DF867C-C21E-F048-AB68-1C253B516C3A}" type="presParOf" srcId="{8D2E0E2C-BFD9-154D-9C3B-388F8B028711}" destId="{3AF97631-E023-0745-AE05-A3A18EBFE056}" srcOrd="1" destOrd="0" presId="urn:microsoft.com/office/officeart/2005/8/layout/orgChart1"/>
    <dgm:cxn modelId="{65E85CF1-8C0D-EE4C-92F4-37B3929C5FA8}" type="presParOf" srcId="{1026CA32-B8D2-E94D-B692-24248114DB9A}" destId="{A1D6948E-18FA-794B-9C74-F40258DF81E8}" srcOrd="1" destOrd="0" presId="urn:microsoft.com/office/officeart/2005/8/layout/orgChart1"/>
    <dgm:cxn modelId="{44F2EBB3-05A5-F940-89C4-EDA4E32C393C}" type="presParOf" srcId="{A1D6948E-18FA-794B-9C74-F40258DF81E8}" destId="{B837CA85-5536-E848-AE8A-FBCAD3D050B4}" srcOrd="0" destOrd="0" presId="urn:microsoft.com/office/officeart/2005/8/layout/orgChart1"/>
    <dgm:cxn modelId="{759B363F-65A0-D646-BD0A-2E9FA4035B6F}" type="presParOf" srcId="{A1D6948E-18FA-794B-9C74-F40258DF81E8}" destId="{B2706E82-182D-7944-B633-70E8E4141AFB}" srcOrd="1" destOrd="0" presId="urn:microsoft.com/office/officeart/2005/8/layout/orgChart1"/>
    <dgm:cxn modelId="{E4265BE4-957E-944B-8BF7-3FC43D4FD651}" type="presParOf" srcId="{B2706E82-182D-7944-B633-70E8E4141AFB}" destId="{5B2C2EC1-362D-FC49-A1BC-4B06D4D032FC}" srcOrd="0" destOrd="0" presId="urn:microsoft.com/office/officeart/2005/8/layout/orgChart1"/>
    <dgm:cxn modelId="{1EBA835F-6D03-CD49-A812-7343E18CEFAC}" type="presParOf" srcId="{5B2C2EC1-362D-FC49-A1BC-4B06D4D032FC}" destId="{57DB70AC-77EA-994A-8E02-90EB4FAEFCA2}" srcOrd="0" destOrd="0" presId="urn:microsoft.com/office/officeart/2005/8/layout/orgChart1"/>
    <dgm:cxn modelId="{26168FE9-FF63-0647-B819-7F6C11B77182}" type="presParOf" srcId="{5B2C2EC1-362D-FC49-A1BC-4B06D4D032FC}" destId="{103BFED7-5DF4-8347-B883-405E0FDF8530}" srcOrd="1" destOrd="0" presId="urn:microsoft.com/office/officeart/2005/8/layout/orgChart1"/>
    <dgm:cxn modelId="{60D540D6-3125-774E-906E-DE4D06A45F54}" type="presParOf" srcId="{B2706E82-182D-7944-B633-70E8E4141AFB}" destId="{AAC236D4-2389-3346-9343-374B288552C2}" srcOrd="1" destOrd="0" presId="urn:microsoft.com/office/officeart/2005/8/layout/orgChart1"/>
    <dgm:cxn modelId="{0F29047F-2540-584E-B57C-93E3101BA6A1}" type="presParOf" srcId="{B2706E82-182D-7944-B633-70E8E4141AFB}" destId="{88993C93-8303-4D4E-8AB6-0CF4AD42A41E}" srcOrd="2" destOrd="0" presId="urn:microsoft.com/office/officeart/2005/8/layout/orgChart1"/>
    <dgm:cxn modelId="{53E8FD6E-F2DF-2241-92D6-6C1566E359D2}" type="presParOf" srcId="{A1D6948E-18FA-794B-9C74-F40258DF81E8}" destId="{DC1DB718-D046-3A48-97B8-FCE45BB3616F}" srcOrd="2" destOrd="0" presId="urn:microsoft.com/office/officeart/2005/8/layout/orgChart1"/>
    <dgm:cxn modelId="{057B5C63-B6BE-9A4F-A639-20FD94561302}" type="presParOf" srcId="{A1D6948E-18FA-794B-9C74-F40258DF81E8}" destId="{0C44673A-8DBE-214A-BE84-71BAAF5A7AA3}" srcOrd="3" destOrd="0" presId="urn:microsoft.com/office/officeart/2005/8/layout/orgChart1"/>
    <dgm:cxn modelId="{E72D13C4-67D6-804C-B10F-037A8AB80602}" type="presParOf" srcId="{0C44673A-8DBE-214A-BE84-71BAAF5A7AA3}" destId="{5FE561D5-0FC5-0644-BA22-F10C282BF6A7}" srcOrd="0" destOrd="0" presId="urn:microsoft.com/office/officeart/2005/8/layout/orgChart1"/>
    <dgm:cxn modelId="{09A72EE3-33ED-5C45-B302-29B9F25DB969}" type="presParOf" srcId="{5FE561D5-0FC5-0644-BA22-F10C282BF6A7}" destId="{5F8D12E8-5D9F-4C4C-A507-7F013058F1D3}" srcOrd="0" destOrd="0" presId="urn:microsoft.com/office/officeart/2005/8/layout/orgChart1"/>
    <dgm:cxn modelId="{811D4314-37CF-BD44-8A37-2C5EAD46C766}" type="presParOf" srcId="{5FE561D5-0FC5-0644-BA22-F10C282BF6A7}" destId="{F85030CD-E3F2-9D40-8280-4A26799797A7}" srcOrd="1" destOrd="0" presId="urn:microsoft.com/office/officeart/2005/8/layout/orgChart1"/>
    <dgm:cxn modelId="{C5907F7A-383D-F540-BCB5-A5C4953C0B74}" type="presParOf" srcId="{0C44673A-8DBE-214A-BE84-71BAAF5A7AA3}" destId="{3F8ED94C-1650-C441-AB46-C882C5E2025B}" srcOrd="1" destOrd="0" presId="urn:microsoft.com/office/officeart/2005/8/layout/orgChart1"/>
    <dgm:cxn modelId="{E864425F-D3F8-DD49-A45B-504CA5AB2295}" type="presParOf" srcId="{0C44673A-8DBE-214A-BE84-71BAAF5A7AA3}" destId="{A5A6D204-E1B1-7A4C-8BF1-694544EB5CD0}" srcOrd="2" destOrd="0" presId="urn:microsoft.com/office/officeart/2005/8/layout/orgChart1"/>
    <dgm:cxn modelId="{98E90B13-6198-9E49-82DC-FAEC6C03F16B}" type="presParOf" srcId="{A1D6948E-18FA-794B-9C74-F40258DF81E8}" destId="{F566F8CD-333C-FA4F-963B-CD8403DA284F}" srcOrd="4" destOrd="0" presId="urn:microsoft.com/office/officeart/2005/8/layout/orgChart1"/>
    <dgm:cxn modelId="{B766778F-70EB-4C43-A0AC-92CBABD8E1BA}" type="presParOf" srcId="{A1D6948E-18FA-794B-9C74-F40258DF81E8}" destId="{B14640D4-EAFF-7443-9DD2-7823CC18ADC4}" srcOrd="5" destOrd="0" presId="urn:microsoft.com/office/officeart/2005/8/layout/orgChart1"/>
    <dgm:cxn modelId="{08C6F373-1AFD-C146-B64E-642307A2B514}" type="presParOf" srcId="{B14640D4-EAFF-7443-9DD2-7823CC18ADC4}" destId="{92C65FFF-FDEA-554B-8FAD-4C25813C1B74}" srcOrd="0" destOrd="0" presId="urn:microsoft.com/office/officeart/2005/8/layout/orgChart1"/>
    <dgm:cxn modelId="{E7273CDF-77C8-E042-A34B-A61B713287FC}" type="presParOf" srcId="{92C65FFF-FDEA-554B-8FAD-4C25813C1B74}" destId="{9BC72BCD-D8EC-404C-B355-2649FEB233C7}" srcOrd="0" destOrd="0" presId="urn:microsoft.com/office/officeart/2005/8/layout/orgChart1"/>
    <dgm:cxn modelId="{AE4AA377-E441-C846-ABA5-65246C15CE3F}" type="presParOf" srcId="{92C65FFF-FDEA-554B-8FAD-4C25813C1B74}" destId="{B74EA554-F132-4445-BA7F-6C6D1CF24304}" srcOrd="1" destOrd="0" presId="urn:microsoft.com/office/officeart/2005/8/layout/orgChart1"/>
    <dgm:cxn modelId="{C5A48FC5-FCA2-1547-B12B-6661C48E59BA}" type="presParOf" srcId="{B14640D4-EAFF-7443-9DD2-7823CC18ADC4}" destId="{4723AD2D-9892-C345-8998-06A4ACAEAFB8}" srcOrd="1" destOrd="0" presId="urn:microsoft.com/office/officeart/2005/8/layout/orgChart1"/>
    <dgm:cxn modelId="{7882275F-9F8C-FC4C-B8C5-FF602BCFBE9E}" type="presParOf" srcId="{B14640D4-EAFF-7443-9DD2-7823CC18ADC4}" destId="{5C431475-5A90-344A-81B8-CBBDF5E172BC}" srcOrd="2" destOrd="0" presId="urn:microsoft.com/office/officeart/2005/8/layout/orgChart1"/>
    <dgm:cxn modelId="{E1C581E3-FA63-0B4E-A603-AC476ED1CC38}" type="presParOf" srcId="{1026CA32-B8D2-E94D-B692-24248114DB9A}" destId="{2F81CB5B-0776-D745-92DB-3BAB2A58A93A}" srcOrd="2" destOrd="0" presId="urn:microsoft.com/office/officeart/2005/8/layout/orgChart1"/>
    <dgm:cxn modelId="{3B45A481-9959-014A-845B-F6E92B266A03}" type="presParOf" srcId="{F4A7B44E-5C49-074E-A1FD-7DE4A971EFC9}" destId="{F1EAE271-4E19-BC42-B6F5-2B4CB311C28C}" srcOrd="2" destOrd="0" presId="urn:microsoft.com/office/officeart/2005/8/layout/orgChart1"/>
    <dgm:cxn modelId="{94082B0B-D88D-8C44-B3C7-AA50E14A44B7}" type="presParOf" srcId="{F4A7B44E-5C49-074E-A1FD-7DE4A971EFC9}" destId="{3D232983-180F-1A45-A057-5EF4836EC253}" srcOrd="3" destOrd="0" presId="urn:microsoft.com/office/officeart/2005/8/layout/orgChart1"/>
    <dgm:cxn modelId="{51B44D94-4EEE-F14D-BD1E-A2C39BEFD61C}" type="presParOf" srcId="{3D232983-180F-1A45-A057-5EF4836EC253}" destId="{3785A944-D564-F94C-915D-2E072A7218BD}" srcOrd="0" destOrd="0" presId="urn:microsoft.com/office/officeart/2005/8/layout/orgChart1"/>
    <dgm:cxn modelId="{6605D61B-7637-D444-97A2-9944323310A5}" type="presParOf" srcId="{3785A944-D564-F94C-915D-2E072A7218BD}" destId="{C313C9E9-E4A1-1246-B94C-4E536F4A34C2}" srcOrd="0" destOrd="0" presId="urn:microsoft.com/office/officeart/2005/8/layout/orgChart1"/>
    <dgm:cxn modelId="{B5B498D0-5521-584D-A0A3-2C06153C25C7}" type="presParOf" srcId="{3785A944-D564-F94C-915D-2E072A7218BD}" destId="{C65E1D0E-5E4D-9645-8C2C-3B2ABAFA7509}" srcOrd="1" destOrd="0" presId="urn:microsoft.com/office/officeart/2005/8/layout/orgChart1"/>
    <dgm:cxn modelId="{1C4E2B2D-A525-C14B-B4BD-AEA668D17BA3}" type="presParOf" srcId="{3D232983-180F-1A45-A057-5EF4836EC253}" destId="{98A3F878-E551-2944-A34E-611E4509E252}" srcOrd="1" destOrd="0" presId="urn:microsoft.com/office/officeart/2005/8/layout/orgChart1"/>
    <dgm:cxn modelId="{FA7574A7-9955-6642-82D0-4CABD7236B80}" type="presParOf" srcId="{3D232983-180F-1A45-A057-5EF4836EC253}" destId="{B8256618-BBC8-D44B-A89C-9AB078EE8B22}" srcOrd="2" destOrd="0" presId="urn:microsoft.com/office/officeart/2005/8/layout/orgChart1"/>
    <dgm:cxn modelId="{DC23A7B4-D681-8142-8C7A-E67572511C70}" type="presParOf" srcId="{7930B087-C266-1545-8D7D-ADBC497A2A24}" destId="{EEAC1D53-7D67-C546-BDF3-B94600D82BE6}" srcOrd="2" destOrd="0" presId="urn:microsoft.com/office/officeart/2005/8/layout/orgChart1"/>
    <dgm:cxn modelId="{AE76D04C-1E82-5849-B217-93DC7B45262E}" type="presParOf" srcId="{95EC1A6E-A378-9E43-9957-4E6145809F85}" destId="{C8CF67F4-FA08-F347-8235-5459523ECA91}"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2DA9802-9286-404A-8E8F-FF630D1C58C2}"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76C5442D-CA1D-494C-9D03-B593C2D223E3}">
      <dgm:prSet phldrT="[Text]"/>
      <dgm:spPr/>
      <dgm:t>
        <a:bodyPr/>
        <a:lstStyle/>
        <a:p>
          <a:r>
            <a:rPr lang="en-US" b="1" dirty="0" smtClean="0">
              <a:solidFill>
                <a:schemeClr val="bg1"/>
              </a:solidFill>
            </a:rPr>
            <a:t>Regional Annotations:</a:t>
          </a:r>
          <a:endParaRPr lang="en-US" dirty="0">
            <a:solidFill>
              <a:schemeClr val="bg1"/>
            </a:solidFill>
          </a:endParaRPr>
        </a:p>
      </dgm:t>
    </dgm:pt>
    <dgm:pt modelId="{7568D8A2-8DA9-4D34-A1BE-EE64F789A525}" type="parTrans" cxnId="{0CDD275B-08B0-471F-B377-9E37D3690A61}">
      <dgm:prSet/>
      <dgm:spPr/>
      <dgm:t>
        <a:bodyPr/>
        <a:lstStyle/>
        <a:p>
          <a:endParaRPr lang="en-US"/>
        </a:p>
      </dgm:t>
    </dgm:pt>
    <dgm:pt modelId="{897389EE-4F6E-4A50-BB8B-F1CD812BD230}" type="sibTrans" cxnId="{0CDD275B-08B0-471F-B377-9E37D3690A61}">
      <dgm:prSet/>
      <dgm:spPr/>
      <dgm:t>
        <a:bodyPr/>
        <a:lstStyle/>
        <a:p>
          <a:endParaRPr lang="en-US"/>
        </a:p>
      </dgm:t>
    </dgm:pt>
    <dgm:pt modelId="{7384DF15-8BAC-479B-99B7-FB02553D6717}">
      <dgm:prSet/>
      <dgm:spPr/>
      <dgm:t>
        <a:bodyPr/>
        <a:lstStyle/>
        <a:p>
          <a:r>
            <a:rPr lang="en-US" smtClean="0"/>
            <a:t>ACMG actionable genes</a:t>
          </a:r>
          <a:endParaRPr lang="en-US" dirty="0"/>
        </a:p>
      </dgm:t>
    </dgm:pt>
    <dgm:pt modelId="{25242380-6FDF-4ED1-942F-372055919C55}" type="parTrans" cxnId="{B8114801-E034-4CEA-B391-B9896021E3A2}">
      <dgm:prSet/>
      <dgm:spPr/>
      <dgm:t>
        <a:bodyPr/>
        <a:lstStyle/>
        <a:p>
          <a:endParaRPr lang="en-US"/>
        </a:p>
      </dgm:t>
    </dgm:pt>
    <dgm:pt modelId="{F594F2CB-E48C-45A8-8A18-23971529C966}" type="sibTrans" cxnId="{B8114801-E034-4CEA-B391-B9896021E3A2}">
      <dgm:prSet/>
      <dgm:spPr/>
      <dgm:t>
        <a:bodyPr/>
        <a:lstStyle/>
        <a:p>
          <a:endParaRPr lang="en-US"/>
        </a:p>
      </dgm:t>
    </dgm:pt>
    <dgm:pt modelId="{6E0B7E88-49F5-4253-A5EF-530A4535C824}">
      <dgm:prSet/>
      <dgm:spPr/>
      <dgm:t>
        <a:bodyPr/>
        <a:lstStyle/>
        <a:p>
          <a:r>
            <a:rPr lang="en-US" smtClean="0"/>
            <a:t>Cytoband regions</a:t>
          </a:r>
          <a:endParaRPr lang="en-US" dirty="0"/>
        </a:p>
      </dgm:t>
    </dgm:pt>
    <dgm:pt modelId="{AEBDA038-EA4C-4421-8CBD-4513D0C66A03}" type="parTrans" cxnId="{25C61C35-1EC7-48FF-B47E-50CB834B5F37}">
      <dgm:prSet/>
      <dgm:spPr/>
      <dgm:t>
        <a:bodyPr/>
        <a:lstStyle/>
        <a:p>
          <a:endParaRPr lang="en-US"/>
        </a:p>
      </dgm:t>
    </dgm:pt>
    <dgm:pt modelId="{D8065439-B486-45CF-A0FA-83B69AC3346D}" type="sibTrans" cxnId="{25C61C35-1EC7-48FF-B47E-50CB834B5F37}">
      <dgm:prSet/>
      <dgm:spPr/>
      <dgm:t>
        <a:bodyPr/>
        <a:lstStyle/>
        <a:p>
          <a:endParaRPr lang="en-US"/>
        </a:p>
      </dgm:t>
    </dgm:pt>
    <dgm:pt modelId="{80E39816-0A76-46DE-A8FE-22A756D8DF5D}">
      <dgm:prSet/>
      <dgm:spPr/>
      <dgm:t>
        <a:bodyPr/>
        <a:lstStyle/>
        <a:p>
          <a:r>
            <a:rPr lang="en-US" smtClean="0"/>
            <a:t>ESP exomes</a:t>
          </a:r>
          <a:endParaRPr lang="en-US" dirty="0"/>
        </a:p>
      </dgm:t>
    </dgm:pt>
    <dgm:pt modelId="{EDF519A9-7BE8-4A57-95DF-F99E2DE50C02}" type="parTrans" cxnId="{421E8A22-24D7-422D-B07A-7388062AF417}">
      <dgm:prSet/>
      <dgm:spPr/>
      <dgm:t>
        <a:bodyPr/>
        <a:lstStyle/>
        <a:p>
          <a:endParaRPr lang="en-US"/>
        </a:p>
      </dgm:t>
    </dgm:pt>
    <dgm:pt modelId="{FAAC7BB1-57C8-452F-9FFE-57ECB922A09B}" type="sibTrans" cxnId="{421E8A22-24D7-422D-B07A-7388062AF417}">
      <dgm:prSet/>
      <dgm:spPr/>
      <dgm:t>
        <a:bodyPr/>
        <a:lstStyle/>
        <a:p>
          <a:endParaRPr lang="en-US"/>
        </a:p>
      </dgm:t>
    </dgm:pt>
    <dgm:pt modelId="{22FBFB93-7369-4757-9CE9-EE988617D9E6}">
      <dgm:prSet/>
      <dgm:spPr/>
      <dgm:t>
        <a:bodyPr/>
        <a:lstStyle/>
        <a:p>
          <a:r>
            <a:rPr lang="en-US" smtClean="0"/>
            <a:t>GO</a:t>
          </a:r>
          <a:endParaRPr lang="en-US" dirty="0"/>
        </a:p>
      </dgm:t>
    </dgm:pt>
    <dgm:pt modelId="{C52747AD-04B2-442E-8518-534A4C71C90E}" type="parTrans" cxnId="{4FD52EF3-E76E-4D2C-9E2C-A14AECDF903F}">
      <dgm:prSet/>
      <dgm:spPr/>
      <dgm:t>
        <a:bodyPr/>
        <a:lstStyle/>
        <a:p>
          <a:endParaRPr lang="en-US"/>
        </a:p>
      </dgm:t>
    </dgm:pt>
    <dgm:pt modelId="{D1680A8E-BD12-4EC6-BB6A-40540153D1CA}" type="sibTrans" cxnId="{4FD52EF3-E76E-4D2C-9E2C-A14AECDF903F}">
      <dgm:prSet/>
      <dgm:spPr/>
      <dgm:t>
        <a:bodyPr/>
        <a:lstStyle/>
        <a:p>
          <a:endParaRPr lang="en-US"/>
        </a:p>
      </dgm:t>
    </dgm:pt>
    <dgm:pt modelId="{E3F5B367-793B-4549-AFA5-B48BBE76B50B}">
      <dgm:prSet/>
      <dgm:spPr/>
      <dgm:t>
        <a:bodyPr/>
        <a:lstStyle/>
        <a:p>
          <a:r>
            <a:rPr lang="en-US" smtClean="0"/>
            <a:t>miRBase</a:t>
          </a:r>
          <a:endParaRPr lang="en-US" dirty="0"/>
        </a:p>
      </dgm:t>
    </dgm:pt>
    <dgm:pt modelId="{83E1381E-291C-440E-AD2B-4CA27DDB0195}" type="parTrans" cxnId="{61074E8E-4CB1-41EE-89C0-D851F83361BE}">
      <dgm:prSet/>
      <dgm:spPr/>
      <dgm:t>
        <a:bodyPr/>
        <a:lstStyle/>
        <a:p>
          <a:endParaRPr lang="en-US"/>
        </a:p>
      </dgm:t>
    </dgm:pt>
    <dgm:pt modelId="{26116BF0-955E-45A0-B7A3-724860C159CA}" type="sibTrans" cxnId="{61074E8E-4CB1-41EE-89C0-D851F83361BE}">
      <dgm:prSet/>
      <dgm:spPr/>
      <dgm:t>
        <a:bodyPr/>
        <a:lstStyle/>
        <a:p>
          <a:endParaRPr lang="en-US"/>
        </a:p>
      </dgm:t>
    </dgm:pt>
    <dgm:pt modelId="{255BA6BF-B8A1-4BF9-8202-962E48B9CB11}">
      <dgm:prSet/>
      <dgm:spPr/>
      <dgm:t>
        <a:bodyPr/>
        <a:lstStyle/>
        <a:p>
          <a:r>
            <a:rPr lang="en-US" smtClean="0"/>
            <a:t>NBS genes</a:t>
          </a:r>
          <a:endParaRPr lang="en-US" dirty="0"/>
        </a:p>
      </dgm:t>
    </dgm:pt>
    <dgm:pt modelId="{13582B8E-0CB9-4D51-8238-AA9E1E60C17E}" type="parTrans" cxnId="{9856BC45-70AA-4F00-A6CC-FA0CED6AD18E}">
      <dgm:prSet/>
      <dgm:spPr/>
      <dgm:t>
        <a:bodyPr/>
        <a:lstStyle/>
        <a:p>
          <a:endParaRPr lang="en-US"/>
        </a:p>
      </dgm:t>
    </dgm:pt>
    <dgm:pt modelId="{A648E9AE-369E-4ECC-BBFB-E732AFD880AA}" type="sibTrans" cxnId="{9856BC45-70AA-4F00-A6CC-FA0CED6AD18E}">
      <dgm:prSet/>
      <dgm:spPr/>
      <dgm:t>
        <a:bodyPr/>
        <a:lstStyle/>
        <a:p>
          <a:endParaRPr lang="en-US"/>
        </a:p>
      </dgm:t>
    </dgm:pt>
    <dgm:pt modelId="{6BB76AF0-338C-4305-852F-3A5299414C51}">
      <dgm:prSet/>
      <dgm:spPr/>
      <dgm:t>
        <a:bodyPr/>
        <a:lstStyle/>
        <a:p>
          <a:r>
            <a:rPr lang="en-US" smtClean="0"/>
            <a:t>RepeatMasker</a:t>
          </a:r>
          <a:endParaRPr lang="en-US" dirty="0"/>
        </a:p>
      </dgm:t>
    </dgm:pt>
    <dgm:pt modelId="{3A3ACE5C-D404-4CD9-B882-A521963388F8}" type="parTrans" cxnId="{155F6EFC-7E66-407F-843E-4B1F2A1F40F7}">
      <dgm:prSet/>
      <dgm:spPr/>
      <dgm:t>
        <a:bodyPr/>
        <a:lstStyle/>
        <a:p>
          <a:endParaRPr lang="en-US"/>
        </a:p>
      </dgm:t>
    </dgm:pt>
    <dgm:pt modelId="{57B696F1-FDAF-4177-9349-1F98FA8706EF}" type="sibTrans" cxnId="{155F6EFC-7E66-407F-843E-4B1F2A1F40F7}">
      <dgm:prSet/>
      <dgm:spPr/>
      <dgm:t>
        <a:bodyPr/>
        <a:lstStyle/>
        <a:p>
          <a:endParaRPr lang="en-US"/>
        </a:p>
      </dgm:t>
    </dgm:pt>
    <dgm:pt modelId="{122240F8-2C9D-4DCC-B73D-084A2A0F210C}">
      <dgm:prSet/>
      <dgm:spPr/>
      <dgm:t>
        <a:bodyPr/>
        <a:lstStyle/>
        <a:p>
          <a:r>
            <a:rPr lang="en-US" smtClean="0"/>
            <a:t>Segmental Duplications </a:t>
          </a:r>
          <a:endParaRPr lang="en-US" dirty="0"/>
        </a:p>
      </dgm:t>
    </dgm:pt>
    <dgm:pt modelId="{A0306A4A-7DA2-4153-9A6C-8DC4691338DA}" type="parTrans" cxnId="{CBD11049-9940-419E-B79C-45E1CF9B4140}">
      <dgm:prSet/>
      <dgm:spPr/>
      <dgm:t>
        <a:bodyPr/>
        <a:lstStyle/>
        <a:p>
          <a:endParaRPr lang="en-US"/>
        </a:p>
      </dgm:t>
    </dgm:pt>
    <dgm:pt modelId="{44AD443C-0B82-4834-B297-26668BBEED55}" type="sibTrans" cxnId="{CBD11049-9940-419E-B79C-45E1CF9B4140}">
      <dgm:prSet/>
      <dgm:spPr/>
      <dgm:t>
        <a:bodyPr/>
        <a:lstStyle/>
        <a:p>
          <a:endParaRPr lang="en-US"/>
        </a:p>
      </dgm:t>
    </dgm:pt>
    <dgm:pt modelId="{EB292848-08C0-472A-8FC0-343A2D735794}">
      <dgm:prSet/>
      <dgm:spPr/>
      <dgm:t>
        <a:bodyPr/>
        <a:lstStyle/>
        <a:p>
          <a:r>
            <a:rPr lang="en-US" b="1" smtClean="0">
              <a:solidFill>
                <a:schemeClr val="bg1"/>
              </a:solidFill>
            </a:rPr>
            <a:t>Position Based Annotations: </a:t>
          </a:r>
          <a:endParaRPr lang="en-US" dirty="0">
            <a:solidFill>
              <a:schemeClr val="bg1"/>
            </a:solidFill>
          </a:endParaRPr>
        </a:p>
      </dgm:t>
    </dgm:pt>
    <dgm:pt modelId="{780FEDC6-6E96-4FFA-98F3-DE3F5D3C2BBA}" type="parTrans" cxnId="{F6745736-3B6B-40A9-8BB6-6260E93A6FA4}">
      <dgm:prSet/>
      <dgm:spPr/>
      <dgm:t>
        <a:bodyPr/>
        <a:lstStyle/>
        <a:p>
          <a:endParaRPr lang="en-US"/>
        </a:p>
      </dgm:t>
    </dgm:pt>
    <dgm:pt modelId="{2FD018AC-ECC9-4E31-94B8-9E7AA2CB220D}" type="sibTrans" cxnId="{F6745736-3B6B-40A9-8BB6-6260E93A6FA4}">
      <dgm:prSet/>
      <dgm:spPr/>
      <dgm:t>
        <a:bodyPr/>
        <a:lstStyle/>
        <a:p>
          <a:endParaRPr lang="en-US"/>
        </a:p>
      </dgm:t>
    </dgm:pt>
    <dgm:pt modelId="{EF1F38B0-D5F8-48D8-974F-E968304E2B68}">
      <dgm:prSet/>
      <dgm:spPr/>
      <dgm:t>
        <a:bodyPr/>
        <a:lstStyle/>
        <a:p>
          <a:r>
            <a:rPr lang="en-US" smtClean="0"/>
            <a:t>CADD</a:t>
          </a:r>
          <a:endParaRPr lang="en-US" dirty="0"/>
        </a:p>
      </dgm:t>
    </dgm:pt>
    <dgm:pt modelId="{FF058070-7C69-41EC-9A9F-A20F2C60B056}" type="parTrans" cxnId="{781034EC-2B9A-44FC-8E13-932813967D43}">
      <dgm:prSet/>
      <dgm:spPr/>
      <dgm:t>
        <a:bodyPr/>
        <a:lstStyle/>
        <a:p>
          <a:endParaRPr lang="en-US"/>
        </a:p>
      </dgm:t>
    </dgm:pt>
    <dgm:pt modelId="{64E19B2C-40E6-43BB-837C-7AC1E3901500}" type="sibTrans" cxnId="{781034EC-2B9A-44FC-8E13-932813967D43}">
      <dgm:prSet/>
      <dgm:spPr/>
      <dgm:t>
        <a:bodyPr/>
        <a:lstStyle/>
        <a:p>
          <a:endParaRPr lang="en-US"/>
        </a:p>
      </dgm:t>
    </dgm:pt>
    <dgm:pt modelId="{CC792AF3-D513-478E-8611-A301E65139D4}">
      <dgm:prSet/>
      <dgm:spPr/>
      <dgm:t>
        <a:bodyPr/>
        <a:lstStyle/>
        <a:p>
          <a:r>
            <a:rPr lang="en-US" smtClean="0"/>
            <a:t>ClinVar</a:t>
          </a:r>
          <a:endParaRPr lang="en-US" dirty="0"/>
        </a:p>
      </dgm:t>
    </dgm:pt>
    <dgm:pt modelId="{5CC8EACC-586E-4D0F-BA03-5F49E32DF2B2}" type="parTrans" cxnId="{CD93C349-4CC2-41F7-BC0A-87904D94AD38}">
      <dgm:prSet/>
      <dgm:spPr/>
      <dgm:t>
        <a:bodyPr/>
        <a:lstStyle/>
        <a:p>
          <a:endParaRPr lang="en-US"/>
        </a:p>
      </dgm:t>
    </dgm:pt>
    <dgm:pt modelId="{BB2F734A-AF70-443A-803F-E65DBC94CF99}" type="sibTrans" cxnId="{CD93C349-4CC2-41F7-BC0A-87904D94AD38}">
      <dgm:prSet/>
      <dgm:spPr/>
      <dgm:t>
        <a:bodyPr/>
        <a:lstStyle/>
        <a:p>
          <a:endParaRPr lang="en-US"/>
        </a:p>
      </dgm:t>
    </dgm:pt>
    <dgm:pt modelId="{F5A07D66-FF04-473C-AE94-3FB24BDE82AE}">
      <dgm:prSet/>
      <dgm:spPr/>
      <dgm:t>
        <a:bodyPr/>
        <a:lstStyle/>
        <a:p>
          <a:r>
            <a:rPr lang="en-US" smtClean="0"/>
            <a:t>DANN</a:t>
          </a:r>
          <a:endParaRPr lang="en-US" dirty="0"/>
        </a:p>
      </dgm:t>
    </dgm:pt>
    <dgm:pt modelId="{9CB60DB2-B7A5-4719-90E6-C5EF66B792DD}" type="parTrans" cxnId="{D907E8D9-BB80-4D77-ADF8-AB374F1CF01D}">
      <dgm:prSet/>
      <dgm:spPr/>
      <dgm:t>
        <a:bodyPr/>
        <a:lstStyle/>
        <a:p>
          <a:endParaRPr lang="en-US"/>
        </a:p>
      </dgm:t>
    </dgm:pt>
    <dgm:pt modelId="{12A8A7D7-0E35-453E-9614-4DA9D5CB5B39}" type="sibTrans" cxnId="{D907E8D9-BB80-4D77-ADF8-AB374F1CF01D}">
      <dgm:prSet/>
      <dgm:spPr/>
      <dgm:t>
        <a:bodyPr/>
        <a:lstStyle/>
        <a:p>
          <a:endParaRPr lang="en-US"/>
        </a:p>
      </dgm:t>
    </dgm:pt>
    <dgm:pt modelId="{2799153F-615A-4EDF-86FF-40281814D603}">
      <dgm:prSet/>
      <dgm:spPr/>
      <dgm:t>
        <a:bodyPr/>
        <a:lstStyle/>
        <a:p>
          <a:r>
            <a:rPr lang="en-US" smtClean="0"/>
            <a:t>dbSNP</a:t>
          </a:r>
          <a:endParaRPr lang="en-US" dirty="0"/>
        </a:p>
      </dgm:t>
    </dgm:pt>
    <dgm:pt modelId="{41E57291-A341-4728-A943-CF6E2C26DCF2}" type="parTrans" cxnId="{FB28CF0E-C3F4-4960-B642-1C30CE0F357E}">
      <dgm:prSet/>
      <dgm:spPr/>
      <dgm:t>
        <a:bodyPr/>
        <a:lstStyle/>
        <a:p>
          <a:endParaRPr lang="en-US"/>
        </a:p>
      </dgm:t>
    </dgm:pt>
    <dgm:pt modelId="{FB7CA994-2A35-47CC-9401-A7B7E37F5479}" type="sibTrans" cxnId="{FB28CF0E-C3F4-4960-B642-1C30CE0F357E}">
      <dgm:prSet/>
      <dgm:spPr/>
      <dgm:t>
        <a:bodyPr/>
        <a:lstStyle/>
        <a:p>
          <a:endParaRPr lang="en-US"/>
        </a:p>
      </dgm:t>
    </dgm:pt>
    <dgm:pt modelId="{6BA7BC81-7CD5-40B7-8FEB-279A62E82919}">
      <dgm:prSet/>
      <dgm:spPr/>
      <dgm:t>
        <a:bodyPr/>
        <a:lstStyle/>
        <a:p>
          <a:r>
            <a:rPr lang="en-US" smtClean="0"/>
            <a:t>dbNSFP</a:t>
          </a:r>
          <a:endParaRPr lang="en-US" dirty="0"/>
        </a:p>
      </dgm:t>
    </dgm:pt>
    <dgm:pt modelId="{55B0CD9D-A8B3-4BCD-A30B-BA8978A6A1F2}" type="parTrans" cxnId="{E84E8365-F447-45FD-A7FD-DD8C49611483}">
      <dgm:prSet/>
      <dgm:spPr/>
      <dgm:t>
        <a:bodyPr/>
        <a:lstStyle/>
        <a:p>
          <a:endParaRPr lang="en-US"/>
        </a:p>
      </dgm:t>
    </dgm:pt>
    <dgm:pt modelId="{F5407D32-2EBC-44AE-9E55-0C1A85DD0E87}" type="sibTrans" cxnId="{E84E8365-F447-45FD-A7FD-DD8C49611483}">
      <dgm:prSet/>
      <dgm:spPr/>
      <dgm:t>
        <a:bodyPr/>
        <a:lstStyle/>
        <a:p>
          <a:endParaRPr lang="en-US"/>
        </a:p>
      </dgm:t>
    </dgm:pt>
    <dgm:pt modelId="{DC62AAEB-B860-4DEA-95B0-7C6EE403E115}">
      <dgm:prSet/>
      <dgm:spPr/>
      <dgm:t>
        <a:bodyPr/>
        <a:lstStyle/>
        <a:p>
          <a:r>
            <a:rPr lang="en-US" smtClean="0"/>
            <a:t>ESP exomes</a:t>
          </a:r>
          <a:endParaRPr lang="en-US" dirty="0"/>
        </a:p>
      </dgm:t>
    </dgm:pt>
    <dgm:pt modelId="{53AF90AE-3AAF-41F1-8EF2-E195D0365A42}" type="parTrans" cxnId="{53E3F9D0-8374-4CF8-925F-D802CFE4BAE3}">
      <dgm:prSet/>
      <dgm:spPr/>
      <dgm:t>
        <a:bodyPr/>
        <a:lstStyle/>
        <a:p>
          <a:endParaRPr lang="en-US"/>
        </a:p>
      </dgm:t>
    </dgm:pt>
    <dgm:pt modelId="{7E704EEC-F25E-4049-9CE2-220B0F9AB5AE}" type="sibTrans" cxnId="{53E3F9D0-8374-4CF8-925F-D802CFE4BAE3}">
      <dgm:prSet/>
      <dgm:spPr/>
      <dgm:t>
        <a:bodyPr/>
        <a:lstStyle/>
        <a:p>
          <a:endParaRPr lang="en-US"/>
        </a:p>
      </dgm:t>
    </dgm:pt>
    <dgm:pt modelId="{59F4B96F-D6C9-4037-B537-6A5546325687}">
      <dgm:prSet/>
      <dgm:spPr/>
      <dgm:t>
        <a:bodyPr/>
        <a:lstStyle/>
        <a:p>
          <a:r>
            <a:rPr lang="en-US" smtClean="0"/>
            <a:t>Kaviar</a:t>
          </a:r>
          <a:endParaRPr lang="en-US" dirty="0"/>
        </a:p>
      </dgm:t>
    </dgm:pt>
    <dgm:pt modelId="{FE3F9275-5BAD-4172-AA87-478E890C9C05}" type="parTrans" cxnId="{BEAA6449-9935-49D1-8D15-7131FF358739}">
      <dgm:prSet/>
      <dgm:spPr/>
      <dgm:t>
        <a:bodyPr/>
        <a:lstStyle/>
        <a:p>
          <a:endParaRPr lang="en-US"/>
        </a:p>
      </dgm:t>
    </dgm:pt>
    <dgm:pt modelId="{2D75312C-8695-48E8-89B7-66FE2ABF8FDF}" type="sibTrans" cxnId="{BEAA6449-9935-49D1-8D15-7131FF358739}">
      <dgm:prSet/>
      <dgm:spPr/>
      <dgm:t>
        <a:bodyPr/>
        <a:lstStyle/>
        <a:p>
          <a:endParaRPr lang="en-US"/>
        </a:p>
      </dgm:t>
    </dgm:pt>
    <dgm:pt modelId="{4CDB9F93-99ED-45F6-A565-5CA664A846AC}">
      <dgm:prSet/>
      <dgm:spPr/>
      <dgm:t>
        <a:bodyPr/>
        <a:lstStyle/>
        <a:p>
          <a:r>
            <a:rPr lang="en-US" b="1" dirty="0" smtClean="0">
              <a:solidFill>
                <a:schemeClr val="bg1"/>
              </a:solidFill>
            </a:rPr>
            <a:t>Gene/Protein Annotations:</a:t>
          </a:r>
          <a:endParaRPr lang="en-US" dirty="0">
            <a:solidFill>
              <a:schemeClr val="bg1"/>
            </a:solidFill>
          </a:endParaRPr>
        </a:p>
      </dgm:t>
    </dgm:pt>
    <dgm:pt modelId="{3C89F0DC-FF66-4708-AB19-E8F4023F031B}" type="parTrans" cxnId="{096F8B31-22E2-4FEA-BF8F-F8B8D648BAAB}">
      <dgm:prSet/>
      <dgm:spPr/>
      <dgm:t>
        <a:bodyPr/>
        <a:lstStyle/>
        <a:p>
          <a:endParaRPr lang="en-US"/>
        </a:p>
      </dgm:t>
    </dgm:pt>
    <dgm:pt modelId="{DAEADA36-7BA7-42C8-BB7F-F48B466CA870}" type="sibTrans" cxnId="{096F8B31-22E2-4FEA-BF8F-F8B8D648BAAB}">
      <dgm:prSet/>
      <dgm:spPr/>
      <dgm:t>
        <a:bodyPr/>
        <a:lstStyle/>
        <a:p>
          <a:endParaRPr lang="en-US"/>
        </a:p>
      </dgm:t>
    </dgm:pt>
    <dgm:pt modelId="{FD8EBFA3-1D88-4EDB-8B98-D030993A6F08}">
      <dgm:prSet/>
      <dgm:spPr/>
      <dgm:t>
        <a:bodyPr/>
        <a:lstStyle/>
        <a:p>
          <a:r>
            <a:rPr lang="en-US" smtClean="0"/>
            <a:t>Ensembl</a:t>
          </a:r>
          <a:endParaRPr lang="en-US" dirty="0"/>
        </a:p>
      </dgm:t>
    </dgm:pt>
    <dgm:pt modelId="{D86DD20B-0F7B-4621-89AF-FA6F4D0F9B44}" type="parTrans" cxnId="{8295BC60-E55B-449E-87BB-9F682B3230B3}">
      <dgm:prSet/>
      <dgm:spPr/>
      <dgm:t>
        <a:bodyPr/>
        <a:lstStyle/>
        <a:p>
          <a:endParaRPr lang="en-US"/>
        </a:p>
      </dgm:t>
    </dgm:pt>
    <dgm:pt modelId="{23DA1736-B21C-455E-BCE9-62CCB0B9B12A}" type="sibTrans" cxnId="{8295BC60-E55B-449E-87BB-9F682B3230B3}">
      <dgm:prSet/>
      <dgm:spPr/>
      <dgm:t>
        <a:bodyPr/>
        <a:lstStyle/>
        <a:p>
          <a:endParaRPr lang="en-US"/>
        </a:p>
      </dgm:t>
    </dgm:pt>
    <dgm:pt modelId="{12DD3AF8-A947-4A58-9B0E-4DC76B46D7D4}">
      <dgm:prSet/>
      <dgm:spPr/>
      <dgm:t>
        <a:bodyPr/>
        <a:lstStyle/>
        <a:p>
          <a:r>
            <a:rPr lang="en-US" smtClean="0"/>
            <a:t>RefSeq</a:t>
          </a:r>
          <a:endParaRPr lang="en-US" dirty="0"/>
        </a:p>
      </dgm:t>
    </dgm:pt>
    <dgm:pt modelId="{8337B030-3B46-47CB-B43C-A0AAE0262A51}" type="parTrans" cxnId="{60B6CB44-488C-479E-87FA-0BCECA6A621E}">
      <dgm:prSet/>
      <dgm:spPr/>
      <dgm:t>
        <a:bodyPr/>
        <a:lstStyle/>
        <a:p>
          <a:endParaRPr lang="en-US"/>
        </a:p>
      </dgm:t>
    </dgm:pt>
    <dgm:pt modelId="{14F79CB3-CA31-4128-96E4-B871ABB7E44F}" type="sibTrans" cxnId="{60B6CB44-488C-479E-87FA-0BCECA6A621E}">
      <dgm:prSet/>
      <dgm:spPr/>
      <dgm:t>
        <a:bodyPr/>
        <a:lstStyle/>
        <a:p>
          <a:endParaRPr lang="en-US"/>
        </a:p>
      </dgm:t>
    </dgm:pt>
    <dgm:pt modelId="{523DD80C-BEF1-45A7-BA7C-A87F867B3405}">
      <dgm:prSet/>
      <dgm:spPr/>
      <dgm:t>
        <a:bodyPr/>
        <a:lstStyle/>
        <a:p>
          <a:r>
            <a:rPr lang="en-US" smtClean="0"/>
            <a:t>UCSC</a:t>
          </a:r>
          <a:endParaRPr lang="en-US" dirty="0"/>
        </a:p>
      </dgm:t>
    </dgm:pt>
    <dgm:pt modelId="{9459EED1-7845-4ACB-AA06-1734F280FF5D}" type="parTrans" cxnId="{A6E8EF8F-1D3E-4DC9-939F-25B5A3564F06}">
      <dgm:prSet/>
      <dgm:spPr/>
      <dgm:t>
        <a:bodyPr/>
        <a:lstStyle/>
        <a:p>
          <a:endParaRPr lang="en-US"/>
        </a:p>
      </dgm:t>
    </dgm:pt>
    <dgm:pt modelId="{BA9BED7A-EA8B-41F3-8F19-21E9FE89DC54}" type="sibTrans" cxnId="{A6E8EF8F-1D3E-4DC9-939F-25B5A3564F06}">
      <dgm:prSet/>
      <dgm:spPr/>
      <dgm:t>
        <a:bodyPr/>
        <a:lstStyle/>
        <a:p>
          <a:endParaRPr lang="en-US"/>
        </a:p>
      </dgm:t>
    </dgm:pt>
    <dgm:pt modelId="{4EEDB020-63A7-46AE-B9C5-D524BF347599}">
      <dgm:prSet/>
      <dgm:spPr/>
      <dgm:t>
        <a:bodyPr/>
        <a:lstStyle/>
        <a:p>
          <a:r>
            <a:rPr lang="en-US" smtClean="0"/>
            <a:t>Uniprot</a:t>
          </a:r>
          <a:endParaRPr lang="en-US" dirty="0"/>
        </a:p>
      </dgm:t>
    </dgm:pt>
    <dgm:pt modelId="{0716F5AD-F272-4D59-B6DE-6C7DCF6AA32A}" type="parTrans" cxnId="{5FDBF8C2-C4C6-4DB2-91C0-22D06E107A83}">
      <dgm:prSet/>
      <dgm:spPr/>
      <dgm:t>
        <a:bodyPr/>
        <a:lstStyle/>
        <a:p>
          <a:endParaRPr lang="en-US"/>
        </a:p>
      </dgm:t>
    </dgm:pt>
    <dgm:pt modelId="{57A43806-31BB-4E4D-AA90-614EDBC2AE9D}" type="sibTrans" cxnId="{5FDBF8C2-C4C6-4DB2-91C0-22D06E107A83}">
      <dgm:prSet/>
      <dgm:spPr/>
      <dgm:t>
        <a:bodyPr/>
        <a:lstStyle/>
        <a:p>
          <a:endParaRPr lang="en-US"/>
        </a:p>
      </dgm:t>
    </dgm:pt>
    <dgm:pt modelId="{4553AAB3-A583-46F2-85A9-E5D9CD2BDC86}">
      <dgm:prSet/>
      <dgm:spPr/>
      <dgm:t>
        <a:bodyPr/>
        <a:lstStyle/>
        <a:p>
          <a:r>
            <a:rPr lang="en-US" b="1" dirty="0" smtClean="0">
              <a:solidFill>
                <a:schemeClr val="bg1"/>
              </a:solidFill>
            </a:rPr>
            <a:t>Custom Annotations:</a:t>
          </a:r>
          <a:endParaRPr lang="en-US" dirty="0">
            <a:solidFill>
              <a:schemeClr val="bg1"/>
            </a:solidFill>
          </a:endParaRPr>
        </a:p>
      </dgm:t>
    </dgm:pt>
    <dgm:pt modelId="{0D29C561-E281-4A65-8708-5B0312FF3775}" type="parTrans" cxnId="{667CAAA9-5422-485F-9EDB-5FF09983BDCC}">
      <dgm:prSet/>
      <dgm:spPr/>
      <dgm:t>
        <a:bodyPr/>
        <a:lstStyle/>
        <a:p>
          <a:endParaRPr lang="en-US"/>
        </a:p>
      </dgm:t>
    </dgm:pt>
    <dgm:pt modelId="{5C1331B2-21E1-461A-A46D-C6B9716B20FF}" type="sibTrans" cxnId="{667CAAA9-5422-485F-9EDB-5FF09983BDCC}">
      <dgm:prSet/>
      <dgm:spPr/>
      <dgm:t>
        <a:bodyPr/>
        <a:lstStyle/>
        <a:p>
          <a:endParaRPr lang="en-US"/>
        </a:p>
      </dgm:t>
    </dgm:pt>
    <dgm:pt modelId="{B751A3B7-9D87-4FDE-BC93-B2ECB2669210}">
      <dgm:prSet/>
      <dgm:spPr/>
      <dgm:t>
        <a:bodyPr/>
        <a:lstStyle/>
        <a:p>
          <a:r>
            <a:rPr lang="en-US" smtClean="0"/>
            <a:t>Global Distinct Variants</a:t>
          </a:r>
          <a:endParaRPr lang="en-US" dirty="0"/>
        </a:p>
      </dgm:t>
    </dgm:pt>
    <dgm:pt modelId="{8AA53381-0ABC-416D-A76C-F3CED5BB3A3F}" type="parTrans" cxnId="{FBF54C57-A3E4-4E56-9477-19D9971CFB5D}">
      <dgm:prSet/>
      <dgm:spPr/>
      <dgm:t>
        <a:bodyPr/>
        <a:lstStyle/>
        <a:p>
          <a:endParaRPr lang="en-US"/>
        </a:p>
      </dgm:t>
    </dgm:pt>
    <dgm:pt modelId="{9D5D53FE-9F78-4A62-8BA3-B25CE43086C3}" type="sibTrans" cxnId="{FBF54C57-A3E4-4E56-9477-19D9971CFB5D}">
      <dgm:prSet/>
      <dgm:spPr/>
      <dgm:t>
        <a:bodyPr/>
        <a:lstStyle/>
        <a:p>
          <a:endParaRPr lang="en-US"/>
        </a:p>
      </dgm:t>
    </dgm:pt>
    <dgm:pt modelId="{6EEF51D1-8B52-416A-991B-ADA57808066D}">
      <dgm:prSet/>
      <dgm:spPr/>
      <dgm:t>
        <a:bodyPr/>
        <a:lstStyle/>
        <a:p>
          <a:r>
            <a:rPr lang="en-US" dirty="0" smtClean="0"/>
            <a:t>Coding consequence predictions</a:t>
          </a:r>
          <a:endParaRPr lang="en-US" dirty="0"/>
        </a:p>
      </dgm:t>
    </dgm:pt>
    <dgm:pt modelId="{A44D919F-1DEA-40A8-9147-EC442A194AE6}" type="parTrans" cxnId="{8EB7C957-1380-4912-BDB1-0CD96AF16CAF}">
      <dgm:prSet/>
      <dgm:spPr/>
      <dgm:t>
        <a:bodyPr/>
        <a:lstStyle/>
        <a:p>
          <a:endParaRPr lang="en-US"/>
        </a:p>
      </dgm:t>
    </dgm:pt>
    <dgm:pt modelId="{773AC43E-CF31-4974-B7B3-783677C62866}" type="sibTrans" cxnId="{8EB7C957-1380-4912-BDB1-0CD96AF16CAF}">
      <dgm:prSet/>
      <dgm:spPr/>
      <dgm:t>
        <a:bodyPr/>
        <a:lstStyle/>
        <a:p>
          <a:endParaRPr lang="en-US"/>
        </a:p>
      </dgm:t>
    </dgm:pt>
    <dgm:pt modelId="{1D6C4804-60C6-4113-A510-55FAD617CB79}" type="pres">
      <dgm:prSet presAssocID="{72DA9802-9286-404A-8E8F-FF630D1C58C2}" presName="diagram" presStyleCnt="0">
        <dgm:presLayoutVars>
          <dgm:chPref val="1"/>
          <dgm:dir/>
          <dgm:animOne val="branch"/>
          <dgm:animLvl val="lvl"/>
          <dgm:resizeHandles/>
        </dgm:presLayoutVars>
      </dgm:prSet>
      <dgm:spPr/>
      <dgm:t>
        <a:bodyPr/>
        <a:lstStyle/>
        <a:p>
          <a:endParaRPr lang="en-US"/>
        </a:p>
      </dgm:t>
    </dgm:pt>
    <dgm:pt modelId="{6BF903C1-467E-46F8-910A-B67FE00C9970}" type="pres">
      <dgm:prSet presAssocID="{76C5442D-CA1D-494C-9D03-B593C2D223E3}" presName="root" presStyleCnt="0"/>
      <dgm:spPr/>
    </dgm:pt>
    <dgm:pt modelId="{837EA221-7724-4829-93EE-A907D9CE795B}" type="pres">
      <dgm:prSet presAssocID="{76C5442D-CA1D-494C-9D03-B593C2D223E3}" presName="rootComposite" presStyleCnt="0"/>
      <dgm:spPr/>
    </dgm:pt>
    <dgm:pt modelId="{5194422B-621D-41EE-9FFB-4363FB47997F}" type="pres">
      <dgm:prSet presAssocID="{76C5442D-CA1D-494C-9D03-B593C2D223E3}" presName="rootText" presStyleLbl="node1" presStyleIdx="0" presStyleCnt="4"/>
      <dgm:spPr/>
      <dgm:t>
        <a:bodyPr/>
        <a:lstStyle/>
        <a:p>
          <a:endParaRPr lang="en-US"/>
        </a:p>
      </dgm:t>
    </dgm:pt>
    <dgm:pt modelId="{6CAC428B-AC69-485D-B3AE-C1EDEFA2A4F7}" type="pres">
      <dgm:prSet presAssocID="{76C5442D-CA1D-494C-9D03-B593C2D223E3}" presName="rootConnector" presStyleLbl="node1" presStyleIdx="0" presStyleCnt="4"/>
      <dgm:spPr/>
      <dgm:t>
        <a:bodyPr/>
        <a:lstStyle/>
        <a:p>
          <a:endParaRPr lang="en-US"/>
        </a:p>
      </dgm:t>
    </dgm:pt>
    <dgm:pt modelId="{63B5FAFE-BA08-497A-A20D-C9704BE250A9}" type="pres">
      <dgm:prSet presAssocID="{76C5442D-CA1D-494C-9D03-B593C2D223E3}" presName="childShape" presStyleCnt="0"/>
      <dgm:spPr/>
    </dgm:pt>
    <dgm:pt modelId="{D96494A2-D4E3-4EB7-A4C0-94A37AC3359F}" type="pres">
      <dgm:prSet presAssocID="{25242380-6FDF-4ED1-942F-372055919C55}" presName="Name13" presStyleLbl="parChTrans1D2" presStyleIdx="0" presStyleCnt="21"/>
      <dgm:spPr/>
      <dgm:t>
        <a:bodyPr/>
        <a:lstStyle/>
        <a:p>
          <a:endParaRPr lang="en-US"/>
        </a:p>
      </dgm:t>
    </dgm:pt>
    <dgm:pt modelId="{9A877CB6-30A1-40B7-9FDF-437EE6E14018}" type="pres">
      <dgm:prSet presAssocID="{7384DF15-8BAC-479B-99B7-FB02553D6717}" presName="childText" presStyleLbl="bgAcc1" presStyleIdx="0" presStyleCnt="21">
        <dgm:presLayoutVars>
          <dgm:bulletEnabled val="1"/>
        </dgm:presLayoutVars>
      </dgm:prSet>
      <dgm:spPr/>
      <dgm:t>
        <a:bodyPr/>
        <a:lstStyle/>
        <a:p>
          <a:endParaRPr lang="en-US"/>
        </a:p>
      </dgm:t>
    </dgm:pt>
    <dgm:pt modelId="{51ECCD5F-D8E7-4C21-B5BB-14B526D5E1B6}" type="pres">
      <dgm:prSet presAssocID="{AEBDA038-EA4C-4421-8CBD-4513D0C66A03}" presName="Name13" presStyleLbl="parChTrans1D2" presStyleIdx="1" presStyleCnt="21"/>
      <dgm:spPr/>
      <dgm:t>
        <a:bodyPr/>
        <a:lstStyle/>
        <a:p>
          <a:endParaRPr lang="en-US"/>
        </a:p>
      </dgm:t>
    </dgm:pt>
    <dgm:pt modelId="{C843AAFC-A8E6-47B2-9BE3-40D19E4E4367}" type="pres">
      <dgm:prSet presAssocID="{6E0B7E88-49F5-4253-A5EF-530A4535C824}" presName="childText" presStyleLbl="bgAcc1" presStyleIdx="1" presStyleCnt="21">
        <dgm:presLayoutVars>
          <dgm:bulletEnabled val="1"/>
        </dgm:presLayoutVars>
      </dgm:prSet>
      <dgm:spPr/>
      <dgm:t>
        <a:bodyPr/>
        <a:lstStyle/>
        <a:p>
          <a:endParaRPr lang="en-US"/>
        </a:p>
      </dgm:t>
    </dgm:pt>
    <dgm:pt modelId="{11AB8809-7BD8-495D-A5D2-4CEB939B429C}" type="pres">
      <dgm:prSet presAssocID="{EDF519A9-7BE8-4A57-95DF-F99E2DE50C02}" presName="Name13" presStyleLbl="parChTrans1D2" presStyleIdx="2" presStyleCnt="21"/>
      <dgm:spPr/>
      <dgm:t>
        <a:bodyPr/>
        <a:lstStyle/>
        <a:p>
          <a:endParaRPr lang="en-US"/>
        </a:p>
      </dgm:t>
    </dgm:pt>
    <dgm:pt modelId="{70DB32C5-ECCE-49FA-A012-FB0AE9588959}" type="pres">
      <dgm:prSet presAssocID="{80E39816-0A76-46DE-A8FE-22A756D8DF5D}" presName="childText" presStyleLbl="bgAcc1" presStyleIdx="2" presStyleCnt="21">
        <dgm:presLayoutVars>
          <dgm:bulletEnabled val="1"/>
        </dgm:presLayoutVars>
      </dgm:prSet>
      <dgm:spPr/>
      <dgm:t>
        <a:bodyPr/>
        <a:lstStyle/>
        <a:p>
          <a:endParaRPr lang="en-US"/>
        </a:p>
      </dgm:t>
    </dgm:pt>
    <dgm:pt modelId="{5CABE77E-3A98-4E6A-A9D0-20AB18DA38CF}" type="pres">
      <dgm:prSet presAssocID="{C52747AD-04B2-442E-8518-534A4C71C90E}" presName="Name13" presStyleLbl="parChTrans1D2" presStyleIdx="3" presStyleCnt="21"/>
      <dgm:spPr/>
      <dgm:t>
        <a:bodyPr/>
        <a:lstStyle/>
        <a:p>
          <a:endParaRPr lang="en-US"/>
        </a:p>
      </dgm:t>
    </dgm:pt>
    <dgm:pt modelId="{055C8719-40DF-4ACB-8B2A-2F27772042D7}" type="pres">
      <dgm:prSet presAssocID="{22FBFB93-7369-4757-9CE9-EE988617D9E6}" presName="childText" presStyleLbl="bgAcc1" presStyleIdx="3" presStyleCnt="21">
        <dgm:presLayoutVars>
          <dgm:bulletEnabled val="1"/>
        </dgm:presLayoutVars>
      </dgm:prSet>
      <dgm:spPr/>
      <dgm:t>
        <a:bodyPr/>
        <a:lstStyle/>
        <a:p>
          <a:endParaRPr lang="en-US"/>
        </a:p>
      </dgm:t>
    </dgm:pt>
    <dgm:pt modelId="{DF526D09-88B2-48C3-BC98-E95E158597D4}" type="pres">
      <dgm:prSet presAssocID="{83E1381E-291C-440E-AD2B-4CA27DDB0195}" presName="Name13" presStyleLbl="parChTrans1D2" presStyleIdx="4" presStyleCnt="21"/>
      <dgm:spPr/>
      <dgm:t>
        <a:bodyPr/>
        <a:lstStyle/>
        <a:p>
          <a:endParaRPr lang="en-US"/>
        </a:p>
      </dgm:t>
    </dgm:pt>
    <dgm:pt modelId="{4303BAF4-BDC7-4B04-9C36-2966791A5496}" type="pres">
      <dgm:prSet presAssocID="{E3F5B367-793B-4549-AFA5-B48BBE76B50B}" presName="childText" presStyleLbl="bgAcc1" presStyleIdx="4" presStyleCnt="21">
        <dgm:presLayoutVars>
          <dgm:bulletEnabled val="1"/>
        </dgm:presLayoutVars>
      </dgm:prSet>
      <dgm:spPr/>
      <dgm:t>
        <a:bodyPr/>
        <a:lstStyle/>
        <a:p>
          <a:endParaRPr lang="en-US"/>
        </a:p>
      </dgm:t>
    </dgm:pt>
    <dgm:pt modelId="{E8CFE76C-0BBE-4369-A5C0-E0075181958F}" type="pres">
      <dgm:prSet presAssocID="{13582B8E-0CB9-4D51-8238-AA9E1E60C17E}" presName="Name13" presStyleLbl="parChTrans1D2" presStyleIdx="5" presStyleCnt="21"/>
      <dgm:spPr/>
      <dgm:t>
        <a:bodyPr/>
        <a:lstStyle/>
        <a:p>
          <a:endParaRPr lang="en-US"/>
        </a:p>
      </dgm:t>
    </dgm:pt>
    <dgm:pt modelId="{6CA7106C-9640-4BC2-B52D-3BBF7CA64240}" type="pres">
      <dgm:prSet presAssocID="{255BA6BF-B8A1-4BF9-8202-962E48B9CB11}" presName="childText" presStyleLbl="bgAcc1" presStyleIdx="5" presStyleCnt="21">
        <dgm:presLayoutVars>
          <dgm:bulletEnabled val="1"/>
        </dgm:presLayoutVars>
      </dgm:prSet>
      <dgm:spPr/>
      <dgm:t>
        <a:bodyPr/>
        <a:lstStyle/>
        <a:p>
          <a:endParaRPr lang="en-US"/>
        </a:p>
      </dgm:t>
    </dgm:pt>
    <dgm:pt modelId="{1B1D3858-0179-4F2C-8327-6F0F3A89A79B}" type="pres">
      <dgm:prSet presAssocID="{3A3ACE5C-D404-4CD9-B882-A521963388F8}" presName="Name13" presStyleLbl="parChTrans1D2" presStyleIdx="6" presStyleCnt="21"/>
      <dgm:spPr/>
      <dgm:t>
        <a:bodyPr/>
        <a:lstStyle/>
        <a:p>
          <a:endParaRPr lang="en-US"/>
        </a:p>
      </dgm:t>
    </dgm:pt>
    <dgm:pt modelId="{E8BFBFFF-02BD-4DA3-A9B9-C097DE5EDC96}" type="pres">
      <dgm:prSet presAssocID="{6BB76AF0-338C-4305-852F-3A5299414C51}" presName="childText" presStyleLbl="bgAcc1" presStyleIdx="6" presStyleCnt="21">
        <dgm:presLayoutVars>
          <dgm:bulletEnabled val="1"/>
        </dgm:presLayoutVars>
      </dgm:prSet>
      <dgm:spPr/>
      <dgm:t>
        <a:bodyPr/>
        <a:lstStyle/>
        <a:p>
          <a:endParaRPr lang="en-US"/>
        </a:p>
      </dgm:t>
    </dgm:pt>
    <dgm:pt modelId="{B3EFB7EE-D31E-4192-9858-85D6667E7F9E}" type="pres">
      <dgm:prSet presAssocID="{A0306A4A-7DA2-4153-9A6C-8DC4691338DA}" presName="Name13" presStyleLbl="parChTrans1D2" presStyleIdx="7" presStyleCnt="21"/>
      <dgm:spPr/>
      <dgm:t>
        <a:bodyPr/>
        <a:lstStyle/>
        <a:p>
          <a:endParaRPr lang="en-US"/>
        </a:p>
      </dgm:t>
    </dgm:pt>
    <dgm:pt modelId="{70A28EBA-F3C7-40E3-BC6B-868872253385}" type="pres">
      <dgm:prSet presAssocID="{122240F8-2C9D-4DCC-B73D-084A2A0F210C}" presName="childText" presStyleLbl="bgAcc1" presStyleIdx="7" presStyleCnt="21">
        <dgm:presLayoutVars>
          <dgm:bulletEnabled val="1"/>
        </dgm:presLayoutVars>
      </dgm:prSet>
      <dgm:spPr/>
      <dgm:t>
        <a:bodyPr/>
        <a:lstStyle/>
        <a:p>
          <a:endParaRPr lang="en-US"/>
        </a:p>
      </dgm:t>
    </dgm:pt>
    <dgm:pt modelId="{02F805D9-6CA6-4B20-8570-42C1A9C3A3EC}" type="pres">
      <dgm:prSet presAssocID="{EB292848-08C0-472A-8FC0-343A2D735794}" presName="root" presStyleCnt="0"/>
      <dgm:spPr/>
    </dgm:pt>
    <dgm:pt modelId="{1C10E3EC-0FAF-452B-8CC8-BEAB8EA4FF7E}" type="pres">
      <dgm:prSet presAssocID="{EB292848-08C0-472A-8FC0-343A2D735794}" presName="rootComposite" presStyleCnt="0"/>
      <dgm:spPr/>
    </dgm:pt>
    <dgm:pt modelId="{16B10D38-FBB0-49A9-8955-F3771A6FADCD}" type="pres">
      <dgm:prSet presAssocID="{EB292848-08C0-472A-8FC0-343A2D735794}" presName="rootText" presStyleLbl="node1" presStyleIdx="1" presStyleCnt="4"/>
      <dgm:spPr/>
      <dgm:t>
        <a:bodyPr/>
        <a:lstStyle/>
        <a:p>
          <a:endParaRPr lang="en-US"/>
        </a:p>
      </dgm:t>
    </dgm:pt>
    <dgm:pt modelId="{3C894F05-31B6-4B27-A49C-1DFD507B6B55}" type="pres">
      <dgm:prSet presAssocID="{EB292848-08C0-472A-8FC0-343A2D735794}" presName="rootConnector" presStyleLbl="node1" presStyleIdx="1" presStyleCnt="4"/>
      <dgm:spPr/>
      <dgm:t>
        <a:bodyPr/>
        <a:lstStyle/>
        <a:p>
          <a:endParaRPr lang="en-US"/>
        </a:p>
      </dgm:t>
    </dgm:pt>
    <dgm:pt modelId="{89BAC583-9CB5-4B72-A69C-44E17EE66482}" type="pres">
      <dgm:prSet presAssocID="{EB292848-08C0-472A-8FC0-343A2D735794}" presName="childShape" presStyleCnt="0"/>
      <dgm:spPr/>
    </dgm:pt>
    <dgm:pt modelId="{A64D7733-67C8-44D4-A12E-76F32AB18FA3}" type="pres">
      <dgm:prSet presAssocID="{FF058070-7C69-41EC-9A9F-A20F2C60B056}" presName="Name13" presStyleLbl="parChTrans1D2" presStyleIdx="8" presStyleCnt="21"/>
      <dgm:spPr/>
      <dgm:t>
        <a:bodyPr/>
        <a:lstStyle/>
        <a:p>
          <a:endParaRPr lang="en-US"/>
        </a:p>
      </dgm:t>
    </dgm:pt>
    <dgm:pt modelId="{D7D9B1FA-4FEE-40AB-A924-90E938705E31}" type="pres">
      <dgm:prSet presAssocID="{EF1F38B0-D5F8-48D8-974F-E968304E2B68}" presName="childText" presStyleLbl="bgAcc1" presStyleIdx="8" presStyleCnt="21">
        <dgm:presLayoutVars>
          <dgm:bulletEnabled val="1"/>
        </dgm:presLayoutVars>
      </dgm:prSet>
      <dgm:spPr/>
      <dgm:t>
        <a:bodyPr/>
        <a:lstStyle/>
        <a:p>
          <a:endParaRPr lang="en-US"/>
        </a:p>
      </dgm:t>
    </dgm:pt>
    <dgm:pt modelId="{F4B46238-F302-41CE-8DE8-1D1480B480AC}" type="pres">
      <dgm:prSet presAssocID="{5CC8EACC-586E-4D0F-BA03-5F49E32DF2B2}" presName="Name13" presStyleLbl="parChTrans1D2" presStyleIdx="9" presStyleCnt="21"/>
      <dgm:spPr/>
      <dgm:t>
        <a:bodyPr/>
        <a:lstStyle/>
        <a:p>
          <a:endParaRPr lang="en-US"/>
        </a:p>
      </dgm:t>
    </dgm:pt>
    <dgm:pt modelId="{E4776ED5-12FD-4ACA-9F1A-FD83316E4146}" type="pres">
      <dgm:prSet presAssocID="{CC792AF3-D513-478E-8611-A301E65139D4}" presName="childText" presStyleLbl="bgAcc1" presStyleIdx="9" presStyleCnt="21">
        <dgm:presLayoutVars>
          <dgm:bulletEnabled val="1"/>
        </dgm:presLayoutVars>
      </dgm:prSet>
      <dgm:spPr/>
      <dgm:t>
        <a:bodyPr/>
        <a:lstStyle/>
        <a:p>
          <a:endParaRPr lang="en-US"/>
        </a:p>
      </dgm:t>
    </dgm:pt>
    <dgm:pt modelId="{05E53E44-F125-43DC-9BF0-A14DF1F6038E}" type="pres">
      <dgm:prSet presAssocID="{9CB60DB2-B7A5-4719-90E6-C5EF66B792DD}" presName="Name13" presStyleLbl="parChTrans1D2" presStyleIdx="10" presStyleCnt="21"/>
      <dgm:spPr/>
      <dgm:t>
        <a:bodyPr/>
        <a:lstStyle/>
        <a:p>
          <a:endParaRPr lang="en-US"/>
        </a:p>
      </dgm:t>
    </dgm:pt>
    <dgm:pt modelId="{83E50E58-0F28-4FAE-8860-398E3AC04CD6}" type="pres">
      <dgm:prSet presAssocID="{F5A07D66-FF04-473C-AE94-3FB24BDE82AE}" presName="childText" presStyleLbl="bgAcc1" presStyleIdx="10" presStyleCnt="21">
        <dgm:presLayoutVars>
          <dgm:bulletEnabled val="1"/>
        </dgm:presLayoutVars>
      </dgm:prSet>
      <dgm:spPr/>
      <dgm:t>
        <a:bodyPr/>
        <a:lstStyle/>
        <a:p>
          <a:endParaRPr lang="en-US"/>
        </a:p>
      </dgm:t>
    </dgm:pt>
    <dgm:pt modelId="{4A987FE7-17F1-4230-BA08-B4517C1613EE}" type="pres">
      <dgm:prSet presAssocID="{41E57291-A341-4728-A943-CF6E2C26DCF2}" presName="Name13" presStyleLbl="parChTrans1D2" presStyleIdx="11" presStyleCnt="21"/>
      <dgm:spPr/>
      <dgm:t>
        <a:bodyPr/>
        <a:lstStyle/>
        <a:p>
          <a:endParaRPr lang="en-US"/>
        </a:p>
      </dgm:t>
    </dgm:pt>
    <dgm:pt modelId="{1AA1C6BB-FF1E-409B-BB7A-1D680EDDF12F}" type="pres">
      <dgm:prSet presAssocID="{2799153F-615A-4EDF-86FF-40281814D603}" presName="childText" presStyleLbl="bgAcc1" presStyleIdx="11" presStyleCnt="21">
        <dgm:presLayoutVars>
          <dgm:bulletEnabled val="1"/>
        </dgm:presLayoutVars>
      </dgm:prSet>
      <dgm:spPr/>
      <dgm:t>
        <a:bodyPr/>
        <a:lstStyle/>
        <a:p>
          <a:endParaRPr lang="en-US"/>
        </a:p>
      </dgm:t>
    </dgm:pt>
    <dgm:pt modelId="{EBE9713A-2641-4FF0-9561-F65E6EC8921B}" type="pres">
      <dgm:prSet presAssocID="{55B0CD9D-A8B3-4BCD-A30B-BA8978A6A1F2}" presName="Name13" presStyleLbl="parChTrans1D2" presStyleIdx="12" presStyleCnt="21"/>
      <dgm:spPr/>
      <dgm:t>
        <a:bodyPr/>
        <a:lstStyle/>
        <a:p>
          <a:endParaRPr lang="en-US"/>
        </a:p>
      </dgm:t>
    </dgm:pt>
    <dgm:pt modelId="{3F221F26-13E1-4C07-A4F3-F6C79E7DB82D}" type="pres">
      <dgm:prSet presAssocID="{6BA7BC81-7CD5-40B7-8FEB-279A62E82919}" presName="childText" presStyleLbl="bgAcc1" presStyleIdx="12" presStyleCnt="21">
        <dgm:presLayoutVars>
          <dgm:bulletEnabled val="1"/>
        </dgm:presLayoutVars>
      </dgm:prSet>
      <dgm:spPr/>
      <dgm:t>
        <a:bodyPr/>
        <a:lstStyle/>
        <a:p>
          <a:endParaRPr lang="en-US"/>
        </a:p>
      </dgm:t>
    </dgm:pt>
    <dgm:pt modelId="{18ECAC25-0D3E-44C7-B154-32613382F160}" type="pres">
      <dgm:prSet presAssocID="{53AF90AE-3AAF-41F1-8EF2-E195D0365A42}" presName="Name13" presStyleLbl="parChTrans1D2" presStyleIdx="13" presStyleCnt="21"/>
      <dgm:spPr/>
      <dgm:t>
        <a:bodyPr/>
        <a:lstStyle/>
        <a:p>
          <a:endParaRPr lang="en-US"/>
        </a:p>
      </dgm:t>
    </dgm:pt>
    <dgm:pt modelId="{60DECAEC-2CC1-4E31-A7BE-E5E966A64444}" type="pres">
      <dgm:prSet presAssocID="{DC62AAEB-B860-4DEA-95B0-7C6EE403E115}" presName="childText" presStyleLbl="bgAcc1" presStyleIdx="13" presStyleCnt="21">
        <dgm:presLayoutVars>
          <dgm:bulletEnabled val="1"/>
        </dgm:presLayoutVars>
      </dgm:prSet>
      <dgm:spPr/>
      <dgm:t>
        <a:bodyPr/>
        <a:lstStyle/>
        <a:p>
          <a:endParaRPr lang="en-US"/>
        </a:p>
      </dgm:t>
    </dgm:pt>
    <dgm:pt modelId="{5FC9394C-2D5D-4875-9845-A4BBC0655FFE}" type="pres">
      <dgm:prSet presAssocID="{FE3F9275-5BAD-4172-AA87-478E890C9C05}" presName="Name13" presStyleLbl="parChTrans1D2" presStyleIdx="14" presStyleCnt="21"/>
      <dgm:spPr/>
      <dgm:t>
        <a:bodyPr/>
        <a:lstStyle/>
        <a:p>
          <a:endParaRPr lang="en-US"/>
        </a:p>
      </dgm:t>
    </dgm:pt>
    <dgm:pt modelId="{C7F1595E-EFCD-4C43-8800-62ACA3B2E0B1}" type="pres">
      <dgm:prSet presAssocID="{59F4B96F-D6C9-4037-B537-6A5546325687}" presName="childText" presStyleLbl="bgAcc1" presStyleIdx="14" presStyleCnt="21">
        <dgm:presLayoutVars>
          <dgm:bulletEnabled val="1"/>
        </dgm:presLayoutVars>
      </dgm:prSet>
      <dgm:spPr/>
      <dgm:t>
        <a:bodyPr/>
        <a:lstStyle/>
        <a:p>
          <a:endParaRPr lang="en-US"/>
        </a:p>
      </dgm:t>
    </dgm:pt>
    <dgm:pt modelId="{3711A40E-DD11-49D2-90A5-6ACB5C5145B1}" type="pres">
      <dgm:prSet presAssocID="{4CDB9F93-99ED-45F6-A565-5CA664A846AC}" presName="root" presStyleCnt="0"/>
      <dgm:spPr/>
    </dgm:pt>
    <dgm:pt modelId="{0EDBE416-23DD-4E98-98E1-4E6D25846A17}" type="pres">
      <dgm:prSet presAssocID="{4CDB9F93-99ED-45F6-A565-5CA664A846AC}" presName="rootComposite" presStyleCnt="0"/>
      <dgm:spPr/>
    </dgm:pt>
    <dgm:pt modelId="{9CE69204-C142-41C9-A00C-26A77DE36503}" type="pres">
      <dgm:prSet presAssocID="{4CDB9F93-99ED-45F6-A565-5CA664A846AC}" presName="rootText" presStyleLbl="node1" presStyleIdx="2" presStyleCnt="4"/>
      <dgm:spPr/>
      <dgm:t>
        <a:bodyPr/>
        <a:lstStyle/>
        <a:p>
          <a:endParaRPr lang="en-US"/>
        </a:p>
      </dgm:t>
    </dgm:pt>
    <dgm:pt modelId="{2ABB9E23-5B12-49C6-87C6-907D3899F1C5}" type="pres">
      <dgm:prSet presAssocID="{4CDB9F93-99ED-45F6-A565-5CA664A846AC}" presName="rootConnector" presStyleLbl="node1" presStyleIdx="2" presStyleCnt="4"/>
      <dgm:spPr/>
      <dgm:t>
        <a:bodyPr/>
        <a:lstStyle/>
        <a:p>
          <a:endParaRPr lang="en-US"/>
        </a:p>
      </dgm:t>
    </dgm:pt>
    <dgm:pt modelId="{4054215B-979B-4673-ACA7-80B94B25AF85}" type="pres">
      <dgm:prSet presAssocID="{4CDB9F93-99ED-45F6-A565-5CA664A846AC}" presName="childShape" presStyleCnt="0"/>
      <dgm:spPr/>
    </dgm:pt>
    <dgm:pt modelId="{CF229671-1EE5-4D8C-9473-38C4BBD0C922}" type="pres">
      <dgm:prSet presAssocID="{D86DD20B-0F7B-4621-89AF-FA6F4D0F9B44}" presName="Name13" presStyleLbl="parChTrans1D2" presStyleIdx="15" presStyleCnt="21"/>
      <dgm:spPr/>
      <dgm:t>
        <a:bodyPr/>
        <a:lstStyle/>
        <a:p>
          <a:endParaRPr lang="en-US"/>
        </a:p>
      </dgm:t>
    </dgm:pt>
    <dgm:pt modelId="{3274EC25-1791-4156-BFF6-7A3CC783E8BA}" type="pres">
      <dgm:prSet presAssocID="{FD8EBFA3-1D88-4EDB-8B98-D030993A6F08}" presName="childText" presStyleLbl="bgAcc1" presStyleIdx="15" presStyleCnt="21">
        <dgm:presLayoutVars>
          <dgm:bulletEnabled val="1"/>
        </dgm:presLayoutVars>
      </dgm:prSet>
      <dgm:spPr/>
      <dgm:t>
        <a:bodyPr/>
        <a:lstStyle/>
        <a:p>
          <a:endParaRPr lang="en-US"/>
        </a:p>
      </dgm:t>
    </dgm:pt>
    <dgm:pt modelId="{9056F6A3-963B-4E20-B379-09C724EE7B01}" type="pres">
      <dgm:prSet presAssocID="{8337B030-3B46-47CB-B43C-A0AAE0262A51}" presName="Name13" presStyleLbl="parChTrans1D2" presStyleIdx="16" presStyleCnt="21"/>
      <dgm:spPr/>
      <dgm:t>
        <a:bodyPr/>
        <a:lstStyle/>
        <a:p>
          <a:endParaRPr lang="en-US"/>
        </a:p>
      </dgm:t>
    </dgm:pt>
    <dgm:pt modelId="{C201173D-AFD5-43F0-812E-E1DE04A3E90E}" type="pres">
      <dgm:prSet presAssocID="{12DD3AF8-A947-4A58-9B0E-4DC76B46D7D4}" presName="childText" presStyleLbl="bgAcc1" presStyleIdx="16" presStyleCnt="21">
        <dgm:presLayoutVars>
          <dgm:bulletEnabled val="1"/>
        </dgm:presLayoutVars>
      </dgm:prSet>
      <dgm:spPr/>
      <dgm:t>
        <a:bodyPr/>
        <a:lstStyle/>
        <a:p>
          <a:endParaRPr lang="en-US"/>
        </a:p>
      </dgm:t>
    </dgm:pt>
    <dgm:pt modelId="{F823E939-CE16-420A-85CD-BD2260B75C0E}" type="pres">
      <dgm:prSet presAssocID="{9459EED1-7845-4ACB-AA06-1734F280FF5D}" presName="Name13" presStyleLbl="parChTrans1D2" presStyleIdx="17" presStyleCnt="21"/>
      <dgm:spPr/>
      <dgm:t>
        <a:bodyPr/>
        <a:lstStyle/>
        <a:p>
          <a:endParaRPr lang="en-US"/>
        </a:p>
      </dgm:t>
    </dgm:pt>
    <dgm:pt modelId="{8C9E3485-B5FE-4BCE-8275-55D9520887E8}" type="pres">
      <dgm:prSet presAssocID="{523DD80C-BEF1-45A7-BA7C-A87F867B3405}" presName="childText" presStyleLbl="bgAcc1" presStyleIdx="17" presStyleCnt="21">
        <dgm:presLayoutVars>
          <dgm:bulletEnabled val="1"/>
        </dgm:presLayoutVars>
      </dgm:prSet>
      <dgm:spPr/>
      <dgm:t>
        <a:bodyPr/>
        <a:lstStyle/>
        <a:p>
          <a:endParaRPr lang="en-US"/>
        </a:p>
      </dgm:t>
    </dgm:pt>
    <dgm:pt modelId="{F2031D7C-BB8D-4B9B-8588-6B78203CB7E3}" type="pres">
      <dgm:prSet presAssocID="{0716F5AD-F272-4D59-B6DE-6C7DCF6AA32A}" presName="Name13" presStyleLbl="parChTrans1D2" presStyleIdx="18" presStyleCnt="21"/>
      <dgm:spPr/>
      <dgm:t>
        <a:bodyPr/>
        <a:lstStyle/>
        <a:p>
          <a:endParaRPr lang="en-US"/>
        </a:p>
      </dgm:t>
    </dgm:pt>
    <dgm:pt modelId="{92FB6DBA-849D-49E0-8F30-E367164A3E38}" type="pres">
      <dgm:prSet presAssocID="{4EEDB020-63A7-46AE-B9C5-D524BF347599}" presName="childText" presStyleLbl="bgAcc1" presStyleIdx="18" presStyleCnt="21">
        <dgm:presLayoutVars>
          <dgm:bulletEnabled val="1"/>
        </dgm:presLayoutVars>
      </dgm:prSet>
      <dgm:spPr/>
      <dgm:t>
        <a:bodyPr/>
        <a:lstStyle/>
        <a:p>
          <a:endParaRPr lang="en-US"/>
        </a:p>
      </dgm:t>
    </dgm:pt>
    <dgm:pt modelId="{3C7A13AD-A7B8-41B7-8D72-65FD95F73B7C}" type="pres">
      <dgm:prSet presAssocID="{4553AAB3-A583-46F2-85A9-E5D9CD2BDC86}" presName="root" presStyleCnt="0"/>
      <dgm:spPr/>
    </dgm:pt>
    <dgm:pt modelId="{9B53A5E9-5EA2-42D9-A838-8A94E5DF1814}" type="pres">
      <dgm:prSet presAssocID="{4553AAB3-A583-46F2-85A9-E5D9CD2BDC86}" presName="rootComposite" presStyleCnt="0"/>
      <dgm:spPr/>
    </dgm:pt>
    <dgm:pt modelId="{1E8C8234-E6B6-4048-BAD5-4F4056792CEF}" type="pres">
      <dgm:prSet presAssocID="{4553AAB3-A583-46F2-85A9-E5D9CD2BDC86}" presName="rootText" presStyleLbl="node1" presStyleIdx="3" presStyleCnt="4"/>
      <dgm:spPr/>
      <dgm:t>
        <a:bodyPr/>
        <a:lstStyle/>
        <a:p>
          <a:endParaRPr lang="en-US"/>
        </a:p>
      </dgm:t>
    </dgm:pt>
    <dgm:pt modelId="{0980DA81-ADED-4913-821A-8B1294D33AE9}" type="pres">
      <dgm:prSet presAssocID="{4553AAB3-A583-46F2-85A9-E5D9CD2BDC86}" presName="rootConnector" presStyleLbl="node1" presStyleIdx="3" presStyleCnt="4"/>
      <dgm:spPr/>
      <dgm:t>
        <a:bodyPr/>
        <a:lstStyle/>
        <a:p>
          <a:endParaRPr lang="en-US"/>
        </a:p>
      </dgm:t>
    </dgm:pt>
    <dgm:pt modelId="{75F5A905-BAF6-465D-9F6E-EBD9B3DF9005}" type="pres">
      <dgm:prSet presAssocID="{4553AAB3-A583-46F2-85A9-E5D9CD2BDC86}" presName="childShape" presStyleCnt="0"/>
      <dgm:spPr/>
    </dgm:pt>
    <dgm:pt modelId="{A55D70E3-BDB6-4824-BD6D-39EB346095C3}" type="pres">
      <dgm:prSet presAssocID="{8AA53381-0ABC-416D-A76C-F3CED5BB3A3F}" presName="Name13" presStyleLbl="parChTrans1D2" presStyleIdx="19" presStyleCnt="21"/>
      <dgm:spPr/>
      <dgm:t>
        <a:bodyPr/>
        <a:lstStyle/>
        <a:p>
          <a:endParaRPr lang="en-US"/>
        </a:p>
      </dgm:t>
    </dgm:pt>
    <dgm:pt modelId="{B28DF457-DBE3-4604-826B-0DD799EC30B2}" type="pres">
      <dgm:prSet presAssocID="{B751A3B7-9D87-4FDE-BC93-B2ECB2669210}" presName="childText" presStyleLbl="bgAcc1" presStyleIdx="19" presStyleCnt="21">
        <dgm:presLayoutVars>
          <dgm:bulletEnabled val="1"/>
        </dgm:presLayoutVars>
      </dgm:prSet>
      <dgm:spPr/>
      <dgm:t>
        <a:bodyPr/>
        <a:lstStyle/>
        <a:p>
          <a:endParaRPr lang="en-US"/>
        </a:p>
      </dgm:t>
    </dgm:pt>
    <dgm:pt modelId="{60CD841F-1D7C-42AA-AAFA-2D6B2D458AD4}" type="pres">
      <dgm:prSet presAssocID="{A44D919F-1DEA-40A8-9147-EC442A194AE6}" presName="Name13" presStyleLbl="parChTrans1D2" presStyleIdx="20" presStyleCnt="21"/>
      <dgm:spPr/>
      <dgm:t>
        <a:bodyPr/>
        <a:lstStyle/>
        <a:p>
          <a:endParaRPr lang="en-US"/>
        </a:p>
      </dgm:t>
    </dgm:pt>
    <dgm:pt modelId="{73C39748-7C89-42B1-82C0-2FF87217756D}" type="pres">
      <dgm:prSet presAssocID="{6EEF51D1-8B52-416A-991B-ADA57808066D}" presName="childText" presStyleLbl="bgAcc1" presStyleIdx="20" presStyleCnt="21">
        <dgm:presLayoutVars>
          <dgm:bulletEnabled val="1"/>
        </dgm:presLayoutVars>
      </dgm:prSet>
      <dgm:spPr/>
      <dgm:t>
        <a:bodyPr/>
        <a:lstStyle/>
        <a:p>
          <a:endParaRPr lang="en-US"/>
        </a:p>
      </dgm:t>
    </dgm:pt>
  </dgm:ptLst>
  <dgm:cxnLst>
    <dgm:cxn modelId="{4FC69D37-4E5C-4AAA-AA97-6BB96515B932}" type="presOf" srcId="{CC792AF3-D513-478E-8611-A301E65139D4}" destId="{E4776ED5-12FD-4ACA-9F1A-FD83316E4146}" srcOrd="0" destOrd="0" presId="urn:microsoft.com/office/officeart/2005/8/layout/hierarchy3"/>
    <dgm:cxn modelId="{81D9C60C-5C6B-48AF-A676-D625D746227F}" type="presOf" srcId="{F5A07D66-FF04-473C-AE94-3FB24BDE82AE}" destId="{83E50E58-0F28-4FAE-8860-398E3AC04CD6}" srcOrd="0" destOrd="0" presId="urn:microsoft.com/office/officeart/2005/8/layout/hierarchy3"/>
    <dgm:cxn modelId="{9D5DFC28-0103-4112-ACF7-1BE947CA48F5}" type="presOf" srcId="{25242380-6FDF-4ED1-942F-372055919C55}" destId="{D96494A2-D4E3-4EB7-A4C0-94A37AC3359F}" srcOrd="0" destOrd="0" presId="urn:microsoft.com/office/officeart/2005/8/layout/hierarchy3"/>
    <dgm:cxn modelId="{1ED59D36-765A-4780-9B13-470A4B752FC2}" type="presOf" srcId="{AEBDA038-EA4C-4421-8CBD-4513D0C66A03}" destId="{51ECCD5F-D8E7-4C21-B5BB-14B526D5E1B6}" srcOrd="0" destOrd="0" presId="urn:microsoft.com/office/officeart/2005/8/layout/hierarchy3"/>
    <dgm:cxn modelId="{A6E8EF8F-1D3E-4DC9-939F-25B5A3564F06}" srcId="{4CDB9F93-99ED-45F6-A565-5CA664A846AC}" destId="{523DD80C-BEF1-45A7-BA7C-A87F867B3405}" srcOrd="2" destOrd="0" parTransId="{9459EED1-7845-4ACB-AA06-1734F280FF5D}" sibTransId="{BA9BED7A-EA8B-41F3-8F19-21E9FE89DC54}"/>
    <dgm:cxn modelId="{CD93C349-4CC2-41F7-BC0A-87904D94AD38}" srcId="{EB292848-08C0-472A-8FC0-343A2D735794}" destId="{CC792AF3-D513-478E-8611-A301E65139D4}" srcOrd="1" destOrd="0" parTransId="{5CC8EACC-586E-4D0F-BA03-5F49E32DF2B2}" sibTransId="{BB2F734A-AF70-443A-803F-E65DBC94CF99}"/>
    <dgm:cxn modelId="{01B72EC9-C47B-4851-9823-DC6C8BCB3A1E}" type="presOf" srcId="{4553AAB3-A583-46F2-85A9-E5D9CD2BDC86}" destId="{1E8C8234-E6B6-4048-BAD5-4F4056792CEF}" srcOrd="0" destOrd="0" presId="urn:microsoft.com/office/officeart/2005/8/layout/hierarchy3"/>
    <dgm:cxn modelId="{8295BC60-E55B-449E-87BB-9F682B3230B3}" srcId="{4CDB9F93-99ED-45F6-A565-5CA664A846AC}" destId="{FD8EBFA3-1D88-4EDB-8B98-D030993A6F08}" srcOrd="0" destOrd="0" parTransId="{D86DD20B-0F7B-4621-89AF-FA6F4D0F9B44}" sibTransId="{23DA1736-B21C-455E-BCE9-62CCB0B9B12A}"/>
    <dgm:cxn modelId="{B43B98C9-329B-4BA7-87B5-8374C661C319}" type="presOf" srcId="{FD8EBFA3-1D88-4EDB-8B98-D030993A6F08}" destId="{3274EC25-1791-4156-BFF6-7A3CC783E8BA}" srcOrd="0" destOrd="0" presId="urn:microsoft.com/office/officeart/2005/8/layout/hierarchy3"/>
    <dgm:cxn modelId="{239742EF-1F1A-4A56-A4BA-3AF0D4921EA1}" type="presOf" srcId="{EB292848-08C0-472A-8FC0-343A2D735794}" destId="{16B10D38-FBB0-49A9-8955-F3771A6FADCD}" srcOrd="0" destOrd="0" presId="urn:microsoft.com/office/officeart/2005/8/layout/hierarchy3"/>
    <dgm:cxn modelId="{6C601898-6889-45EF-9CEB-62C5DEC87BC5}" type="presOf" srcId="{0716F5AD-F272-4D59-B6DE-6C7DCF6AA32A}" destId="{F2031D7C-BB8D-4B9B-8588-6B78203CB7E3}" srcOrd="0" destOrd="0" presId="urn:microsoft.com/office/officeart/2005/8/layout/hierarchy3"/>
    <dgm:cxn modelId="{61074E8E-4CB1-41EE-89C0-D851F83361BE}" srcId="{76C5442D-CA1D-494C-9D03-B593C2D223E3}" destId="{E3F5B367-793B-4549-AFA5-B48BBE76B50B}" srcOrd="4" destOrd="0" parTransId="{83E1381E-291C-440E-AD2B-4CA27DDB0195}" sibTransId="{26116BF0-955E-45A0-B7A3-724860C159CA}"/>
    <dgm:cxn modelId="{CCB43BA2-779D-4EC5-963C-EC2487C288BA}" type="presOf" srcId="{4CDB9F93-99ED-45F6-A565-5CA664A846AC}" destId="{9CE69204-C142-41C9-A00C-26A77DE36503}" srcOrd="0" destOrd="0" presId="urn:microsoft.com/office/officeart/2005/8/layout/hierarchy3"/>
    <dgm:cxn modelId="{B8114801-E034-4CEA-B391-B9896021E3A2}" srcId="{76C5442D-CA1D-494C-9D03-B593C2D223E3}" destId="{7384DF15-8BAC-479B-99B7-FB02553D6717}" srcOrd="0" destOrd="0" parTransId="{25242380-6FDF-4ED1-942F-372055919C55}" sibTransId="{F594F2CB-E48C-45A8-8A18-23971529C966}"/>
    <dgm:cxn modelId="{EBEDAC62-6A05-48D5-AC6D-DA85DC72DAD9}" type="presOf" srcId="{59F4B96F-D6C9-4037-B537-6A5546325687}" destId="{C7F1595E-EFCD-4C43-8800-62ACA3B2E0B1}" srcOrd="0" destOrd="0" presId="urn:microsoft.com/office/officeart/2005/8/layout/hierarchy3"/>
    <dgm:cxn modelId="{FA530A48-FB41-4194-9133-8DE84A70C0A2}" type="presOf" srcId="{E3F5B367-793B-4549-AFA5-B48BBE76B50B}" destId="{4303BAF4-BDC7-4B04-9C36-2966791A5496}" srcOrd="0" destOrd="0" presId="urn:microsoft.com/office/officeart/2005/8/layout/hierarchy3"/>
    <dgm:cxn modelId="{8EB7C957-1380-4912-BDB1-0CD96AF16CAF}" srcId="{4553AAB3-A583-46F2-85A9-E5D9CD2BDC86}" destId="{6EEF51D1-8B52-416A-991B-ADA57808066D}" srcOrd="1" destOrd="0" parTransId="{A44D919F-1DEA-40A8-9147-EC442A194AE6}" sibTransId="{773AC43E-CF31-4974-B7B3-783677C62866}"/>
    <dgm:cxn modelId="{6D137B86-4BC5-4697-A5BD-CF7F60F92B7E}" type="presOf" srcId="{A44D919F-1DEA-40A8-9147-EC442A194AE6}" destId="{60CD841F-1D7C-42AA-AAFA-2D6B2D458AD4}" srcOrd="0" destOrd="0" presId="urn:microsoft.com/office/officeart/2005/8/layout/hierarchy3"/>
    <dgm:cxn modelId="{4FD52EF3-E76E-4D2C-9E2C-A14AECDF903F}" srcId="{76C5442D-CA1D-494C-9D03-B593C2D223E3}" destId="{22FBFB93-7369-4757-9CE9-EE988617D9E6}" srcOrd="3" destOrd="0" parTransId="{C52747AD-04B2-442E-8518-534A4C71C90E}" sibTransId="{D1680A8E-BD12-4EC6-BB6A-40540153D1CA}"/>
    <dgm:cxn modelId="{62CAEFAB-DA56-4C85-B94E-4AC79AC4C1CC}" type="presOf" srcId="{80E39816-0A76-46DE-A8FE-22A756D8DF5D}" destId="{70DB32C5-ECCE-49FA-A012-FB0AE9588959}" srcOrd="0" destOrd="0" presId="urn:microsoft.com/office/officeart/2005/8/layout/hierarchy3"/>
    <dgm:cxn modelId="{4DB009F8-3744-4F55-A0C9-E219AE5C8800}" type="presOf" srcId="{6BB76AF0-338C-4305-852F-3A5299414C51}" destId="{E8BFBFFF-02BD-4DA3-A9B9-C097DE5EDC96}" srcOrd="0" destOrd="0" presId="urn:microsoft.com/office/officeart/2005/8/layout/hierarchy3"/>
    <dgm:cxn modelId="{0CDD275B-08B0-471F-B377-9E37D3690A61}" srcId="{72DA9802-9286-404A-8E8F-FF630D1C58C2}" destId="{76C5442D-CA1D-494C-9D03-B593C2D223E3}" srcOrd="0" destOrd="0" parTransId="{7568D8A2-8DA9-4D34-A1BE-EE64F789A525}" sibTransId="{897389EE-4F6E-4A50-BB8B-F1CD812BD230}"/>
    <dgm:cxn modelId="{9BBC77E9-F5C6-4021-A9E6-F5126190ABD8}" type="presOf" srcId="{6E0B7E88-49F5-4253-A5EF-530A4535C824}" destId="{C843AAFC-A8E6-47B2-9BE3-40D19E4E4367}" srcOrd="0" destOrd="0" presId="urn:microsoft.com/office/officeart/2005/8/layout/hierarchy3"/>
    <dgm:cxn modelId="{421E8A22-24D7-422D-B07A-7388062AF417}" srcId="{76C5442D-CA1D-494C-9D03-B593C2D223E3}" destId="{80E39816-0A76-46DE-A8FE-22A756D8DF5D}" srcOrd="2" destOrd="0" parTransId="{EDF519A9-7BE8-4A57-95DF-F99E2DE50C02}" sibTransId="{FAAC7BB1-57C8-452F-9FFE-57ECB922A09B}"/>
    <dgm:cxn modelId="{6761C4EA-4F4E-41A7-84F8-F75164D1824F}" type="presOf" srcId="{C52747AD-04B2-442E-8518-534A4C71C90E}" destId="{5CABE77E-3A98-4E6A-A9D0-20AB18DA38CF}" srcOrd="0" destOrd="0" presId="urn:microsoft.com/office/officeart/2005/8/layout/hierarchy3"/>
    <dgm:cxn modelId="{10CA1873-D8BB-4BAC-9B14-101BFDF4FFA2}" type="presOf" srcId="{523DD80C-BEF1-45A7-BA7C-A87F867B3405}" destId="{8C9E3485-B5FE-4BCE-8275-55D9520887E8}" srcOrd="0" destOrd="0" presId="urn:microsoft.com/office/officeart/2005/8/layout/hierarchy3"/>
    <dgm:cxn modelId="{B0F76936-A2F4-4619-9F50-F3242DD6990D}" type="presOf" srcId="{6EEF51D1-8B52-416A-991B-ADA57808066D}" destId="{73C39748-7C89-42B1-82C0-2FF87217756D}" srcOrd="0" destOrd="0" presId="urn:microsoft.com/office/officeart/2005/8/layout/hierarchy3"/>
    <dgm:cxn modelId="{0C326C92-6416-4646-B31D-1A1E09F98012}" type="presOf" srcId="{122240F8-2C9D-4DCC-B73D-084A2A0F210C}" destId="{70A28EBA-F3C7-40E3-BC6B-868872253385}" srcOrd="0" destOrd="0" presId="urn:microsoft.com/office/officeart/2005/8/layout/hierarchy3"/>
    <dgm:cxn modelId="{D3F58CD3-DB31-4E55-8192-A3227D972A23}" type="presOf" srcId="{41E57291-A341-4728-A943-CF6E2C26DCF2}" destId="{4A987FE7-17F1-4230-BA08-B4517C1613EE}" srcOrd="0" destOrd="0" presId="urn:microsoft.com/office/officeart/2005/8/layout/hierarchy3"/>
    <dgm:cxn modelId="{E84E8365-F447-45FD-A7FD-DD8C49611483}" srcId="{EB292848-08C0-472A-8FC0-343A2D735794}" destId="{6BA7BC81-7CD5-40B7-8FEB-279A62E82919}" srcOrd="4" destOrd="0" parTransId="{55B0CD9D-A8B3-4BCD-A30B-BA8978A6A1F2}" sibTransId="{F5407D32-2EBC-44AE-9E55-0C1A85DD0E87}"/>
    <dgm:cxn modelId="{DCEE1F77-0D7D-4023-874F-4D691F63AFC6}" type="presOf" srcId="{53AF90AE-3AAF-41F1-8EF2-E195D0365A42}" destId="{18ECAC25-0D3E-44C7-B154-32613382F160}" srcOrd="0" destOrd="0" presId="urn:microsoft.com/office/officeart/2005/8/layout/hierarchy3"/>
    <dgm:cxn modelId="{2F20B6A8-243A-4616-997B-B17B6390B012}" type="presOf" srcId="{72DA9802-9286-404A-8E8F-FF630D1C58C2}" destId="{1D6C4804-60C6-4113-A510-55FAD617CB79}" srcOrd="0" destOrd="0" presId="urn:microsoft.com/office/officeart/2005/8/layout/hierarchy3"/>
    <dgm:cxn modelId="{053F85B4-328A-4B47-A07B-37DBE2FEDA04}" type="presOf" srcId="{55B0CD9D-A8B3-4BCD-A30B-BA8978A6A1F2}" destId="{EBE9713A-2641-4FF0-9561-F65E6EC8921B}" srcOrd="0" destOrd="0" presId="urn:microsoft.com/office/officeart/2005/8/layout/hierarchy3"/>
    <dgm:cxn modelId="{DBAF2580-8841-46D6-9A92-D31AA74FC3CB}" type="presOf" srcId="{76C5442D-CA1D-494C-9D03-B593C2D223E3}" destId="{5194422B-621D-41EE-9FFB-4363FB47997F}" srcOrd="0" destOrd="0" presId="urn:microsoft.com/office/officeart/2005/8/layout/hierarchy3"/>
    <dgm:cxn modelId="{F6745736-3B6B-40A9-8BB6-6260E93A6FA4}" srcId="{72DA9802-9286-404A-8E8F-FF630D1C58C2}" destId="{EB292848-08C0-472A-8FC0-343A2D735794}" srcOrd="1" destOrd="0" parTransId="{780FEDC6-6E96-4FFA-98F3-DE3F5D3C2BBA}" sibTransId="{2FD018AC-ECC9-4E31-94B8-9E7AA2CB220D}"/>
    <dgm:cxn modelId="{BEAA6449-9935-49D1-8D15-7131FF358739}" srcId="{EB292848-08C0-472A-8FC0-343A2D735794}" destId="{59F4B96F-D6C9-4037-B537-6A5546325687}" srcOrd="6" destOrd="0" parTransId="{FE3F9275-5BAD-4172-AA87-478E890C9C05}" sibTransId="{2D75312C-8695-48E8-89B7-66FE2ABF8FDF}"/>
    <dgm:cxn modelId="{42173264-7C21-4CEF-81BE-778157432EF3}" type="presOf" srcId="{83E1381E-291C-440E-AD2B-4CA27DDB0195}" destId="{DF526D09-88B2-48C3-BC98-E95E158597D4}" srcOrd="0" destOrd="0" presId="urn:microsoft.com/office/officeart/2005/8/layout/hierarchy3"/>
    <dgm:cxn modelId="{60B6CB44-488C-479E-87FA-0BCECA6A621E}" srcId="{4CDB9F93-99ED-45F6-A565-5CA664A846AC}" destId="{12DD3AF8-A947-4A58-9B0E-4DC76B46D7D4}" srcOrd="1" destOrd="0" parTransId="{8337B030-3B46-47CB-B43C-A0AAE0262A51}" sibTransId="{14F79CB3-CA31-4128-96E4-B871ABB7E44F}"/>
    <dgm:cxn modelId="{DB018E22-19B2-4BA6-8962-27BB4884C2BD}" type="presOf" srcId="{76C5442D-CA1D-494C-9D03-B593C2D223E3}" destId="{6CAC428B-AC69-485D-B3AE-C1EDEFA2A4F7}" srcOrd="1" destOrd="0" presId="urn:microsoft.com/office/officeart/2005/8/layout/hierarchy3"/>
    <dgm:cxn modelId="{CB4A1B49-6CC3-4F8E-AF60-AFC5B1D54972}" type="presOf" srcId="{4EEDB020-63A7-46AE-B9C5-D524BF347599}" destId="{92FB6DBA-849D-49E0-8F30-E367164A3E38}" srcOrd="0" destOrd="0" presId="urn:microsoft.com/office/officeart/2005/8/layout/hierarchy3"/>
    <dgm:cxn modelId="{7B76B92D-4C6C-4E56-ABD4-4DFDD780725C}" type="presOf" srcId="{4553AAB3-A583-46F2-85A9-E5D9CD2BDC86}" destId="{0980DA81-ADED-4913-821A-8B1294D33AE9}" srcOrd="1" destOrd="0" presId="urn:microsoft.com/office/officeart/2005/8/layout/hierarchy3"/>
    <dgm:cxn modelId="{68D5319C-5242-4BA7-B751-0FD792CC6A30}" type="presOf" srcId="{4CDB9F93-99ED-45F6-A565-5CA664A846AC}" destId="{2ABB9E23-5B12-49C6-87C6-907D3899F1C5}" srcOrd="1" destOrd="0" presId="urn:microsoft.com/office/officeart/2005/8/layout/hierarchy3"/>
    <dgm:cxn modelId="{9339A1DB-6FD8-4768-8B18-94C81FAC82C9}" type="presOf" srcId="{8AA53381-0ABC-416D-A76C-F3CED5BB3A3F}" destId="{A55D70E3-BDB6-4824-BD6D-39EB346095C3}" srcOrd="0" destOrd="0" presId="urn:microsoft.com/office/officeart/2005/8/layout/hierarchy3"/>
    <dgm:cxn modelId="{F1ADB787-032F-4084-9023-A23F79179E30}" type="presOf" srcId="{9459EED1-7845-4ACB-AA06-1734F280FF5D}" destId="{F823E939-CE16-420A-85CD-BD2260B75C0E}" srcOrd="0" destOrd="0" presId="urn:microsoft.com/office/officeart/2005/8/layout/hierarchy3"/>
    <dgm:cxn modelId="{155F6EFC-7E66-407F-843E-4B1F2A1F40F7}" srcId="{76C5442D-CA1D-494C-9D03-B593C2D223E3}" destId="{6BB76AF0-338C-4305-852F-3A5299414C51}" srcOrd="6" destOrd="0" parTransId="{3A3ACE5C-D404-4CD9-B882-A521963388F8}" sibTransId="{57B696F1-FDAF-4177-9349-1F98FA8706EF}"/>
    <dgm:cxn modelId="{FB28CF0E-C3F4-4960-B642-1C30CE0F357E}" srcId="{EB292848-08C0-472A-8FC0-343A2D735794}" destId="{2799153F-615A-4EDF-86FF-40281814D603}" srcOrd="3" destOrd="0" parTransId="{41E57291-A341-4728-A943-CF6E2C26DCF2}" sibTransId="{FB7CA994-2A35-47CC-9401-A7B7E37F5479}"/>
    <dgm:cxn modelId="{D907E8D9-BB80-4D77-ADF8-AB374F1CF01D}" srcId="{EB292848-08C0-472A-8FC0-343A2D735794}" destId="{F5A07D66-FF04-473C-AE94-3FB24BDE82AE}" srcOrd="2" destOrd="0" parTransId="{9CB60DB2-B7A5-4719-90E6-C5EF66B792DD}" sibTransId="{12A8A7D7-0E35-453E-9614-4DA9D5CB5B39}"/>
    <dgm:cxn modelId="{8D48FF2D-C7F5-4765-AB30-CA7D9E1F5DC1}" type="presOf" srcId="{FF058070-7C69-41EC-9A9F-A20F2C60B056}" destId="{A64D7733-67C8-44D4-A12E-76F32AB18FA3}" srcOrd="0" destOrd="0" presId="urn:microsoft.com/office/officeart/2005/8/layout/hierarchy3"/>
    <dgm:cxn modelId="{686813DB-A923-4332-A508-3871D80046B0}" type="presOf" srcId="{EB292848-08C0-472A-8FC0-343A2D735794}" destId="{3C894F05-31B6-4B27-A49C-1DFD507B6B55}" srcOrd="1" destOrd="0" presId="urn:microsoft.com/office/officeart/2005/8/layout/hierarchy3"/>
    <dgm:cxn modelId="{4117D61A-752F-44FD-A88F-62A27ED91D51}" type="presOf" srcId="{B751A3B7-9D87-4FDE-BC93-B2ECB2669210}" destId="{B28DF457-DBE3-4604-826B-0DD799EC30B2}" srcOrd="0" destOrd="0" presId="urn:microsoft.com/office/officeart/2005/8/layout/hierarchy3"/>
    <dgm:cxn modelId="{CBD11049-9940-419E-B79C-45E1CF9B4140}" srcId="{76C5442D-CA1D-494C-9D03-B593C2D223E3}" destId="{122240F8-2C9D-4DCC-B73D-084A2A0F210C}" srcOrd="7" destOrd="0" parTransId="{A0306A4A-7DA2-4153-9A6C-8DC4691338DA}" sibTransId="{44AD443C-0B82-4834-B297-26668BBEED55}"/>
    <dgm:cxn modelId="{9B019D90-4EC6-42D3-A228-78D2849B97E1}" type="presOf" srcId="{DC62AAEB-B860-4DEA-95B0-7C6EE403E115}" destId="{60DECAEC-2CC1-4E31-A7BE-E5E966A64444}" srcOrd="0" destOrd="0" presId="urn:microsoft.com/office/officeart/2005/8/layout/hierarchy3"/>
    <dgm:cxn modelId="{4C5BA3DC-8F55-435E-8A97-441F4A46FD7F}" type="presOf" srcId="{FE3F9275-5BAD-4172-AA87-478E890C9C05}" destId="{5FC9394C-2D5D-4875-9845-A4BBC0655FFE}" srcOrd="0" destOrd="0" presId="urn:microsoft.com/office/officeart/2005/8/layout/hierarchy3"/>
    <dgm:cxn modelId="{9856BC45-70AA-4F00-A6CC-FA0CED6AD18E}" srcId="{76C5442D-CA1D-494C-9D03-B593C2D223E3}" destId="{255BA6BF-B8A1-4BF9-8202-962E48B9CB11}" srcOrd="5" destOrd="0" parTransId="{13582B8E-0CB9-4D51-8238-AA9E1E60C17E}" sibTransId="{A648E9AE-369E-4ECC-BBFB-E732AFD880AA}"/>
    <dgm:cxn modelId="{90F62968-B20F-4E65-B5E7-DFFFDFF80C1B}" type="presOf" srcId="{5CC8EACC-586E-4D0F-BA03-5F49E32DF2B2}" destId="{F4B46238-F302-41CE-8DE8-1D1480B480AC}" srcOrd="0" destOrd="0" presId="urn:microsoft.com/office/officeart/2005/8/layout/hierarchy3"/>
    <dgm:cxn modelId="{BC28568F-7B78-442A-A74E-3B210BD56686}" type="presOf" srcId="{9CB60DB2-B7A5-4719-90E6-C5EF66B792DD}" destId="{05E53E44-F125-43DC-9BF0-A14DF1F6038E}" srcOrd="0" destOrd="0" presId="urn:microsoft.com/office/officeart/2005/8/layout/hierarchy3"/>
    <dgm:cxn modelId="{FBF54C57-A3E4-4E56-9477-19D9971CFB5D}" srcId="{4553AAB3-A583-46F2-85A9-E5D9CD2BDC86}" destId="{B751A3B7-9D87-4FDE-BC93-B2ECB2669210}" srcOrd="0" destOrd="0" parTransId="{8AA53381-0ABC-416D-A76C-F3CED5BB3A3F}" sibTransId="{9D5D53FE-9F78-4A62-8BA3-B25CE43086C3}"/>
    <dgm:cxn modelId="{5FDBF8C2-C4C6-4DB2-91C0-22D06E107A83}" srcId="{4CDB9F93-99ED-45F6-A565-5CA664A846AC}" destId="{4EEDB020-63A7-46AE-B9C5-D524BF347599}" srcOrd="3" destOrd="0" parTransId="{0716F5AD-F272-4D59-B6DE-6C7DCF6AA32A}" sibTransId="{57A43806-31BB-4E4D-AA90-614EDBC2AE9D}"/>
    <dgm:cxn modelId="{722AF5C9-7282-4370-AEE3-45FB929BB002}" type="presOf" srcId="{7384DF15-8BAC-479B-99B7-FB02553D6717}" destId="{9A877CB6-30A1-40B7-9FDF-437EE6E14018}" srcOrd="0" destOrd="0" presId="urn:microsoft.com/office/officeart/2005/8/layout/hierarchy3"/>
    <dgm:cxn modelId="{ABF94BE8-8260-4844-A773-A0B441EBD80B}" type="presOf" srcId="{255BA6BF-B8A1-4BF9-8202-962E48B9CB11}" destId="{6CA7106C-9640-4BC2-B52D-3BBF7CA64240}" srcOrd="0" destOrd="0" presId="urn:microsoft.com/office/officeart/2005/8/layout/hierarchy3"/>
    <dgm:cxn modelId="{21531DF9-B673-4F5A-8848-BA51A8CC28CF}" type="presOf" srcId="{D86DD20B-0F7B-4621-89AF-FA6F4D0F9B44}" destId="{CF229671-1EE5-4D8C-9473-38C4BBD0C922}" srcOrd="0" destOrd="0" presId="urn:microsoft.com/office/officeart/2005/8/layout/hierarchy3"/>
    <dgm:cxn modelId="{781034EC-2B9A-44FC-8E13-932813967D43}" srcId="{EB292848-08C0-472A-8FC0-343A2D735794}" destId="{EF1F38B0-D5F8-48D8-974F-E968304E2B68}" srcOrd="0" destOrd="0" parTransId="{FF058070-7C69-41EC-9A9F-A20F2C60B056}" sibTransId="{64E19B2C-40E6-43BB-837C-7AC1E3901500}"/>
    <dgm:cxn modelId="{667CAAA9-5422-485F-9EDB-5FF09983BDCC}" srcId="{72DA9802-9286-404A-8E8F-FF630D1C58C2}" destId="{4553AAB3-A583-46F2-85A9-E5D9CD2BDC86}" srcOrd="3" destOrd="0" parTransId="{0D29C561-E281-4A65-8708-5B0312FF3775}" sibTransId="{5C1331B2-21E1-461A-A46D-C6B9716B20FF}"/>
    <dgm:cxn modelId="{8AACAAD8-C019-4823-A89B-93CC1958B277}" type="presOf" srcId="{22FBFB93-7369-4757-9CE9-EE988617D9E6}" destId="{055C8719-40DF-4ACB-8B2A-2F27772042D7}" srcOrd="0" destOrd="0" presId="urn:microsoft.com/office/officeart/2005/8/layout/hierarchy3"/>
    <dgm:cxn modelId="{4B55EE8D-583A-4263-8AB3-37AF36BD3385}" type="presOf" srcId="{13582B8E-0CB9-4D51-8238-AA9E1E60C17E}" destId="{E8CFE76C-0BBE-4369-A5C0-E0075181958F}" srcOrd="0" destOrd="0" presId="urn:microsoft.com/office/officeart/2005/8/layout/hierarchy3"/>
    <dgm:cxn modelId="{BA90F58E-E43D-47C4-BA51-B0811C867E66}" type="presOf" srcId="{EF1F38B0-D5F8-48D8-974F-E968304E2B68}" destId="{D7D9B1FA-4FEE-40AB-A924-90E938705E31}" srcOrd="0" destOrd="0" presId="urn:microsoft.com/office/officeart/2005/8/layout/hierarchy3"/>
    <dgm:cxn modelId="{25C61C35-1EC7-48FF-B47E-50CB834B5F37}" srcId="{76C5442D-CA1D-494C-9D03-B593C2D223E3}" destId="{6E0B7E88-49F5-4253-A5EF-530A4535C824}" srcOrd="1" destOrd="0" parTransId="{AEBDA038-EA4C-4421-8CBD-4513D0C66A03}" sibTransId="{D8065439-B486-45CF-A0FA-83B69AC3346D}"/>
    <dgm:cxn modelId="{7E6E3957-8C58-448A-8851-12E54C88C72A}" type="presOf" srcId="{3A3ACE5C-D404-4CD9-B882-A521963388F8}" destId="{1B1D3858-0179-4F2C-8327-6F0F3A89A79B}" srcOrd="0" destOrd="0" presId="urn:microsoft.com/office/officeart/2005/8/layout/hierarchy3"/>
    <dgm:cxn modelId="{14EF05DC-229C-443E-A582-D9EEDD715C09}" type="presOf" srcId="{12DD3AF8-A947-4A58-9B0E-4DC76B46D7D4}" destId="{C201173D-AFD5-43F0-812E-E1DE04A3E90E}" srcOrd="0" destOrd="0" presId="urn:microsoft.com/office/officeart/2005/8/layout/hierarchy3"/>
    <dgm:cxn modelId="{672D084E-FE05-405B-82BE-E37B16874D21}" type="presOf" srcId="{EDF519A9-7BE8-4A57-95DF-F99E2DE50C02}" destId="{11AB8809-7BD8-495D-A5D2-4CEB939B429C}" srcOrd="0" destOrd="0" presId="urn:microsoft.com/office/officeart/2005/8/layout/hierarchy3"/>
    <dgm:cxn modelId="{92F24568-45C1-44C7-AD3B-9B3785052BB2}" type="presOf" srcId="{6BA7BC81-7CD5-40B7-8FEB-279A62E82919}" destId="{3F221F26-13E1-4C07-A4F3-F6C79E7DB82D}" srcOrd="0" destOrd="0" presId="urn:microsoft.com/office/officeart/2005/8/layout/hierarchy3"/>
    <dgm:cxn modelId="{4E6592EF-4FF4-444B-B9D8-205589275C8F}" type="presOf" srcId="{2799153F-615A-4EDF-86FF-40281814D603}" destId="{1AA1C6BB-FF1E-409B-BB7A-1D680EDDF12F}" srcOrd="0" destOrd="0" presId="urn:microsoft.com/office/officeart/2005/8/layout/hierarchy3"/>
    <dgm:cxn modelId="{4AEA01B8-7FE3-4567-9332-A8DAB17917EE}" type="presOf" srcId="{A0306A4A-7DA2-4153-9A6C-8DC4691338DA}" destId="{B3EFB7EE-D31E-4192-9858-85D6667E7F9E}" srcOrd="0" destOrd="0" presId="urn:microsoft.com/office/officeart/2005/8/layout/hierarchy3"/>
    <dgm:cxn modelId="{53E3F9D0-8374-4CF8-925F-D802CFE4BAE3}" srcId="{EB292848-08C0-472A-8FC0-343A2D735794}" destId="{DC62AAEB-B860-4DEA-95B0-7C6EE403E115}" srcOrd="5" destOrd="0" parTransId="{53AF90AE-3AAF-41F1-8EF2-E195D0365A42}" sibTransId="{7E704EEC-F25E-4049-9CE2-220B0F9AB5AE}"/>
    <dgm:cxn modelId="{0FCB4B27-EC92-43D4-A60A-579EC9C10FD9}" type="presOf" srcId="{8337B030-3B46-47CB-B43C-A0AAE0262A51}" destId="{9056F6A3-963B-4E20-B379-09C724EE7B01}" srcOrd="0" destOrd="0" presId="urn:microsoft.com/office/officeart/2005/8/layout/hierarchy3"/>
    <dgm:cxn modelId="{096F8B31-22E2-4FEA-BF8F-F8B8D648BAAB}" srcId="{72DA9802-9286-404A-8E8F-FF630D1C58C2}" destId="{4CDB9F93-99ED-45F6-A565-5CA664A846AC}" srcOrd="2" destOrd="0" parTransId="{3C89F0DC-FF66-4708-AB19-E8F4023F031B}" sibTransId="{DAEADA36-7BA7-42C8-BB7F-F48B466CA870}"/>
    <dgm:cxn modelId="{1B8F55BB-0A5F-484B-BFE0-3ED9C636EA2B}" type="presParOf" srcId="{1D6C4804-60C6-4113-A510-55FAD617CB79}" destId="{6BF903C1-467E-46F8-910A-B67FE00C9970}" srcOrd="0" destOrd="0" presId="urn:microsoft.com/office/officeart/2005/8/layout/hierarchy3"/>
    <dgm:cxn modelId="{6B9FC4CB-087F-41D6-A8E2-ABC287026FE4}" type="presParOf" srcId="{6BF903C1-467E-46F8-910A-B67FE00C9970}" destId="{837EA221-7724-4829-93EE-A907D9CE795B}" srcOrd="0" destOrd="0" presId="urn:microsoft.com/office/officeart/2005/8/layout/hierarchy3"/>
    <dgm:cxn modelId="{455CC024-09E7-4D76-AB4C-5B324B847DBD}" type="presParOf" srcId="{837EA221-7724-4829-93EE-A907D9CE795B}" destId="{5194422B-621D-41EE-9FFB-4363FB47997F}" srcOrd="0" destOrd="0" presId="urn:microsoft.com/office/officeart/2005/8/layout/hierarchy3"/>
    <dgm:cxn modelId="{4A4CB0C9-F33C-4536-B4E9-0DA0B40CF2F1}" type="presParOf" srcId="{837EA221-7724-4829-93EE-A907D9CE795B}" destId="{6CAC428B-AC69-485D-B3AE-C1EDEFA2A4F7}" srcOrd="1" destOrd="0" presId="urn:microsoft.com/office/officeart/2005/8/layout/hierarchy3"/>
    <dgm:cxn modelId="{6E8FCAF7-A7E5-4E3A-AD73-955F589742B2}" type="presParOf" srcId="{6BF903C1-467E-46F8-910A-B67FE00C9970}" destId="{63B5FAFE-BA08-497A-A20D-C9704BE250A9}" srcOrd="1" destOrd="0" presId="urn:microsoft.com/office/officeart/2005/8/layout/hierarchy3"/>
    <dgm:cxn modelId="{5EF8FD6C-D68C-447F-B890-084C115B0891}" type="presParOf" srcId="{63B5FAFE-BA08-497A-A20D-C9704BE250A9}" destId="{D96494A2-D4E3-4EB7-A4C0-94A37AC3359F}" srcOrd="0" destOrd="0" presId="urn:microsoft.com/office/officeart/2005/8/layout/hierarchy3"/>
    <dgm:cxn modelId="{6483DCF8-FA11-46BE-924E-E29A9975176D}" type="presParOf" srcId="{63B5FAFE-BA08-497A-A20D-C9704BE250A9}" destId="{9A877CB6-30A1-40B7-9FDF-437EE6E14018}" srcOrd="1" destOrd="0" presId="urn:microsoft.com/office/officeart/2005/8/layout/hierarchy3"/>
    <dgm:cxn modelId="{9956E60F-55A8-4C5F-B4F1-62D6EC2FBE74}" type="presParOf" srcId="{63B5FAFE-BA08-497A-A20D-C9704BE250A9}" destId="{51ECCD5F-D8E7-4C21-B5BB-14B526D5E1B6}" srcOrd="2" destOrd="0" presId="urn:microsoft.com/office/officeart/2005/8/layout/hierarchy3"/>
    <dgm:cxn modelId="{314ECD5A-F00F-4ADE-BB33-A4145DBE3CA4}" type="presParOf" srcId="{63B5FAFE-BA08-497A-A20D-C9704BE250A9}" destId="{C843AAFC-A8E6-47B2-9BE3-40D19E4E4367}" srcOrd="3" destOrd="0" presId="urn:microsoft.com/office/officeart/2005/8/layout/hierarchy3"/>
    <dgm:cxn modelId="{848C4C24-4B04-45FE-9723-F6F939D5C6DF}" type="presParOf" srcId="{63B5FAFE-BA08-497A-A20D-C9704BE250A9}" destId="{11AB8809-7BD8-495D-A5D2-4CEB939B429C}" srcOrd="4" destOrd="0" presId="urn:microsoft.com/office/officeart/2005/8/layout/hierarchy3"/>
    <dgm:cxn modelId="{3C74CF3D-F729-4732-8C1D-CED29A96D848}" type="presParOf" srcId="{63B5FAFE-BA08-497A-A20D-C9704BE250A9}" destId="{70DB32C5-ECCE-49FA-A012-FB0AE9588959}" srcOrd="5" destOrd="0" presId="urn:microsoft.com/office/officeart/2005/8/layout/hierarchy3"/>
    <dgm:cxn modelId="{ABD11731-DCA8-42B2-875A-F355E0BE8334}" type="presParOf" srcId="{63B5FAFE-BA08-497A-A20D-C9704BE250A9}" destId="{5CABE77E-3A98-4E6A-A9D0-20AB18DA38CF}" srcOrd="6" destOrd="0" presId="urn:microsoft.com/office/officeart/2005/8/layout/hierarchy3"/>
    <dgm:cxn modelId="{59111318-C773-4AFA-A91C-2AE9E513B280}" type="presParOf" srcId="{63B5FAFE-BA08-497A-A20D-C9704BE250A9}" destId="{055C8719-40DF-4ACB-8B2A-2F27772042D7}" srcOrd="7" destOrd="0" presId="urn:microsoft.com/office/officeart/2005/8/layout/hierarchy3"/>
    <dgm:cxn modelId="{82E11958-A188-41E8-9498-EC8225FCF418}" type="presParOf" srcId="{63B5FAFE-BA08-497A-A20D-C9704BE250A9}" destId="{DF526D09-88B2-48C3-BC98-E95E158597D4}" srcOrd="8" destOrd="0" presId="urn:microsoft.com/office/officeart/2005/8/layout/hierarchy3"/>
    <dgm:cxn modelId="{DB16EA57-3C18-410F-8733-FB0879DCBA55}" type="presParOf" srcId="{63B5FAFE-BA08-497A-A20D-C9704BE250A9}" destId="{4303BAF4-BDC7-4B04-9C36-2966791A5496}" srcOrd="9" destOrd="0" presId="urn:microsoft.com/office/officeart/2005/8/layout/hierarchy3"/>
    <dgm:cxn modelId="{0C7C104C-3B7B-4B61-8810-AEF0681FF0E5}" type="presParOf" srcId="{63B5FAFE-BA08-497A-A20D-C9704BE250A9}" destId="{E8CFE76C-0BBE-4369-A5C0-E0075181958F}" srcOrd="10" destOrd="0" presId="urn:microsoft.com/office/officeart/2005/8/layout/hierarchy3"/>
    <dgm:cxn modelId="{173DDE31-530B-495D-90EB-F911C2E975D0}" type="presParOf" srcId="{63B5FAFE-BA08-497A-A20D-C9704BE250A9}" destId="{6CA7106C-9640-4BC2-B52D-3BBF7CA64240}" srcOrd="11" destOrd="0" presId="urn:microsoft.com/office/officeart/2005/8/layout/hierarchy3"/>
    <dgm:cxn modelId="{97C77C40-9A2F-464D-A0E8-EDFE32403145}" type="presParOf" srcId="{63B5FAFE-BA08-497A-A20D-C9704BE250A9}" destId="{1B1D3858-0179-4F2C-8327-6F0F3A89A79B}" srcOrd="12" destOrd="0" presId="urn:microsoft.com/office/officeart/2005/8/layout/hierarchy3"/>
    <dgm:cxn modelId="{282A6FDD-0505-403D-AC5B-B5D15EF69A80}" type="presParOf" srcId="{63B5FAFE-BA08-497A-A20D-C9704BE250A9}" destId="{E8BFBFFF-02BD-4DA3-A9B9-C097DE5EDC96}" srcOrd="13" destOrd="0" presId="urn:microsoft.com/office/officeart/2005/8/layout/hierarchy3"/>
    <dgm:cxn modelId="{56360662-8D62-4357-8E9D-D868AB7A48D9}" type="presParOf" srcId="{63B5FAFE-BA08-497A-A20D-C9704BE250A9}" destId="{B3EFB7EE-D31E-4192-9858-85D6667E7F9E}" srcOrd="14" destOrd="0" presId="urn:microsoft.com/office/officeart/2005/8/layout/hierarchy3"/>
    <dgm:cxn modelId="{A5D333A9-F7DA-45EB-A99E-5331C8934F49}" type="presParOf" srcId="{63B5FAFE-BA08-497A-A20D-C9704BE250A9}" destId="{70A28EBA-F3C7-40E3-BC6B-868872253385}" srcOrd="15" destOrd="0" presId="urn:microsoft.com/office/officeart/2005/8/layout/hierarchy3"/>
    <dgm:cxn modelId="{720D2ED3-D7C7-4B16-86B7-FECF30D98659}" type="presParOf" srcId="{1D6C4804-60C6-4113-A510-55FAD617CB79}" destId="{02F805D9-6CA6-4B20-8570-42C1A9C3A3EC}" srcOrd="1" destOrd="0" presId="urn:microsoft.com/office/officeart/2005/8/layout/hierarchy3"/>
    <dgm:cxn modelId="{FBCA05E6-82E9-43EE-ADFD-B92373414539}" type="presParOf" srcId="{02F805D9-6CA6-4B20-8570-42C1A9C3A3EC}" destId="{1C10E3EC-0FAF-452B-8CC8-BEAB8EA4FF7E}" srcOrd="0" destOrd="0" presId="urn:microsoft.com/office/officeart/2005/8/layout/hierarchy3"/>
    <dgm:cxn modelId="{E002A633-3DA2-4E3B-B3F9-09732BA9E054}" type="presParOf" srcId="{1C10E3EC-0FAF-452B-8CC8-BEAB8EA4FF7E}" destId="{16B10D38-FBB0-49A9-8955-F3771A6FADCD}" srcOrd="0" destOrd="0" presId="urn:microsoft.com/office/officeart/2005/8/layout/hierarchy3"/>
    <dgm:cxn modelId="{330A795C-B8EC-42CF-8FCA-327BE1035CBE}" type="presParOf" srcId="{1C10E3EC-0FAF-452B-8CC8-BEAB8EA4FF7E}" destId="{3C894F05-31B6-4B27-A49C-1DFD507B6B55}" srcOrd="1" destOrd="0" presId="urn:microsoft.com/office/officeart/2005/8/layout/hierarchy3"/>
    <dgm:cxn modelId="{5E598179-DDF6-48AF-89EE-5292013C46DF}" type="presParOf" srcId="{02F805D9-6CA6-4B20-8570-42C1A9C3A3EC}" destId="{89BAC583-9CB5-4B72-A69C-44E17EE66482}" srcOrd="1" destOrd="0" presId="urn:microsoft.com/office/officeart/2005/8/layout/hierarchy3"/>
    <dgm:cxn modelId="{FD9979F7-1FCE-4FF0-9DCC-69C4469A8589}" type="presParOf" srcId="{89BAC583-9CB5-4B72-A69C-44E17EE66482}" destId="{A64D7733-67C8-44D4-A12E-76F32AB18FA3}" srcOrd="0" destOrd="0" presId="urn:microsoft.com/office/officeart/2005/8/layout/hierarchy3"/>
    <dgm:cxn modelId="{CB02C84C-31FD-4124-BF0B-10308A5288F8}" type="presParOf" srcId="{89BAC583-9CB5-4B72-A69C-44E17EE66482}" destId="{D7D9B1FA-4FEE-40AB-A924-90E938705E31}" srcOrd="1" destOrd="0" presId="urn:microsoft.com/office/officeart/2005/8/layout/hierarchy3"/>
    <dgm:cxn modelId="{96C51D74-C7A3-4932-BB58-C56F47C20E4D}" type="presParOf" srcId="{89BAC583-9CB5-4B72-A69C-44E17EE66482}" destId="{F4B46238-F302-41CE-8DE8-1D1480B480AC}" srcOrd="2" destOrd="0" presId="urn:microsoft.com/office/officeart/2005/8/layout/hierarchy3"/>
    <dgm:cxn modelId="{5B7E885A-EC8E-4F8A-B736-2867107A6327}" type="presParOf" srcId="{89BAC583-9CB5-4B72-A69C-44E17EE66482}" destId="{E4776ED5-12FD-4ACA-9F1A-FD83316E4146}" srcOrd="3" destOrd="0" presId="urn:microsoft.com/office/officeart/2005/8/layout/hierarchy3"/>
    <dgm:cxn modelId="{D2F035B5-D26F-46B7-9475-23F6DAF8A7E0}" type="presParOf" srcId="{89BAC583-9CB5-4B72-A69C-44E17EE66482}" destId="{05E53E44-F125-43DC-9BF0-A14DF1F6038E}" srcOrd="4" destOrd="0" presId="urn:microsoft.com/office/officeart/2005/8/layout/hierarchy3"/>
    <dgm:cxn modelId="{0E7839B8-1AD2-43C0-86D6-D9448F4E8373}" type="presParOf" srcId="{89BAC583-9CB5-4B72-A69C-44E17EE66482}" destId="{83E50E58-0F28-4FAE-8860-398E3AC04CD6}" srcOrd="5" destOrd="0" presId="urn:microsoft.com/office/officeart/2005/8/layout/hierarchy3"/>
    <dgm:cxn modelId="{C2087896-E0D2-4C8F-88F8-05731D102550}" type="presParOf" srcId="{89BAC583-9CB5-4B72-A69C-44E17EE66482}" destId="{4A987FE7-17F1-4230-BA08-B4517C1613EE}" srcOrd="6" destOrd="0" presId="urn:microsoft.com/office/officeart/2005/8/layout/hierarchy3"/>
    <dgm:cxn modelId="{29D98DD5-06AF-4E87-A213-E78E0621D3C7}" type="presParOf" srcId="{89BAC583-9CB5-4B72-A69C-44E17EE66482}" destId="{1AA1C6BB-FF1E-409B-BB7A-1D680EDDF12F}" srcOrd="7" destOrd="0" presId="urn:microsoft.com/office/officeart/2005/8/layout/hierarchy3"/>
    <dgm:cxn modelId="{55ABD277-0C65-4DA8-94B5-2F0719334E77}" type="presParOf" srcId="{89BAC583-9CB5-4B72-A69C-44E17EE66482}" destId="{EBE9713A-2641-4FF0-9561-F65E6EC8921B}" srcOrd="8" destOrd="0" presId="urn:microsoft.com/office/officeart/2005/8/layout/hierarchy3"/>
    <dgm:cxn modelId="{75220F7E-E7B3-45E9-A982-92D58ED90664}" type="presParOf" srcId="{89BAC583-9CB5-4B72-A69C-44E17EE66482}" destId="{3F221F26-13E1-4C07-A4F3-F6C79E7DB82D}" srcOrd="9" destOrd="0" presId="urn:microsoft.com/office/officeart/2005/8/layout/hierarchy3"/>
    <dgm:cxn modelId="{5A406381-21E6-438C-BBE5-D21DBDF6B139}" type="presParOf" srcId="{89BAC583-9CB5-4B72-A69C-44E17EE66482}" destId="{18ECAC25-0D3E-44C7-B154-32613382F160}" srcOrd="10" destOrd="0" presId="urn:microsoft.com/office/officeart/2005/8/layout/hierarchy3"/>
    <dgm:cxn modelId="{F3CA122C-2542-4B98-8909-73527E9B4155}" type="presParOf" srcId="{89BAC583-9CB5-4B72-A69C-44E17EE66482}" destId="{60DECAEC-2CC1-4E31-A7BE-E5E966A64444}" srcOrd="11" destOrd="0" presId="urn:microsoft.com/office/officeart/2005/8/layout/hierarchy3"/>
    <dgm:cxn modelId="{603AC612-D4F2-485C-B784-9124C5CBBD8B}" type="presParOf" srcId="{89BAC583-9CB5-4B72-A69C-44E17EE66482}" destId="{5FC9394C-2D5D-4875-9845-A4BBC0655FFE}" srcOrd="12" destOrd="0" presId="urn:microsoft.com/office/officeart/2005/8/layout/hierarchy3"/>
    <dgm:cxn modelId="{D2440B76-F9EA-4904-80DA-40EC2FAB40F1}" type="presParOf" srcId="{89BAC583-9CB5-4B72-A69C-44E17EE66482}" destId="{C7F1595E-EFCD-4C43-8800-62ACA3B2E0B1}" srcOrd="13" destOrd="0" presId="urn:microsoft.com/office/officeart/2005/8/layout/hierarchy3"/>
    <dgm:cxn modelId="{EE879AA3-E506-4EEF-9825-E5C3C6849451}" type="presParOf" srcId="{1D6C4804-60C6-4113-A510-55FAD617CB79}" destId="{3711A40E-DD11-49D2-90A5-6ACB5C5145B1}" srcOrd="2" destOrd="0" presId="urn:microsoft.com/office/officeart/2005/8/layout/hierarchy3"/>
    <dgm:cxn modelId="{F8BAA8AD-B027-4609-A1A4-52F7E6668F6E}" type="presParOf" srcId="{3711A40E-DD11-49D2-90A5-6ACB5C5145B1}" destId="{0EDBE416-23DD-4E98-98E1-4E6D25846A17}" srcOrd="0" destOrd="0" presId="urn:microsoft.com/office/officeart/2005/8/layout/hierarchy3"/>
    <dgm:cxn modelId="{9AFB49F5-CBC1-4F9C-8BF3-9F7A753C0360}" type="presParOf" srcId="{0EDBE416-23DD-4E98-98E1-4E6D25846A17}" destId="{9CE69204-C142-41C9-A00C-26A77DE36503}" srcOrd="0" destOrd="0" presId="urn:microsoft.com/office/officeart/2005/8/layout/hierarchy3"/>
    <dgm:cxn modelId="{CFEFAD9E-4C52-4326-8D54-19C63C432447}" type="presParOf" srcId="{0EDBE416-23DD-4E98-98E1-4E6D25846A17}" destId="{2ABB9E23-5B12-49C6-87C6-907D3899F1C5}" srcOrd="1" destOrd="0" presId="urn:microsoft.com/office/officeart/2005/8/layout/hierarchy3"/>
    <dgm:cxn modelId="{FB583187-2EB1-4188-9373-4915A292A9BE}" type="presParOf" srcId="{3711A40E-DD11-49D2-90A5-6ACB5C5145B1}" destId="{4054215B-979B-4673-ACA7-80B94B25AF85}" srcOrd="1" destOrd="0" presId="urn:microsoft.com/office/officeart/2005/8/layout/hierarchy3"/>
    <dgm:cxn modelId="{1C62D287-2BC4-4F98-A3DD-459E65257636}" type="presParOf" srcId="{4054215B-979B-4673-ACA7-80B94B25AF85}" destId="{CF229671-1EE5-4D8C-9473-38C4BBD0C922}" srcOrd="0" destOrd="0" presId="urn:microsoft.com/office/officeart/2005/8/layout/hierarchy3"/>
    <dgm:cxn modelId="{5042D0A5-BD3A-4746-8DCC-65D01C20BA9E}" type="presParOf" srcId="{4054215B-979B-4673-ACA7-80B94B25AF85}" destId="{3274EC25-1791-4156-BFF6-7A3CC783E8BA}" srcOrd="1" destOrd="0" presId="urn:microsoft.com/office/officeart/2005/8/layout/hierarchy3"/>
    <dgm:cxn modelId="{F94BFEB3-C760-46C2-9FC8-FFBA8E084B32}" type="presParOf" srcId="{4054215B-979B-4673-ACA7-80B94B25AF85}" destId="{9056F6A3-963B-4E20-B379-09C724EE7B01}" srcOrd="2" destOrd="0" presId="urn:microsoft.com/office/officeart/2005/8/layout/hierarchy3"/>
    <dgm:cxn modelId="{B326B9CC-05A6-42FD-937B-9B49501336CF}" type="presParOf" srcId="{4054215B-979B-4673-ACA7-80B94B25AF85}" destId="{C201173D-AFD5-43F0-812E-E1DE04A3E90E}" srcOrd="3" destOrd="0" presId="urn:microsoft.com/office/officeart/2005/8/layout/hierarchy3"/>
    <dgm:cxn modelId="{CBDCA47B-FA2B-4801-AC6B-E442D1240B71}" type="presParOf" srcId="{4054215B-979B-4673-ACA7-80B94B25AF85}" destId="{F823E939-CE16-420A-85CD-BD2260B75C0E}" srcOrd="4" destOrd="0" presId="urn:microsoft.com/office/officeart/2005/8/layout/hierarchy3"/>
    <dgm:cxn modelId="{4285A38A-C796-4810-B0C0-AE9D3FFAEEFB}" type="presParOf" srcId="{4054215B-979B-4673-ACA7-80B94B25AF85}" destId="{8C9E3485-B5FE-4BCE-8275-55D9520887E8}" srcOrd="5" destOrd="0" presId="urn:microsoft.com/office/officeart/2005/8/layout/hierarchy3"/>
    <dgm:cxn modelId="{89AAE7FD-A3FF-4BB3-93EF-929E7600D885}" type="presParOf" srcId="{4054215B-979B-4673-ACA7-80B94B25AF85}" destId="{F2031D7C-BB8D-4B9B-8588-6B78203CB7E3}" srcOrd="6" destOrd="0" presId="urn:microsoft.com/office/officeart/2005/8/layout/hierarchy3"/>
    <dgm:cxn modelId="{778CFD97-184C-4F75-BF84-5C5B2E0DEC05}" type="presParOf" srcId="{4054215B-979B-4673-ACA7-80B94B25AF85}" destId="{92FB6DBA-849D-49E0-8F30-E367164A3E38}" srcOrd="7" destOrd="0" presId="urn:microsoft.com/office/officeart/2005/8/layout/hierarchy3"/>
    <dgm:cxn modelId="{8E654BCE-BC19-41D5-8131-9D61B40640B8}" type="presParOf" srcId="{1D6C4804-60C6-4113-A510-55FAD617CB79}" destId="{3C7A13AD-A7B8-41B7-8D72-65FD95F73B7C}" srcOrd="3" destOrd="0" presId="urn:microsoft.com/office/officeart/2005/8/layout/hierarchy3"/>
    <dgm:cxn modelId="{6B8A404E-39B7-4867-8705-6464285553B9}" type="presParOf" srcId="{3C7A13AD-A7B8-41B7-8D72-65FD95F73B7C}" destId="{9B53A5E9-5EA2-42D9-A838-8A94E5DF1814}" srcOrd="0" destOrd="0" presId="urn:microsoft.com/office/officeart/2005/8/layout/hierarchy3"/>
    <dgm:cxn modelId="{17E0416D-62B1-4EBC-AE84-E63AD163F4C0}" type="presParOf" srcId="{9B53A5E9-5EA2-42D9-A838-8A94E5DF1814}" destId="{1E8C8234-E6B6-4048-BAD5-4F4056792CEF}" srcOrd="0" destOrd="0" presId="urn:microsoft.com/office/officeart/2005/8/layout/hierarchy3"/>
    <dgm:cxn modelId="{95FE2C36-D199-4151-B3CC-FE6A84482BE0}" type="presParOf" srcId="{9B53A5E9-5EA2-42D9-A838-8A94E5DF1814}" destId="{0980DA81-ADED-4913-821A-8B1294D33AE9}" srcOrd="1" destOrd="0" presId="urn:microsoft.com/office/officeart/2005/8/layout/hierarchy3"/>
    <dgm:cxn modelId="{78D4E902-D019-4600-91FF-E75F4A111E8A}" type="presParOf" srcId="{3C7A13AD-A7B8-41B7-8D72-65FD95F73B7C}" destId="{75F5A905-BAF6-465D-9F6E-EBD9B3DF9005}" srcOrd="1" destOrd="0" presId="urn:microsoft.com/office/officeart/2005/8/layout/hierarchy3"/>
    <dgm:cxn modelId="{B25291FD-BD5C-4A6D-915C-A62CAC600BE6}" type="presParOf" srcId="{75F5A905-BAF6-465D-9F6E-EBD9B3DF9005}" destId="{A55D70E3-BDB6-4824-BD6D-39EB346095C3}" srcOrd="0" destOrd="0" presId="urn:microsoft.com/office/officeart/2005/8/layout/hierarchy3"/>
    <dgm:cxn modelId="{A71E491F-6091-492C-8E54-2A859197A8F7}" type="presParOf" srcId="{75F5A905-BAF6-465D-9F6E-EBD9B3DF9005}" destId="{B28DF457-DBE3-4604-826B-0DD799EC30B2}" srcOrd="1" destOrd="0" presId="urn:microsoft.com/office/officeart/2005/8/layout/hierarchy3"/>
    <dgm:cxn modelId="{6A3569D5-A544-481F-AEFD-E2AC76E96090}" type="presParOf" srcId="{75F5A905-BAF6-465D-9F6E-EBD9B3DF9005}" destId="{60CD841F-1D7C-42AA-AAFA-2D6B2D458AD4}" srcOrd="2" destOrd="0" presId="urn:microsoft.com/office/officeart/2005/8/layout/hierarchy3"/>
    <dgm:cxn modelId="{BBB30645-66DF-4DD0-BA89-1138009D9325}" type="presParOf" srcId="{75F5A905-BAF6-465D-9F6E-EBD9B3DF9005}" destId="{73C39748-7C89-42B1-82C0-2FF87217756D}"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3A294-C1C3-6744-B2B7-762734981ADF}">
      <dsp:nvSpPr>
        <dsp:cNvPr id="0" name=""/>
        <dsp:cNvSpPr/>
      </dsp:nvSpPr>
      <dsp:spPr>
        <a:xfrm>
          <a:off x="0" y="1371599"/>
          <a:ext cx="8305800" cy="1828800"/>
        </a:xfrm>
        <a:prstGeom prst="notched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C792599-477A-8847-B41F-00A643D85BB6}">
      <dsp:nvSpPr>
        <dsp:cNvPr id="0" name=""/>
        <dsp:cNvSpPr/>
      </dsp:nvSpPr>
      <dsp:spPr>
        <a:xfrm>
          <a:off x="2053" y="0"/>
          <a:ext cx="1195378"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en-US" sz="1600" kern="1200" dirty="0" smtClean="0"/>
            <a:t>Sequence trios</a:t>
          </a:r>
          <a:endParaRPr lang="en-US" sz="1600" kern="1200" dirty="0"/>
        </a:p>
      </dsp:txBody>
      <dsp:txXfrm>
        <a:off x="2053" y="0"/>
        <a:ext cx="1195378" cy="1828800"/>
      </dsp:txXfrm>
    </dsp:sp>
    <dsp:sp modelId="{CCEEEAC0-DDDC-514A-98A7-F435C6FDD2F3}">
      <dsp:nvSpPr>
        <dsp:cNvPr id="0" name=""/>
        <dsp:cNvSpPr/>
      </dsp:nvSpPr>
      <dsp:spPr>
        <a:xfrm>
          <a:off x="371142"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47FE3B1-6979-244C-9651-42E46DC767C7}">
      <dsp:nvSpPr>
        <dsp:cNvPr id="0" name=""/>
        <dsp:cNvSpPr/>
      </dsp:nvSpPr>
      <dsp:spPr>
        <a:xfrm>
          <a:off x="1257200" y="2743199"/>
          <a:ext cx="1195378"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rtl="0">
            <a:lnSpc>
              <a:spcPct val="90000"/>
            </a:lnSpc>
            <a:spcBef>
              <a:spcPct val="0"/>
            </a:spcBef>
            <a:spcAft>
              <a:spcPct val="35000"/>
            </a:spcAft>
          </a:pPr>
          <a:r>
            <a:rPr lang="en-US" sz="1600" kern="1200" dirty="0" smtClean="0"/>
            <a:t>Extract variants found in NBS regions</a:t>
          </a:r>
          <a:endParaRPr lang="en-US" sz="1600" kern="1200" dirty="0"/>
        </a:p>
      </dsp:txBody>
      <dsp:txXfrm>
        <a:off x="1257200" y="2743199"/>
        <a:ext cx="1195378" cy="1828800"/>
      </dsp:txXfrm>
    </dsp:sp>
    <dsp:sp modelId="{B3591992-2DD0-7241-878A-507A15056EF6}">
      <dsp:nvSpPr>
        <dsp:cNvPr id="0" name=""/>
        <dsp:cNvSpPr/>
      </dsp:nvSpPr>
      <dsp:spPr>
        <a:xfrm>
          <a:off x="1626289"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9C3919E-4B55-2840-BB77-F1E99E27063F}">
      <dsp:nvSpPr>
        <dsp:cNvPr id="0" name=""/>
        <dsp:cNvSpPr/>
      </dsp:nvSpPr>
      <dsp:spPr>
        <a:xfrm>
          <a:off x="2512347" y="0"/>
          <a:ext cx="1195378"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en-US" sz="1600" kern="1200" smtClean="0"/>
            <a:t>Annotate with ClinVar</a:t>
          </a:r>
          <a:endParaRPr lang="en-US" sz="1600" kern="1200"/>
        </a:p>
      </dsp:txBody>
      <dsp:txXfrm>
        <a:off x="2512347" y="0"/>
        <a:ext cx="1195378" cy="1828800"/>
      </dsp:txXfrm>
    </dsp:sp>
    <dsp:sp modelId="{455E1CDF-B5D8-F345-989D-D6D4015F6C76}">
      <dsp:nvSpPr>
        <dsp:cNvPr id="0" name=""/>
        <dsp:cNvSpPr/>
      </dsp:nvSpPr>
      <dsp:spPr>
        <a:xfrm>
          <a:off x="2881436"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AA94E3B-6C87-4240-BF5D-086EB6D4555A}">
      <dsp:nvSpPr>
        <dsp:cNvPr id="0" name=""/>
        <dsp:cNvSpPr/>
      </dsp:nvSpPr>
      <dsp:spPr>
        <a:xfrm>
          <a:off x="3767494" y="2743199"/>
          <a:ext cx="1195378"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rtl="0">
            <a:lnSpc>
              <a:spcPct val="90000"/>
            </a:lnSpc>
            <a:spcBef>
              <a:spcPct val="0"/>
            </a:spcBef>
            <a:spcAft>
              <a:spcPct val="35000"/>
            </a:spcAft>
          </a:pPr>
          <a:r>
            <a:rPr lang="en-US" sz="1600" kern="1200" smtClean="0"/>
            <a:t>Left shift and normalize with GATK</a:t>
          </a:r>
          <a:endParaRPr lang="en-US" sz="1600" kern="1200"/>
        </a:p>
      </dsp:txBody>
      <dsp:txXfrm>
        <a:off x="3767494" y="2743199"/>
        <a:ext cx="1195378" cy="1828800"/>
      </dsp:txXfrm>
    </dsp:sp>
    <dsp:sp modelId="{A4CCD25C-54EE-B548-94EB-850E8EA7B0A3}">
      <dsp:nvSpPr>
        <dsp:cNvPr id="0" name=""/>
        <dsp:cNvSpPr/>
      </dsp:nvSpPr>
      <dsp:spPr>
        <a:xfrm>
          <a:off x="4136583"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8FB589B-93B7-B243-B95F-F1A8802939BF}">
      <dsp:nvSpPr>
        <dsp:cNvPr id="0" name=""/>
        <dsp:cNvSpPr/>
      </dsp:nvSpPr>
      <dsp:spPr>
        <a:xfrm>
          <a:off x="5022641" y="0"/>
          <a:ext cx="1195378"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en-US" sz="1600" kern="1200" smtClean="0"/>
            <a:t>Functional annotation with Annovar </a:t>
          </a:r>
          <a:endParaRPr lang="en-US" sz="1600" kern="1200"/>
        </a:p>
      </dsp:txBody>
      <dsp:txXfrm>
        <a:off x="5022641" y="0"/>
        <a:ext cx="1195378" cy="1828800"/>
      </dsp:txXfrm>
    </dsp:sp>
    <dsp:sp modelId="{717451FD-8371-754B-8F09-FDB215DA3608}">
      <dsp:nvSpPr>
        <dsp:cNvPr id="0" name=""/>
        <dsp:cNvSpPr/>
      </dsp:nvSpPr>
      <dsp:spPr>
        <a:xfrm>
          <a:off x="5391730"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0DA75E7-186C-0E45-9F84-E050CC9116F7}">
      <dsp:nvSpPr>
        <dsp:cNvPr id="0" name=""/>
        <dsp:cNvSpPr/>
      </dsp:nvSpPr>
      <dsp:spPr>
        <a:xfrm>
          <a:off x="6277788" y="2743199"/>
          <a:ext cx="1195378"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rtl="0">
            <a:lnSpc>
              <a:spcPct val="90000"/>
            </a:lnSpc>
            <a:spcBef>
              <a:spcPct val="0"/>
            </a:spcBef>
            <a:spcAft>
              <a:spcPct val="35000"/>
            </a:spcAft>
          </a:pPr>
          <a:r>
            <a:rPr lang="en-US" sz="1600" kern="1200" dirty="0" smtClean="0"/>
            <a:t>Examine method of inheritance</a:t>
          </a:r>
          <a:endParaRPr lang="en-US" sz="1600" kern="1200" dirty="0"/>
        </a:p>
      </dsp:txBody>
      <dsp:txXfrm>
        <a:off x="6277788" y="2743199"/>
        <a:ext cx="1195378" cy="1828800"/>
      </dsp:txXfrm>
    </dsp:sp>
    <dsp:sp modelId="{D40A5622-98EC-A347-B600-2FDDD9E86584}">
      <dsp:nvSpPr>
        <dsp:cNvPr id="0" name=""/>
        <dsp:cNvSpPr/>
      </dsp:nvSpPr>
      <dsp:spPr>
        <a:xfrm>
          <a:off x="6646877"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8AF7A-6BAE-B143-9F29-253E72E29FE0}">
      <dsp:nvSpPr>
        <dsp:cNvPr id="0" name=""/>
        <dsp:cNvSpPr/>
      </dsp:nvSpPr>
      <dsp:spPr>
        <a:xfrm>
          <a:off x="0" y="1371599"/>
          <a:ext cx="8305800" cy="1828800"/>
        </a:xfrm>
        <a:prstGeom prst="notched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CE91896-7406-374D-981E-C21D5D3A2444}">
      <dsp:nvSpPr>
        <dsp:cNvPr id="0" name=""/>
        <dsp:cNvSpPr/>
      </dsp:nvSpPr>
      <dsp:spPr>
        <a:xfrm>
          <a:off x="3650" y="0"/>
          <a:ext cx="240900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rtl="0">
            <a:lnSpc>
              <a:spcPct val="90000"/>
            </a:lnSpc>
            <a:spcBef>
              <a:spcPct val="0"/>
            </a:spcBef>
            <a:spcAft>
              <a:spcPct val="35000"/>
            </a:spcAft>
          </a:pPr>
          <a:r>
            <a:rPr lang="en-US" sz="2800" kern="1200" dirty="0" smtClean="0"/>
            <a:t>Select sample set</a:t>
          </a:r>
          <a:endParaRPr lang="en-US" sz="2800" kern="1200" dirty="0"/>
        </a:p>
      </dsp:txBody>
      <dsp:txXfrm>
        <a:off x="3650" y="0"/>
        <a:ext cx="2409006" cy="1828800"/>
      </dsp:txXfrm>
    </dsp:sp>
    <dsp:sp modelId="{43BA2514-0466-214F-89BB-876F5CD45B3A}">
      <dsp:nvSpPr>
        <dsp:cNvPr id="0" name=""/>
        <dsp:cNvSpPr/>
      </dsp:nvSpPr>
      <dsp:spPr>
        <a:xfrm>
          <a:off x="979553"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FD4B0E8-088B-F745-ACBE-BF926A7D0EF1}">
      <dsp:nvSpPr>
        <dsp:cNvPr id="0" name=""/>
        <dsp:cNvSpPr/>
      </dsp:nvSpPr>
      <dsp:spPr>
        <a:xfrm>
          <a:off x="2533106" y="2743199"/>
          <a:ext cx="240900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lvl="0" algn="ctr" defTabSz="1244600" rtl="0">
            <a:lnSpc>
              <a:spcPct val="90000"/>
            </a:lnSpc>
            <a:spcBef>
              <a:spcPct val="0"/>
            </a:spcBef>
            <a:spcAft>
              <a:spcPct val="35000"/>
            </a:spcAft>
          </a:pPr>
          <a:r>
            <a:rPr lang="en-US" sz="2800" kern="1200" dirty="0" smtClean="0"/>
            <a:t>Filter using global variants table</a:t>
          </a:r>
          <a:endParaRPr lang="en-US" sz="2800" kern="1200" dirty="0"/>
        </a:p>
      </dsp:txBody>
      <dsp:txXfrm>
        <a:off x="2533106" y="2743199"/>
        <a:ext cx="2409006" cy="1828800"/>
      </dsp:txXfrm>
    </dsp:sp>
    <dsp:sp modelId="{8F79EF0F-BC0B-C84B-ADE2-7B3AC641AACA}">
      <dsp:nvSpPr>
        <dsp:cNvPr id="0" name=""/>
        <dsp:cNvSpPr/>
      </dsp:nvSpPr>
      <dsp:spPr>
        <a:xfrm>
          <a:off x="3509010"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41494B2-EE70-F34C-99AE-809876292401}">
      <dsp:nvSpPr>
        <dsp:cNvPr id="0" name=""/>
        <dsp:cNvSpPr/>
      </dsp:nvSpPr>
      <dsp:spPr>
        <a:xfrm>
          <a:off x="5062563" y="0"/>
          <a:ext cx="240900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rtl="0">
            <a:lnSpc>
              <a:spcPct val="90000"/>
            </a:lnSpc>
            <a:spcBef>
              <a:spcPct val="0"/>
            </a:spcBef>
            <a:spcAft>
              <a:spcPct val="35000"/>
            </a:spcAft>
          </a:pPr>
          <a:r>
            <a:rPr lang="en-US" sz="2800" kern="1200" dirty="0" smtClean="0"/>
            <a:t>Examine method of inheritance</a:t>
          </a:r>
          <a:endParaRPr lang="en-US" sz="2800" kern="1200" dirty="0"/>
        </a:p>
      </dsp:txBody>
      <dsp:txXfrm>
        <a:off x="5062563" y="0"/>
        <a:ext cx="2409006" cy="1828800"/>
      </dsp:txXfrm>
    </dsp:sp>
    <dsp:sp modelId="{9A11CB16-AF2D-0844-9440-87381D61D02C}">
      <dsp:nvSpPr>
        <dsp:cNvPr id="0" name=""/>
        <dsp:cNvSpPr/>
      </dsp:nvSpPr>
      <dsp:spPr>
        <a:xfrm>
          <a:off x="6038466"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8AF7A-6BAE-B143-9F29-253E72E29FE0}">
      <dsp:nvSpPr>
        <dsp:cNvPr id="0" name=""/>
        <dsp:cNvSpPr/>
      </dsp:nvSpPr>
      <dsp:spPr>
        <a:xfrm>
          <a:off x="0" y="1371599"/>
          <a:ext cx="8305800" cy="1828800"/>
        </a:xfrm>
        <a:prstGeom prst="notched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CE91896-7406-374D-981E-C21D5D3A2444}">
      <dsp:nvSpPr>
        <dsp:cNvPr id="0" name=""/>
        <dsp:cNvSpPr/>
      </dsp:nvSpPr>
      <dsp:spPr>
        <a:xfrm>
          <a:off x="3650" y="0"/>
          <a:ext cx="240900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rtl="0">
            <a:lnSpc>
              <a:spcPct val="90000"/>
            </a:lnSpc>
            <a:spcBef>
              <a:spcPct val="0"/>
            </a:spcBef>
            <a:spcAft>
              <a:spcPct val="35000"/>
            </a:spcAft>
          </a:pPr>
          <a:r>
            <a:rPr lang="en-US" sz="2800" kern="1200" dirty="0" smtClean="0"/>
            <a:t>Select sample set</a:t>
          </a:r>
          <a:endParaRPr lang="en-US" sz="2800" kern="1200" dirty="0"/>
        </a:p>
      </dsp:txBody>
      <dsp:txXfrm>
        <a:off x="3650" y="0"/>
        <a:ext cx="2409006" cy="1828800"/>
      </dsp:txXfrm>
    </dsp:sp>
    <dsp:sp modelId="{43BA2514-0466-214F-89BB-876F5CD45B3A}">
      <dsp:nvSpPr>
        <dsp:cNvPr id="0" name=""/>
        <dsp:cNvSpPr/>
      </dsp:nvSpPr>
      <dsp:spPr>
        <a:xfrm>
          <a:off x="979553"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FD4B0E8-088B-F745-ACBE-BF926A7D0EF1}">
      <dsp:nvSpPr>
        <dsp:cNvPr id="0" name=""/>
        <dsp:cNvSpPr/>
      </dsp:nvSpPr>
      <dsp:spPr>
        <a:xfrm>
          <a:off x="2533106" y="2743199"/>
          <a:ext cx="240900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lvl="0" algn="ctr" defTabSz="1244600" rtl="0">
            <a:lnSpc>
              <a:spcPct val="90000"/>
            </a:lnSpc>
            <a:spcBef>
              <a:spcPct val="0"/>
            </a:spcBef>
            <a:spcAft>
              <a:spcPct val="35000"/>
            </a:spcAft>
          </a:pPr>
          <a:r>
            <a:rPr lang="en-US" sz="2800" kern="1200" dirty="0" smtClean="0"/>
            <a:t>Filter using global variants table</a:t>
          </a:r>
          <a:endParaRPr lang="en-US" sz="2800" kern="1200" dirty="0"/>
        </a:p>
      </dsp:txBody>
      <dsp:txXfrm>
        <a:off x="2533106" y="2743199"/>
        <a:ext cx="2409006" cy="1828800"/>
      </dsp:txXfrm>
    </dsp:sp>
    <dsp:sp modelId="{8F79EF0F-BC0B-C84B-ADE2-7B3AC641AACA}">
      <dsp:nvSpPr>
        <dsp:cNvPr id="0" name=""/>
        <dsp:cNvSpPr/>
      </dsp:nvSpPr>
      <dsp:spPr>
        <a:xfrm>
          <a:off x="3509010"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41494B2-EE70-F34C-99AE-809876292401}">
      <dsp:nvSpPr>
        <dsp:cNvPr id="0" name=""/>
        <dsp:cNvSpPr/>
      </dsp:nvSpPr>
      <dsp:spPr>
        <a:xfrm>
          <a:off x="5062563" y="0"/>
          <a:ext cx="240900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rtl="0">
            <a:lnSpc>
              <a:spcPct val="90000"/>
            </a:lnSpc>
            <a:spcBef>
              <a:spcPct val="0"/>
            </a:spcBef>
            <a:spcAft>
              <a:spcPct val="35000"/>
            </a:spcAft>
          </a:pPr>
          <a:r>
            <a:rPr lang="en-US" sz="2800" kern="1200" dirty="0" smtClean="0"/>
            <a:t>Examine method of inheritance</a:t>
          </a:r>
          <a:endParaRPr lang="en-US" sz="2800" kern="1200" dirty="0"/>
        </a:p>
      </dsp:txBody>
      <dsp:txXfrm>
        <a:off x="5062563" y="0"/>
        <a:ext cx="2409006" cy="1828800"/>
      </dsp:txXfrm>
    </dsp:sp>
    <dsp:sp modelId="{9A11CB16-AF2D-0844-9440-87381D61D02C}">
      <dsp:nvSpPr>
        <dsp:cNvPr id="0" name=""/>
        <dsp:cNvSpPr/>
      </dsp:nvSpPr>
      <dsp:spPr>
        <a:xfrm>
          <a:off x="6038466"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8AF7A-6BAE-B143-9F29-253E72E29FE0}">
      <dsp:nvSpPr>
        <dsp:cNvPr id="0" name=""/>
        <dsp:cNvSpPr/>
      </dsp:nvSpPr>
      <dsp:spPr>
        <a:xfrm>
          <a:off x="0" y="1371599"/>
          <a:ext cx="8305800" cy="1828800"/>
        </a:xfrm>
        <a:prstGeom prst="notched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CE91896-7406-374D-981E-C21D5D3A2444}">
      <dsp:nvSpPr>
        <dsp:cNvPr id="0" name=""/>
        <dsp:cNvSpPr/>
      </dsp:nvSpPr>
      <dsp:spPr>
        <a:xfrm>
          <a:off x="3650" y="0"/>
          <a:ext cx="240900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rtl="0">
            <a:lnSpc>
              <a:spcPct val="90000"/>
            </a:lnSpc>
            <a:spcBef>
              <a:spcPct val="0"/>
            </a:spcBef>
            <a:spcAft>
              <a:spcPct val="35000"/>
            </a:spcAft>
          </a:pPr>
          <a:r>
            <a:rPr lang="en-US" sz="2800" kern="1200" dirty="0" smtClean="0"/>
            <a:t>Select sample set</a:t>
          </a:r>
          <a:endParaRPr lang="en-US" sz="2800" kern="1200" dirty="0"/>
        </a:p>
      </dsp:txBody>
      <dsp:txXfrm>
        <a:off x="3650" y="0"/>
        <a:ext cx="2409006" cy="1828800"/>
      </dsp:txXfrm>
    </dsp:sp>
    <dsp:sp modelId="{43BA2514-0466-214F-89BB-876F5CD45B3A}">
      <dsp:nvSpPr>
        <dsp:cNvPr id="0" name=""/>
        <dsp:cNvSpPr/>
      </dsp:nvSpPr>
      <dsp:spPr>
        <a:xfrm>
          <a:off x="979553"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FD4B0E8-088B-F745-ACBE-BF926A7D0EF1}">
      <dsp:nvSpPr>
        <dsp:cNvPr id="0" name=""/>
        <dsp:cNvSpPr/>
      </dsp:nvSpPr>
      <dsp:spPr>
        <a:xfrm>
          <a:off x="2533106" y="2743199"/>
          <a:ext cx="240900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lvl="0" algn="ctr" defTabSz="1244600" rtl="0">
            <a:lnSpc>
              <a:spcPct val="90000"/>
            </a:lnSpc>
            <a:spcBef>
              <a:spcPct val="0"/>
            </a:spcBef>
            <a:spcAft>
              <a:spcPct val="35000"/>
            </a:spcAft>
          </a:pPr>
          <a:r>
            <a:rPr lang="en-US" sz="2800" kern="1200" dirty="0" smtClean="0"/>
            <a:t>Filter using global variants table</a:t>
          </a:r>
          <a:endParaRPr lang="en-US" sz="2800" kern="1200" dirty="0"/>
        </a:p>
      </dsp:txBody>
      <dsp:txXfrm>
        <a:off x="2533106" y="2743199"/>
        <a:ext cx="2409006" cy="1828800"/>
      </dsp:txXfrm>
    </dsp:sp>
    <dsp:sp modelId="{8F79EF0F-BC0B-C84B-ADE2-7B3AC641AACA}">
      <dsp:nvSpPr>
        <dsp:cNvPr id="0" name=""/>
        <dsp:cNvSpPr/>
      </dsp:nvSpPr>
      <dsp:spPr>
        <a:xfrm>
          <a:off x="3509010"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41494B2-EE70-F34C-99AE-809876292401}">
      <dsp:nvSpPr>
        <dsp:cNvPr id="0" name=""/>
        <dsp:cNvSpPr/>
      </dsp:nvSpPr>
      <dsp:spPr>
        <a:xfrm>
          <a:off x="5062563" y="0"/>
          <a:ext cx="240900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rtl="0">
            <a:lnSpc>
              <a:spcPct val="90000"/>
            </a:lnSpc>
            <a:spcBef>
              <a:spcPct val="0"/>
            </a:spcBef>
            <a:spcAft>
              <a:spcPct val="35000"/>
            </a:spcAft>
          </a:pPr>
          <a:r>
            <a:rPr lang="en-US" sz="2800" kern="1200" dirty="0" smtClean="0"/>
            <a:t>Examine method of inheritance</a:t>
          </a:r>
          <a:endParaRPr lang="en-US" sz="2800" kern="1200" dirty="0"/>
        </a:p>
      </dsp:txBody>
      <dsp:txXfrm>
        <a:off x="5062563" y="0"/>
        <a:ext cx="2409006" cy="1828800"/>
      </dsp:txXfrm>
    </dsp:sp>
    <dsp:sp modelId="{9A11CB16-AF2D-0844-9440-87381D61D02C}">
      <dsp:nvSpPr>
        <dsp:cNvPr id="0" name=""/>
        <dsp:cNvSpPr/>
      </dsp:nvSpPr>
      <dsp:spPr>
        <a:xfrm>
          <a:off x="6038466"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8AF7A-6BAE-B143-9F29-253E72E29FE0}">
      <dsp:nvSpPr>
        <dsp:cNvPr id="0" name=""/>
        <dsp:cNvSpPr/>
      </dsp:nvSpPr>
      <dsp:spPr>
        <a:xfrm>
          <a:off x="0" y="1371599"/>
          <a:ext cx="8305800" cy="1828800"/>
        </a:xfrm>
        <a:prstGeom prst="notched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CE91896-7406-374D-981E-C21D5D3A2444}">
      <dsp:nvSpPr>
        <dsp:cNvPr id="0" name=""/>
        <dsp:cNvSpPr/>
      </dsp:nvSpPr>
      <dsp:spPr>
        <a:xfrm>
          <a:off x="3650" y="0"/>
          <a:ext cx="240900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rtl="0">
            <a:lnSpc>
              <a:spcPct val="90000"/>
            </a:lnSpc>
            <a:spcBef>
              <a:spcPct val="0"/>
            </a:spcBef>
            <a:spcAft>
              <a:spcPct val="35000"/>
            </a:spcAft>
          </a:pPr>
          <a:r>
            <a:rPr lang="en-US" sz="2800" kern="1200" dirty="0" smtClean="0"/>
            <a:t>Select sample set</a:t>
          </a:r>
          <a:endParaRPr lang="en-US" sz="2800" kern="1200" dirty="0"/>
        </a:p>
      </dsp:txBody>
      <dsp:txXfrm>
        <a:off x="3650" y="0"/>
        <a:ext cx="2409006" cy="1828800"/>
      </dsp:txXfrm>
    </dsp:sp>
    <dsp:sp modelId="{43BA2514-0466-214F-89BB-876F5CD45B3A}">
      <dsp:nvSpPr>
        <dsp:cNvPr id="0" name=""/>
        <dsp:cNvSpPr/>
      </dsp:nvSpPr>
      <dsp:spPr>
        <a:xfrm>
          <a:off x="979553"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FD4B0E8-088B-F745-ACBE-BF926A7D0EF1}">
      <dsp:nvSpPr>
        <dsp:cNvPr id="0" name=""/>
        <dsp:cNvSpPr/>
      </dsp:nvSpPr>
      <dsp:spPr>
        <a:xfrm>
          <a:off x="2533106" y="2743199"/>
          <a:ext cx="240900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lvl="0" algn="ctr" defTabSz="1244600" rtl="0">
            <a:lnSpc>
              <a:spcPct val="90000"/>
            </a:lnSpc>
            <a:spcBef>
              <a:spcPct val="0"/>
            </a:spcBef>
            <a:spcAft>
              <a:spcPct val="35000"/>
            </a:spcAft>
          </a:pPr>
          <a:r>
            <a:rPr lang="en-US" sz="2800" kern="1200" dirty="0" smtClean="0"/>
            <a:t>Filter using global variants table</a:t>
          </a:r>
          <a:endParaRPr lang="en-US" sz="2800" kern="1200" dirty="0"/>
        </a:p>
      </dsp:txBody>
      <dsp:txXfrm>
        <a:off x="2533106" y="2743199"/>
        <a:ext cx="2409006" cy="1828800"/>
      </dsp:txXfrm>
    </dsp:sp>
    <dsp:sp modelId="{8F79EF0F-BC0B-C84B-ADE2-7B3AC641AACA}">
      <dsp:nvSpPr>
        <dsp:cNvPr id="0" name=""/>
        <dsp:cNvSpPr/>
      </dsp:nvSpPr>
      <dsp:spPr>
        <a:xfrm>
          <a:off x="3509010"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41494B2-EE70-F34C-99AE-809876292401}">
      <dsp:nvSpPr>
        <dsp:cNvPr id="0" name=""/>
        <dsp:cNvSpPr/>
      </dsp:nvSpPr>
      <dsp:spPr>
        <a:xfrm>
          <a:off x="5062563" y="0"/>
          <a:ext cx="240900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rtl="0">
            <a:lnSpc>
              <a:spcPct val="90000"/>
            </a:lnSpc>
            <a:spcBef>
              <a:spcPct val="0"/>
            </a:spcBef>
            <a:spcAft>
              <a:spcPct val="35000"/>
            </a:spcAft>
          </a:pPr>
          <a:r>
            <a:rPr lang="en-US" sz="2800" kern="1200" dirty="0" smtClean="0"/>
            <a:t>Examine method of inheritance</a:t>
          </a:r>
          <a:endParaRPr lang="en-US" sz="2800" kern="1200" dirty="0"/>
        </a:p>
      </dsp:txBody>
      <dsp:txXfrm>
        <a:off x="5062563" y="0"/>
        <a:ext cx="2409006" cy="1828800"/>
      </dsp:txXfrm>
    </dsp:sp>
    <dsp:sp modelId="{9A11CB16-AF2D-0844-9440-87381D61D02C}">
      <dsp:nvSpPr>
        <dsp:cNvPr id="0" name=""/>
        <dsp:cNvSpPr/>
      </dsp:nvSpPr>
      <dsp:spPr>
        <a:xfrm>
          <a:off x="6038466"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EAE271-4E19-BC42-B6F5-2B4CB311C28C}">
      <dsp:nvSpPr>
        <dsp:cNvPr id="0" name=""/>
        <dsp:cNvSpPr/>
      </dsp:nvSpPr>
      <dsp:spPr>
        <a:xfrm>
          <a:off x="7194883" y="1833423"/>
          <a:ext cx="731920" cy="254055"/>
        </a:xfrm>
        <a:custGeom>
          <a:avLst/>
          <a:gdLst/>
          <a:ahLst/>
          <a:cxnLst/>
          <a:rect l="0" t="0" r="0" b="0"/>
          <a:pathLst>
            <a:path>
              <a:moveTo>
                <a:pt x="0" y="0"/>
              </a:moveTo>
              <a:lnTo>
                <a:pt x="0" y="127027"/>
              </a:lnTo>
              <a:lnTo>
                <a:pt x="731920" y="127027"/>
              </a:lnTo>
              <a:lnTo>
                <a:pt x="731920" y="25405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66F8CD-333C-FA4F-963B-CD8403DA284F}">
      <dsp:nvSpPr>
        <dsp:cNvPr id="0" name=""/>
        <dsp:cNvSpPr/>
      </dsp:nvSpPr>
      <dsp:spPr>
        <a:xfrm>
          <a:off x="5979048" y="2692372"/>
          <a:ext cx="181467" cy="2274398"/>
        </a:xfrm>
        <a:custGeom>
          <a:avLst/>
          <a:gdLst/>
          <a:ahLst/>
          <a:cxnLst/>
          <a:rect l="0" t="0" r="0" b="0"/>
          <a:pathLst>
            <a:path>
              <a:moveTo>
                <a:pt x="0" y="0"/>
              </a:moveTo>
              <a:lnTo>
                <a:pt x="0" y="2274398"/>
              </a:lnTo>
              <a:lnTo>
                <a:pt x="181467" y="22743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1DB718-D046-3A48-97B8-FCE45BB3616F}">
      <dsp:nvSpPr>
        <dsp:cNvPr id="0" name=""/>
        <dsp:cNvSpPr/>
      </dsp:nvSpPr>
      <dsp:spPr>
        <a:xfrm>
          <a:off x="5979048" y="2692372"/>
          <a:ext cx="181467" cy="1415450"/>
        </a:xfrm>
        <a:custGeom>
          <a:avLst/>
          <a:gdLst/>
          <a:ahLst/>
          <a:cxnLst/>
          <a:rect l="0" t="0" r="0" b="0"/>
          <a:pathLst>
            <a:path>
              <a:moveTo>
                <a:pt x="0" y="0"/>
              </a:moveTo>
              <a:lnTo>
                <a:pt x="0" y="1415450"/>
              </a:lnTo>
              <a:lnTo>
                <a:pt x="181467" y="14154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37CA85-5536-E848-AE8A-FBCAD3D050B4}">
      <dsp:nvSpPr>
        <dsp:cNvPr id="0" name=""/>
        <dsp:cNvSpPr/>
      </dsp:nvSpPr>
      <dsp:spPr>
        <a:xfrm>
          <a:off x="5979048" y="2692372"/>
          <a:ext cx="181467" cy="556501"/>
        </a:xfrm>
        <a:custGeom>
          <a:avLst/>
          <a:gdLst/>
          <a:ahLst/>
          <a:cxnLst/>
          <a:rect l="0" t="0" r="0" b="0"/>
          <a:pathLst>
            <a:path>
              <a:moveTo>
                <a:pt x="0" y="0"/>
              </a:moveTo>
              <a:lnTo>
                <a:pt x="0" y="556501"/>
              </a:lnTo>
              <a:lnTo>
                <a:pt x="181467" y="55650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8E7B36-40B0-854E-8324-0DADDC76CD9A}">
      <dsp:nvSpPr>
        <dsp:cNvPr id="0" name=""/>
        <dsp:cNvSpPr/>
      </dsp:nvSpPr>
      <dsp:spPr>
        <a:xfrm>
          <a:off x="6462962" y="1833423"/>
          <a:ext cx="731920" cy="254055"/>
        </a:xfrm>
        <a:custGeom>
          <a:avLst/>
          <a:gdLst/>
          <a:ahLst/>
          <a:cxnLst/>
          <a:rect l="0" t="0" r="0" b="0"/>
          <a:pathLst>
            <a:path>
              <a:moveTo>
                <a:pt x="731920" y="0"/>
              </a:moveTo>
              <a:lnTo>
                <a:pt x="731920" y="127027"/>
              </a:lnTo>
              <a:lnTo>
                <a:pt x="0" y="127027"/>
              </a:lnTo>
              <a:lnTo>
                <a:pt x="0" y="25405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484A29-E940-5542-9235-0BA0EB24EBA4}">
      <dsp:nvSpPr>
        <dsp:cNvPr id="0" name=""/>
        <dsp:cNvSpPr/>
      </dsp:nvSpPr>
      <dsp:spPr>
        <a:xfrm>
          <a:off x="4633160" y="974475"/>
          <a:ext cx="2561723" cy="254055"/>
        </a:xfrm>
        <a:custGeom>
          <a:avLst/>
          <a:gdLst/>
          <a:ahLst/>
          <a:cxnLst/>
          <a:rect l="0" t="0" r="0" b="0"/>
          <a:pathLst>
            <a:path>
              <a:moveTo>
                <a:pt x="0" y="0"/>
              </a:moveTo>
              <a:lnTo>
                <a:pt x="0" y="127027"/>
              </a:lnTo>
              <a:lnTo>
                <a:pt x="2561723" y="127027"/>
              </a:lnTo>
              <a:lnTo>
                <a:pt x="2561723" y="25405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05C72E-7DA5-664B-80A0-70CB993D21AB}">
      <dsp:nvSpPr>
        <dsp:cNvPr id="0" name=""/>
        <dsp:cNvSpPr/>
      </dsp:nvSpPr>
      <dsp:spPr>
        <a:xfrm>
          <a:off x="4212759" y="1833423"/>
          <a:ext cx="181467" cy="3133347"/>
        </a:xfrm>
        <a:custGeom>
          <a:avLst/>
          <a:gdLst/>
          <a:ahLst/>
          <a:cxnLst/>
          <a:rect l="0" t="0" r="0" b="0"/>
          <a:pathLst>
            <a:path>
              <a:moveTo>
                <a:pt x="0" y="0"/>
              </a:moveTo>
              <a:lnTo>
                <a:pt x="0" y="3133347"/>
              </a:lnTo>
              <a:lnTo>
                <a:pt x="181467" y="31333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186C91-1EBA-244A-9E9A-36CDB778F25E}">
      <dsp:nvSpPr>
        <dsp:cNvPr id="0" name=""/>
        <dsp:cNvSpPr/>
      </dsp:nvSpPr>
      <dsp:spPr>
        <a:xfrm>
          <a:off x="4212759" y="1833423"/>
          <a:ext cx="181467" cy="2274398"/>
        </a:xfrm>
        <a:custGeom>
          <a:avLst/>
          <a:gdLst/>
          <a:ahLst/>
          <a:cxnLst/>
          <a:rect l="0" t="0" r="0" b="0"/>
          <a:pathLst>
            <a:path>
              <a:moveTo>
                <a:pt x="0" y="0"/>
              </a:moveTo>
              <a:lnTo>
                <a:pt x="0" y="2274398"/>
              </a:lnTo>
              <a:lnTo>
                <a:pt x="181467" y="22743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2DF97C-9840-6D46-8114-8937FD91640B}">
      <dsp:nvSpPr>
        <dsp:cNvPr id="0" name=""/>
        <dsp:cNvSpPr/>
      </dsp:nvSpPr>
      <dsp:spPr>
        <a:xfrm>
          <a:off x="4212759" y="1833423"/>
          <a:ext cx="181467" cy="1415450"/>
        </a:xfrm>
        <a:custGeom>
          <a:avLst/>
          <a:gdLst/>
          <a:ahLst/>
          <a:cxnLst/>
          <a:rect l="0" t="0" r="0" b="0"/>
          <a:pathLst>
            <a:path>
              <a:moveTo>
                <a:pt x="0" y="0"/>
              </a:moveTo>
              <a:lnTo>
                <a:pt x="0" y="1415450"/>
              </a:lnTo>
              <a:lnTo>
                <a:pt x="181467" y="14154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648A61-406F-D642-A3BD-FF41A1ACF64C}">
      <dsp:nvSpPr>
        <dsp:cNvPr id="0" name=""/>
        <dsp:cNvSpPr/>
      </dsp:nvSpPr>
      <dsp:spPr>
        <a:xfrm>
          <a:off x="4212759" y="1833423"/>
          <a:ext cx="181467" cy="556501"/>
        </a:xfrm>
        <a:custGeom>
          <a:avLst/>
          <a:gdLst/>
          <a:ahLst/>
          <a:cxnLst/>
          <a:rect l="0" t="0" r="0" b="0"/>
          <a:pathLst>
            <a:path>
              <a:moveTo>
                <a:pt x="0" y="0"/>
              </a:moveTo>
              <a:lnTo>
                <a:pt x="0" y="556501"/>
              </a:lnTo>
              <a:lnTo>
                <a:pt x="181467" y="55650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666FFE-6B6F-0648-BB17-45AD4B845811}">
      <dsp:nvSpPr>
        <dsp:cNvPr id="0" name=""/>
        <dsp:cNvSpPr/>
      </dsp:nvSpPr>
      <dsp:spPr>
        <a:xfrm>
          <a:off x="4587440" y="974475"/>
          <a:ext cx="91440" cy="254055"/>
        </a:xfrm>
        <a:custGeom>
          <a:avLst/>
          <a:gdLst/>
          <a:ahLst/>
          <a:cxnLst/>
          <a:rect l="0" t="0" r="0" b="0"/>
          <a:pathLst>
            <a:path>
              <a:moveTo>
                <a:pt x="45720" y="0"/>
              </a:moveTo>
              <a:lnTo>
                <a:pt x="45720" y="127027"/>
              </a:lnTo>
              <a:lnTo>
                <a:pt x="109233" y="127027"/>
              </a:lnTo>
              <a:lnTo>
                <a:pt x="109233" y="25405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6608FF-EA23-4A4E-97D1-09B7A1D7C2D1}">
      <dsp:nvSpPr>
        <dsp:cNvPr id="0" name=""/>
        <dsp:cNvSpPr/>
      </dsp:nvSpPr>
      <dsp:spPr>
        <a:xfrm>
          <a:off x="2071437" y="1833423"/>
          <a:ext cx="1463841" cy="254055"/>
        </a:xfrm>
        <a:custGeom>
          <a:avLst/>
          <a:gdLst/>
          <a:ahLst/>
          <a:cxnLst/>
          <a:rect l="0" t="0" r="0" b="0"/>
          <a:pathLst>
            <a:path>
              <a:moveTo>
                <a:pt x="0" y="0"/>
              </a:moveTo>
              <a:lnTo>
                <a:pt x="0" y="127027"/>
              </a:lnTo>
              <a:lnTo>
                <a:pt x="1463841" y="127027"/>
              </a:lnTo>
              <a:lnTo>
                <a:pt x="1463841" y="25405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A47C2B-BBE5-2D44-A473-DEB2FF5EAB78}">
      <dsp:nvSpPr>
        <dsp:cNvPr id="0" name=""/>
        <dsp:cNvSpPr/>
      </dsp:nvSpPr>
      <dsp:spPr>
        <a:xfrm>
          <a:off x="2025717" y="1833423"/>
          <a:ext cx="91440" cy="254055"/>
        </a:xfrm>
        <a:custGeom>
          <a:avLst/>
          <a:gdLst/>
          <a:ahLst/>
          <a:cxnLst/>
          <a:rect l="0" t="0" r="0" b="0"/>
          <a:pathLst>
            <a:path>
              <a:moveTo>
                <a:pt x="45720" y="0"/>
              </a:moveTo>
              <a:lnTo>
                <a:pt x="45720" y="25405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73CE1E-A12E-874C-966B-071ED20E8548}">
      <dsp:nvSpPr>
        <dsp:cNvPr id="0" name=""/>
        <dsp:cNvSpPr/>
      </dsp:nvSpPr>
      <dsp:spPr>
        <a:xfrm>
          <a:off x="123680" y="2692372"/>
          <a:ext cx="181467" cy="1415450"/>
        </a:xfrm>
        <a:custGeom>
          <a:avLst/>
          <a:gdLst/>
          <a:ahLst/>
          <a:cxnLst/>
          <a:rect l="0" t="0" r="0" b="0"/>
          <a:pathLst>
            <a:path>
              <a:moveTo>
                <a:pt x="0" y="0"/>
              </a:moveTo>
              <a:lnTo>
                <a:pt x="0" y="1415450"/>
              </a:lnTo>
              <a:lnTo>
                <a:pt x="181467" y="14154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69403D-70A2-5546-8B7E-58253008C0DD}">
      <dsp:nvSpPr>
        <dsp:cNvPr id="0" name=""/>
        <dsp:cNvSpPr/>
      </dsp:nvSpPr>
      <dsp:spPr>
        <a:xfrm>
          <a:off x="123680" y="2692372"/>
          <a:ext cx="181467" cy="556501"/>
        </a:xfrm>
        <a:custGeom>
          <a:avLst/>
          <a:gdLst/>
          <a:ahLst/>
          <a:cxnLst/>
          <a:rect l="0" t="0" r="0" b="0"/>
          <a:pathLst>
            <a:path>
              <a:moveTo>
                <a:pt x="0" y="0"/>
              </a:moveTo>
              <a:lnTo>
                <a:pt x="0" y="556501"/>
              </a:lnTo>
              <a:lnTo>
                <a:pt x="181467" y="55650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63E833-8019-7143-A5A8-63D4C971260F}">
      <dsp:nvSpPr>
        <dsp:cNvPr id="0" name=""/>
        <dsp:cNvSpPr/>
      </dsp:nvSpPr>
      <dsp:spPr>
        <a:xfrm>
          <a:off x="607595" y="1833423"/>
          <a:ext cx="1463841" cy="254055"/>
        </a:xfrm>
        <a:custGeom>
          <a:avLst/>
          <a:gdLst/>
          <a:ahLst/>
          <a:cxnLst/>
          <a:rect l="0" t="0" r="0" b="0"/>
          <a:pathLst>
            <a:path>
              <a:moveTo>
                <a:pt x="1463841" y="0"/>
              </a:moveTo>
              <a:lnTo>
                <a:pt x="1463841" y="127027"/>
              </a:lnTo>
              <a:lnTo>
                <a:pt x="0" y="127027"/>
              </a:lnTo>
              <a:lnTo>
                <a:pt x="0" y="25405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859112-6AFB-7F4C-A60E-D7EBC06AA3D4}">
      <dsp:nvSpPr>
        <dsp:cNvPr id="0" name=""/>
        <dsp:cNvSpPr/>
      </dsp:nvSpPr>
      <dsp:spPr>
        <a:xfrm>
          <a:off x="2071437" y="974475"/>
          <a:ext cx="2561723" cy="254055"/>
        </a:xfrm>
        <a:custGeom>
          <a:avLst/>
          <a:gdLst/>
          <a:ahLst/>
          <a:cxnLst/>
          <a:rect l="0" t="0" r="0" b="0"/>
          <a:pathLst>
            <a:path>
              <a:moveTo>
                <a:pt x="2561723" y="0"/>
              </a:moveTo>
              <a:lnTo>
                <a:pt x="2561723" y="127027"/>
              </a:lnTo>
              <a:lnTo>
                <a:pt x="0" y="127027"/>
              </a:lnTo>
              <a:lnTo>
                <a:pt x="0" y="25405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46F1CD-5017-1D4D-B61F-1C4582F21442}">
      <dsp:nvSpPr>
        <dsp:cNvPr id="0" name=""/>
        <dsp:cNvSpPr/>
      </dsp:nvSpPr>
      <dsp:spPr>
        <a:xfrm>
          <a:off x="4028267" y="369582"/>
          <a:ext cx="1209786" cy="6048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Reference Build</a:t>
          </a:r>
          <a:endParaRPr lang="en-US" sz="1800" kern="1200" dirty="0"/>
        </a:p>
      </dsp:txBody>
      <dsp:txXfrm>
        <a:off x="4028267" y="369582"/>
        <a:ext cx="1209786" cy="604893"/>
      </dsp:txXfrm>
    </dsp:sp>
    <dsp:sp modelId="{BF556E7D-E077-724A-A217-37E00ED2B0F6}">
      <dsp:nvSpPr>
        <dsp:cNvPr id="0" name=""/>
        <dsp:cNvSpPr/>
      </dsp:nvSpPr>
      <dsp:spPr>
        <a:xfrm>
          <a:off x="1466543" y="1228530"/>
          <a:ext cx="1209786" cy="6048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Platform</a:t>
          </a:r>
          <a:endParaRPr lang="en-US" sz="1800" kern="1200" dirty="0"/>
        </a:p>
      </dsp:txBody>
      <dsp:txXfrm>
        <a:off x="1466543" y="1228530"/>
        <a:ext cx="1209786" cy="604893"/>
      </dsp:txXfrm>
    </dsp:sp>
    <dsp:sp modelId="{C8CF91E3-CA00-1344-8033-6512CF2AF3D4}">
      <dsp:nvSpPr>
        <dsp:cNvPr id="0" name=""/>
        <dsp:cNvSpPr/>
      </dsp:nvSpPr>
      <dsp:spPr>
        <a:xfrm>
          <a:off x="2702" y="2087479"/>
          <a:ext cx="1209786" cy="6048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Variants</a:t>
          </a:r>
          <a:endParaRPr lang="en-US" sz="1800" kern="1200" dirty="0"/>
        </a:p>
      </dsp:txBody>
      <dsp:txXfrm>
        <a:off x="2702" y="2087479"/>
        <a:ext cx="1209786" cy="604893"/>
      </dsp:txXfrm>
    </dsp:sp>
    <dsp:sp modelId="{C6C7BC74-138D-9346-9D4F-0F8B7AE1385F}">
      <dsp:nvSpPr>
        <dsp:cNvPr id="0" name=""/>
        <dsp:cNvSpPr/>
      </dsp:nvSpPr>
      <dsp:spPr>
        <a:xfrm>
          <a:off x="305148" y="2946427"/>
          <a:ext cx="1209786" cy="6048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Illumina</a:t>
          </a:r>
          <a:endParaRPr lang="en-US" sz="1800" kern="1200" dirty="0"/>
        </a:p>
      </dsp:txBody>
      <dsp:txXfrm>
        <a:off x="305148" y="2946427"/>
        <a:ext cx="1209786" cy="604893"/>
      </dsp:txXfrm>
    </dsp:sp>
    <dsp:sp modelId="{0623D2E2-8216-2547-8B72-7D3316E79B5E}">
      <dsp:nvSpPr>
        <dsp:cNvPr id="0" name=""/>
        <dsp:cNvSpPr/>
      </dsp:nvSpPr>
      <dsp:spPr>
        <a:xfrm>
          <a:off x="305148" y="3805376"/>
          <a:ext cx="1209786" cy="6048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CGI</a:t>
          </a:r>
          <a:endParaRPr lang="en-US" sz="1800" kern="1200" dirty="0"/>
        </a:p>
      </dsp:txBody>
      <dsp:txXfrm>
        <a:off x="305148" y="3805376"/>
        <a:ext cx="1209786" cy="604893"/>
      </dsp:txXfrm>
    </dsp:sp>
    <dsp:sp modelId="{07D6C3E9-0F4D-354C-8A8E-C1C890BE8B8F}">
      <dsp:nvSpPr>
        <dsp:cNvPr id="0" name=""/>
        <dsp:cNvSpPr/>
      </dsp:nvSpPr>
      <dsp:spPr>
        <a:xfrm>
          <a:off x="1466543" y="2087479"/>
          <a:ext cx="1209786" cy="6048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Methylation Data</a:t>
          </a:r>
          <a:endParaRPr lang="en-US" sz="1800" kern="1200" dirty="0"/>
        </a:p>
      </dsp:txBody>
      <dsp:txXfrm>
        <a:off x="1466543" y="2087479"/>
        <a:ext cx="1209786" cy="604893"/>
      </dsp:txXfrm>
    </dsp:sp>
    <dsp:sp modelId="{FC447555-3871-BB43-A2F7-AD21AE988035}">
      <dsp:nvSpPr>
        <dsp:cNvPr id="0" name=""/>
        <dsp:cNvSpPr/>
      </dsp:nvSpPr>
      <dsp:spPr>
        <a:xfrm>
          <a:off x="2930385" y="2087479"/>
          <a:ext cx="1209786" cy="6048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RNAseq</a:t>
          </a:r>
          <a:endParaRPr lang="en-US" sz="1800" kern="1200" dirty="0"/>
        </a:p>
      </dsp:txBody>
      <dsp:txXfrm>
        <a:off x="2930385" y="2087479"/>
        <a:ext cx="1209786" cy="604893"/>
      </dsp:txXfrm>
    </dsp:sp>
    <dsp:sp modelId="{F38D0AC8-4286-9D44-AEF5-F3E1C076E279}">
      <dsp:nvSpPr>
        <dsp:cNvPr id="0" name=""/>
        <dsp:cNvSpPr/>
      </dsp:nvSpPr>
      <dsp:spPr>
        <a:xfrm>
          <a:off x="4091780" y="1228530"/>
          <a:ext cx="1209786" cy="6048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Reference</a:t>
          </a:r>
          <a:endParaRPr lang="en-US" sz="1800" kern="1200" dirty="0"/>
        </a:p>
      </dsp:txBody>
      <dsp:txXfrm>
        <a:off x="4091780" y="1228530"/>
        <a:ext cx="1209786" cy="604893"/>
      </dsp:txXfrm>
    </dsp:sp>
    <dsp:sp modelId="{DECC0428-4761-314C-976F-D05AC74DAFB1}">
      <dsp:nvSpPr>
        <dsp:cNvPr id="0" name=""/>
        <dsp:cNvSpPr/>
      </dsp:nvSpPr>
      <dsp:spPr>
        <a:xfrm>
          <a:off x="4394227" y="2087479"/>
          <a:ext cx="1209786" cy="6048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Gene Based</a:t>
          </a:r>
          <a:endParaRPr lang="en-US" sz="1800" kern="1200" dirty="0"/>
        </a:p>
      </dsp:txBody>
      <dsp:txXfrm>
        <a:off x="4394227" y="2087479"/>
        <a:ext cx="1209786" cy="604893"/>
      </dsp:txXfrm>
    </dsp:sp>
    <dsp:sp modelId="{1F1A7F86-FC05-8B40-BC5D-91193C3FC5C1}">
      <dsp:nvSpPr>
        <dsp:cNvPr id="0" name=""/>
        <dsp:cNvSpPr/>
      </dsp:nvSpPr>
      <dsp:spPr>
        <a:xfrm>
          <a:off x="4394227" y="2946427"/>
          <a:ext cx="1209786" cy="6048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Region Based</a:t>
          </a:r>
          <a:endParaRPr lang="en-US" sz="1800" kern="1200" dirty="0"/>
        </a:p>
      </dsp:txBody>
      <dsp:txXfrm>
        <a:off x="4394227" y="2946427"/>
        <a:ext cx="1209786" cy="604893"/>
      </dsp:txXfrm>
    </dsp:sp>
    <dsp:sp modelId="{451ED913-F53C-034C-86B9-635D78763A3F}">
      <dsp:nvSpPr>
        <dsp:cNvPr id="0" name=""/>
        <dsp:cNvSpPr/>
      </dsp:nvSpPr>
      <dsp:spPr>
        <a:xfrm>
          <a:off x="4394227" y="3805376"/>
          <a:ext cx="1209786" cy="6048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Position Based</a:t>
          </a:r>
          <a:endParaRPr lang="en-US" sz="1800" kern="1200" dirty="0"/>
        </a:p>
      </dsp:txBody>
      <dsp:txXfrm>
        <a:off x="4394227" y="3805376"/>
        <a:ext cx="1209786" cy="604893"/>
      </dsp:txXfrm>
    </dsp:sp>
    <dsp:sp modelId="{F0449D0F-C642-1944-B74F-6F5D3CAEE11D}">
      <dsp:nvSpPr>
        <dsp:cNvPr id="0" name=""/>
        <dsp:cNvSpPr/>
      </dsp:nvSpPr>
      <dsp:spPr>
        <a:xfrm>
          <a:off x="4394227" y="4664324"/>
          <a:ext cx="1209786" cy="6048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Custom Sets</a:t>
          </a:r>
          <a:endParaRPr lang="en-US" sz="1800" kern="1200" dirty="0"/>
        </a:p>
      </dsp:txBody>
      <dsp:txXfrm>
        <a:off x="4394227" y="4664324"/>
        <a:ext cx="1209786" cy="604893"/>
      </dsp:txXfrm>
    </dsp:sp>
    <dsp:sp modelId="{0C6BF815-12A9-9546-A137-EAAA205FDC1A}">
      <dsp:nvSpPr>
        <dsp:cNvPr id="0" name=""/>
        <dsp:cNvSpPr/>
      </dsp:nvSpPr>
      <dsp:spPr>
        <a:xfrm>
          <a:off x="6589990" y="1228530"/>
          <a:ext cx="1209786" cy="6048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smtClean="0"/>
            <a:t>Product</a:t>
          </a:r>
          <a:endParaRPr lang="en-US" sz="1800" kern="1200" dirty="0"/>
        </a:p>
      </dsp:txBody>
      <dsp:txXfrm>
        <a:off x="6589990" y="1228530"/>
        <a:ext cx="1209786" cy="604893"/>
      </dsp:txXfrm>
    </dsp:sp>
    <dsp:sp modelId="{982AA2E0-5DE7-7D49-B28D-B4FF21480386}">
      <dsp:nvSpPr>
        <dsp:cNvPr id="0" name=""/>
        <dsp:cNvSpPr/>
      </dsp:nvSpPr>
      <dsp:spPr>
        <a:xfrm>
          <a:off x="5858069" y="2087479"/>
          <a:ext cx="1209786" cy="6048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Metadata</a:t>
          </a:r>
          <a:endParaRPr lang="en-US" sz="1800" kern="1200" dirty="0"/>
        </a:p>
      </dsp:txBody>
      <dsp:txXfrm>
        <a:off x="5858069" y="2087479"/>
        <a:ext cx="1209786" cy="604893"/>
      </dsp:txXfrm>
    </dsp:sp>
    <dsp:sp modelId="{57DB70AC-77EA-994A-8E02-90EB4FAEFCA2}">
      <dsp:nvSpPr>
        <dsp:cNvPr id="0" name=""/>
        <dsp:cNvSpPr/>
      </dsp:nvSpPr>
      <dsp:spPr>
        <a:xfrm>
          <a:off x="6160516" y="2946427"/>
          <a:ext cx="1209786" cy="6048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ITMI</a:t>
          </a:r>
          <a:endParaRPr lang="en-US" sz="1800" kern="1200" dirty="0"/>
        </a:p>
      </dsp:txBody>
      <dsp:txXfrm>
        <a:off x="6160516" y="2946427"/>
        <a:ext cx="1209786" cy="604893"/>
      </dsp:txXfrm>
    </dsp:sp>
    <dsp:sp modelId="{5F8D12E8-5D9F-4C4C-A507-7F013058F1D3}">
      <dsp:nvSpPr>
        <dsp:cNvPr id="0" name=""/>
        <dsp:cNvSpPr/>
      </dsp:nvSpPr>
      <dsp:spPr>
        <a:xfrm>
          <a:off x="6160516" y="3805376"/>
          <a:ext cx="1209786" cy="6048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File</a:t>
          </a:r>
          <a:endParaRPr lang="en-US" sz="1800" kern="1200" dirty="0"/>
        </a:p>
      </dsp:txBody>
      <dsp:txXfrm>
        <a:off x="6160516" y="3805376"/>
        <a:ext cx="1209786" cy="604893"/>
      </dsp:txXfrm>
    </dsp:sp>
    <dsp:sp modelId="{9BC72BCD-D8EC-404C-B355-2649FEB233C7}">
      <dsp:nvSpPr>
        <dsp:cNvPr id="0" name=""/>
        <dsp:cNvSpPr/>
      </dsp:nvSpPr>
      <dsp:spPr>
        <a:xfrm>
          <a:off x="6160516" y="4664324"/>
          <a:ext cx="1209786" cy="6048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Subject</a:t>
          </a:r>
          <a:endParaRPr lang="en-US" sz="1800" kern="1200" dirty="0"/>
        </a:p>
      </dsp:txBody>
      <dsp:txXfrm>
        <a:off x="6160516" y="4664324"/>
        <a:ext cx="1209786" cy="604893"/>
      </dsp:txXfrm>
    </dsp:sp>
    <dsp:sp modelId="{C313C9E9-E4A1-1246-B94C-4E536F4A34C2}">
      <dsp:nvSpPr>
        <dsp:cNvPr id="0" name=""/>
        <dsp:cNvSpPr/>
      </dsp:nvSpPr>
      <dsp:spPr>
        <a:xfrm>
          <a:off x="7321911" y="2087479"/>
          <a:ext cx="1209786" cy="6048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ETL log</a:t>
          </a:r>
          <a:endParaRPr lang="en-US" sz="1800" kern="1200" dirty="0"/>
        </a:p>
      </dsp:txBody>
      <dsp:txXfrm>
        <a:off x="7321911" y="2087479"/>
        <a:ext cx="1209786" cy="60489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DBD0BC-7301-4E61-A502-E1FD7319A256}" type="datetimeFigureOut">
              <a:rPr lang="en-US" smtClean="0"/>
              <a:pPr/>
              <a:t>11/17/2015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AD0C6C-0610-4D10-9E74-069D2C23B794}" type="slidenum">
              <a:rPr lang="en-US" smtClean="0"/>
              <a:pPr/>
              <a:t>‹#›</a:t>
            </a:fld>
            <a:endParaRPr lang="en-US"/>
          </a:p>
        </p:txBody>
      </p:sp>
    </p:spTree>
    <p:extLst>
      <p:ext uri="{BB962C8B-B14F-4D97-AF65-F5344CB8AC3E}">
        <p14:creationId xmlns:p14="http://schemas.microsoft.com/office/powerpoint/2010/main" val="1957747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1</a:t>
            </a:fld>
            <a:endParaRPr lang="en-US"/>
          </a:p>
        </p:txBody>
      </p:sp>
    </p:spTree>
    <p:extLst>
      <p:ext uri="{BB962C8B-B14F-4D97-AF65-F5344CB8AC3E}">
        <p14:creationId xmlns:p14="http://schemas.microsoft.com/office/powerpoint/2010/main" val="171432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26</a:t>
            </a:fld>
            <a:endParaRPr lang="en-US"/>
          </a:p>
        </p:txBody>
      </p:sp>
    </p:spTree>
    <p:extLst>
      <p:ext uri="{BB962C8B-B14F-4D97-AF65-F5344CB8AC3E}">
        <p14:creationId xmlns:p14="http://schemas.microsoft.com/office/powerpoint/2010/main" val="3559704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27</a:t>
            </a:fld>
            <a:endParaRPr lang="en-US"/>
          </a:p>
        </p:txBody>
      </p:sp>
    </p:spTree>
    <p:extLst>
      <p:ext uri="{BB962C8B-B14F-4D97-AF65-F5344CB8AC3E}">
        <p14:creationId xmlns:p14="http://schemas.microsoft.com/office/powerpoint/2010/main" val="1763890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28</a:t>
            </a:fld>
            <a:endParaRPr lang="en-US"/>
          </a:p>
        </p:txBody>
      </p:sp>
    </p:spTree>
    <p:extLst>
      <p:ext uri="{BB962C8B-B14F-4D97-AF65-F5344CB8AC3E}">
        <p14:creationId xmlns:p14="http://schemas.microsoft.com/office/powerpoint/2010/main" val="1763890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29</a:t>
            </a:fld>
            <a:endParaRPr lang="en-US"/>
          </a:p>
        </p:txBody>
      </p:sp>
    </p:spTree>
    <p:extLst>
      <p:ext uri="{BB962C8B-B14F-4D97-AF65-F5344CB8AC3E}">
        <p14:creationId xmlns:p14="http://schemas.microsoft.com/office/powerpoint/2010/main" val="1768361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31</a:t>
            </a:fld>
            <a:endParaRPr lang="en-US"/>
          </a:p>
        </p:txBody>
      </p:sp>
    </p:spTree>
    <p:extLst>
      <p:ext uri="{BB962C8B-B14F-4D97-AF65-F5344CB8AC3E}">
        <p14:creationId xmlns:p14="http://schemas.microsoft.com/office/powerpoint/2010/main" val="3496958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3AD0C6C-0610-4D10-9E74-069D2C23B794}" type="slidenum">
              <a:rPr lang="en-US" smtClean="0"/>
              <a:pPr/>
              <a:t>33</a:t>
            </a:fld>
            <a:endParaRPr lang="en-US"/>
          </a:p>
        </p:txBody>
      </p:sp>
    </p:spTree>
    <p:extLst>
      <p:ext uri="{BB962C8B-B14F-4D97-AF65-F5344CB8AC3E}">
        <p14:creationId xmlns:p14="http://schemas.microsoft.com/office/powerpoint/2010/main" val="2278434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35</a:t>
            </a:fld>
            <a:endParaRPr lang="en-US"/>
          </a:p>
        </p:txBody>
      </p:sp>
    </p:spTree>
    <p:extLst>
      <p:ext uri="{BB962C8B-B14F-4D97-AF65-F5344CB8AC3E}">
        <p14:creationId xmlns:p14="http://schemas.microsoft.com/office/powerpoint/2010/main" val="491705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36</a:t>
            </a:fld>
            <a:endParaRPr lang="en-US"/>
          </a:p>
        </p:txBody>
      </p:sp>
    </p:spTree>
    <p:extLst>
      <p:ext uri="{BB962C8B-B14F-4D97-AF65-F5344CB8AC3E}">
        <p14:creationId xmlns:p14="http://schemas.microsoft.com/office/powerpoint/2010/main" val="491705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 table</a:t>
            </a:r>
            <a:r>
              <a:rPr lang="en-US" baseline="0" dirty="0" smtClean="0"/>
              <a:t> versus a file?  Screenshot of VCF vs screenshot of variants table?</a:t>
            </a:r>
          </a:p>
          <a:p>
            <a:r>
              <a:rPr lang="en-US" baseline="0" dirty="0" smtClean="0"/>
              <a:t>What is SQL?</a:t>
            </a:r>
          </a:p>
          <a:p>
            <a:endParaRPr lang="en-US" baseline="0" dirty="0" smtClean="0"/>
          </a:p>
          <a:p>
            <a:r>
              <a:rPr lang="en-US" baseline="0" dirty="0" smtClean="0"/>
              <a:t>More applied examples will be shown during demonstration later or see Supplemental Slides</a:t>
            </a:r>
          </a:p>
          <a:p>
            <a:endParaRPr lang="en-US" dirty="0" smtClean="0"/>
          </a:p>
        </p:txBody>
      </p:sp>
      <p:sp>
        <p:nvSpPr>
          <p:cNvPr id="4" name="Slide Number Placeholder 3"/>
          <p:cNvSpPr>
            <a:spLocks noGrp="1"/>
          </p:cNvSpPr>
          <p:nvPr>
            <p:ph type="sldNum" sz="quarter" idx="10"/>
          </p:nvPr>
        </p:nvSpPr>
        <p:spPr/>
        <p:txBody>
          <a:bodyPr/>
          <a:lstStyle/>
          <a:p>
            <a:fld id="{83AD0C6C-0610-4D10-9E74-069D2C23B794}" type="slidenum">
              <a:rPr lang="en-US" smtClean="0"/>
              <a:pPr/>
              <a:t>44</a:t>
            </a:fld>
            <a:endParaRPr lang="en-US"/>
          </a:p>
        </p:txBody>
      </p:sp>
    </p:spTree>
    <p:extLst>
      <p:ext uri="{BB962C8B-B14F-4D97-AF65-F5344CB8AC3E}">
        <p14:creationId xmlns:p14="http://schemas.microsoft.com/office/powerpoint/2010/main" val="2943344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https://github.com/summerela/impala_scripts/blob/master/training/connecting.pptx</a:t>
            </a:r>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solidFill>
                  <a:prstClr val="black"/>
                </a:solidFill>
              </a:rPr>
              <a:pPr/>
              <a:t>46</a:t>
            </a:fld>
            <a:endParaRPr lang="en-US">
              <a:solidFill>
                <a:prstClr val="black"/>
              </a:solidFill>
            </a:endParaRPr>
          </a:p>
        </p:txBody>
      </p:sp>
    </p:spTree>
    <p:extLst>
      <p:ext uri="{BB962C8B-B14F-4D97-AF65-F5344CB8AC3E}">
        <p14:creationId xmlns:p14="http://schemas.microsoft.com/office/powerpoint/2010/main" val="4199514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3</a:t>
            </a:fld>
            <a:endParaRPr lang="en-US"/>
          </a:p>
        </p:txBody>
      </p:sp>
    </p:spTree>
    <p:extLst>
      <p:ext uri="{BB962C8B-B14F-4D97-AF65-F5344CB8AC3E}">
        <p14:creationId xmlns:p14="http://schemas.microsoft.com/office/powerpoint/2010/main" val="424238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Queries:</a:t>
            </a:r>
          </a:p>
          <a:p>
            <a:r>
              <a:rPr lang="en-US" dirty="0" smtClean="0"/>
              <a:t>https://github.com/summerela/impala_scripts/blob/master/training/Building%20Queries.pptx</a:t>
            </a:r>
          </a:p>
          <a:p>
            <a:endParaRPr lang="en-US" dirty="0" smtClean="0"/>
          </a:p>
          <a:p>
            <a:r>
              <a:rPr lang="en-US" dirty="0" smtClean="0"/>
              <a:t>Pipelines:</a:t>
            </a:r>
          </a:p>
          <a:p>
            <a:r>
              <a:rPr lang="en-US" dirty="0" smtClean="0"/>
              <a:t>https://github.com/summerela/impala_scripts/blob/master/training/Pipelines.pptx</a:t>
            </a:r>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47</a:t>
            </a:fld>
            <a:endParaRPr lang="en-US"/>
          </a:p>
        </p:txBody>
      </p:sp>
    </p:spTree>
    <p:extLst>
      <p:ext uri="{BB962C8B-B14F-4D97-AF65-F5344CB8AC3E}">
        <p14:creationId xmlns:p14="http://schemas.microsoft.com/office/powerpoint/2010/main" val="2221498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50</a:t>
            </a:fld>
            <a:endParaRPr lang="en-US"/>
          </a:p>
        </p:txBody>
      </p:sp>
    </p:spTree>
    <p:extLst>
      <p:ext uri="{BB962C8B-B14F-4D97-AF65-F5344CB8AC3E}">
        <p14:creationId xmlns:p14="http://schemas.microsoft.com/office/powerpoint/2010/main" val="3449026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51</a:t>
            </a:fld>
            <a:endParaRPr lang="en-US"/>
          </a:p>
        </p:txBody>
      </p:sp>
    </p:spTree>
    <p:extLst>
      <p:ext uri="{BB962C8B-B14F-4D97-AF65-F5344CB8AC3E}">
        <p14:creationId xmlns:p14="http://schemas.microsoft.com/office/powerpoint/2010/main" val="3267658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54</a:t>
            </a:fld>
            <a:endParaRPr lang="en-US"/>
          </a:p>
        </p:txBody>
      </p:sp>
    </p:spTree>
    <p:extLst>
      <p:ext uri="{BB962C8B-B14F-4D97-AF65-F5344CB8AC3E}">
        <p14:creationId xmlns:p14="http://schemas.microsoft.com/office/powerpoint/2010/main" val="349715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4</a:t>
            </a:fld>
            <a:endParaRPr lang="en-US"/>
          </a:p>
        </p:txBody>
      </p:sp>
    </p:spTree>
    <p:extLst>
      <p:ext uri="{BB962C8B-B14F-4D97-AF65-F5344CB8AC3E}">
        <p14:creationId xmlns:p14="http://schemas.microsoft.com/office/powerpoint/2010/main" val="1121463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20</a:t>
            </a:fld>
            <a:endParaRPr lang="en-US"/>
          </a:p>
        </p:txBody>
      </p:sp>
    </p:spTree>
    <p:extLst>
      <p:ext uri="{BB962C8B-B14F-4D97-AF65-F5344CB8AC3E}">
        <p14:creationId xmlns:p14="http://schemas.microsoft.com/office/powerpoint/2010/main" val="967405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21</a:t>
            </a:fld>
            <a:endParaRPr lang="en-US"/>
          </a:p>
        </p:txBody>
      </p:sp>
    </p:spTree>
    <p:extLst>
      <p:ext uri="{BB962C8B-B14F-4D97-AF65-F5344CB8AC3E}">
        <p14:creationId xmlns:p14="http://schemas.microsoft.com/office/powerpoint/2010/main" val="1575916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22</a:t>
            </a:fld>
            <a:endParaRPr lang="en-US"/>
          </a:p>
        </p:txBody>
      </p:sp>
    </p:spTree>
    <p:extLst>
      <p:ext uri="{BB962C8B-B14F-4D97-AF65-F5344CB8AC3E}">
        <p14:creationId xmlns:p14="http://schemas.microsoft.com/office/powerpoint/2010/main" val="325830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23</a:t>
            </a:fld>
            <a:endParaRPr lang="en-US"/>
          </a:p>
        </p:txBody>
      </p:sp>
    </p:spTree>
    <p:extLst>
      <p:ext uri="{BB962C8B-B14F-4D97-AF65-F5344CB8AC3E}">
        <p14:creationId xmlns:p14="http://schemas.microsoft.com/office/powerpoint/2010/main" val="325830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24</a:t>
            </a:fld>
            <a:endParaRPr lang="en-US"/>
          </a:p>
        </p:txBody>
      </p:sp>
    </p:spTree>
    <p:extLst>
      <p:ext uri="{BB962C8B-B14F-4D97-AF65-F5344CB8AC3E}">
        <p14:creationId xmlns:p14="http://schemas.microsoft.com/office/powerpoint/2010/main" val="2254752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25</a:t>
            </a:fld>
            <a:endParaRPr lang="en-US"/>
          </a:p>
        </p:txBody>
      </p:sp>
    </p:spTree>
    <p:extLst>
      <p:ext uri="{BB962C8B-B14F-4D97-AF65-F5344CB8AC3E}">
        <p14:creationId xmlns:p14="http://schemas.microsoft.com/office/powerpoint/2010/main" val="1192982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7" name="Rectangle 16"/>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130425"/>
            <a:ext cx="7772400" cy="1470025"/>
          </a:xfrm>
        </p:spPr>
        <p:txBody>
          <a:bodyPr>
            <a:normAutofit/>
          </a:bodyPr>
          <a:lstStyle>
            <a:lvl1pPr>
              <a:defRPr sz="3600">
                <a:solidFill>
                  <a:srgbClr val="003F72"/>
                </a:solidFill>
                <a:latin typeface="Arial" pitchFamily="34" charset="0"/>
                <a:cs typeface="Arial"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800">
                <a:solidFill>
                  <a:srgbClr val="5E6A7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10" name="Picture 9" descr="Logo_Transparent.png"/>
          <p:cNvPicPr>
            <a:picLocks noChangeAspect="1"/>
          </p:cNvPicPr>
          <p:nvPr userDrawn="1"/>
        </p:nvPicPr>
        <p:blipFill>
          <a:blip r:embed="rId2" cstate="print"/>
          <a:stretch>
            <a:fillRect/>
          </a:stretch>
        </p:blipFill>
        <p:spPr>
          <a:xfrm>
            <a:off x="6553200" y="5791200"/>
            <a:ext cx="2362200" cy="9177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aseline="0">
                <a:solidFill>
                  <a:srgbClr val="003F72"/>
                </a:solidFill>
                <a:latin typeface="Arial"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solidFill>
                  <a:srgbClr val="5E6A71"/>
                </a:solidFill>
                <a:latin typeface="Arial" pitchFamily="34" charset="0"/>
                <a:cs typeface="Arial" pitchFamily="34" charset="0"/>
              </a:defRPr>
            </a:lvl1pPr>
            <a:lvl2pPr>
              <a:defRPr>
                <a:solidFill>
                  <a:srgbClr val="5E6A71"/>
                </a:solidFill>
                <a:latin typeface="Arial" pitchFamily="34" charset="0"/>
                <a:cs typeface="Arial" pitchFamily="34" charset="0"/>
              </a:defRPr>
            </a:lvl2pPr>
            <a:lvl3pPr>
              <a:defRPr>
                <a:solidFill>
                  <a:srgbClr val="5E6A71"/>
                </a:solidFill>
                <a:latin typeface="Arial" pitchFamily="34" charset="0"/>
                <a:cs typeface="Arial" pitchFamily="34" charset="0"/>
              </a:defRPr>
            </a:lvl3pPr>
            <a:lvl4pPr>
              <a:defRPr>
                <a:solidFill>
                  <a:srgbClr val="5E6A71"/>
                </a:solidFill>
                <a:latin typeface="Arial" pitchFamily="34" charset="0"/>
                <a:cs typeface="Arial" pitchFamily="34" charset="0"/>
              </a:defRPr>
            </a:lvl4pPr>
            <a:lvl5pPr>
              <a:defRPr>
                <a:solidFill>
                  <a:srgbClr val="5E6A7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solidFill>
                  <a:srgbClr val="5E6A71"/>
                </a:solidFill>
                <a:latin typeface="Arial" pitchFamily="34" charset="0"/>
                <a:cs typeface="Arial" pitchFamily="34" charset="0"/>
              </a:defRPr>
            </a:lvl1pPr>
          </a:lstStyle>
          <a:p>
            <a:fld id="{43B00493-B927-4E52-8F53-E7BD281FAFC0}" type="datetimeFigureOut">
              <a:rPr lang="en-US" smtClean="0"/>
              <a:pPr/>
              <a:t>11/17/2015</a:t>
            </a:fld>
            <a:endParaRPr lang="en-US"/>
          </a:p>
        </p:txBody>
      </p:sp>
      <p:sp>
        <p:nvSpPr>
          <p:cNvPr id="5" name="Footer Placeholder 4"/>
          <p:cNvSpPr>
            <a:spLocks noGrp="1"/>
          </p:cNvSpPr>
          <p:nvPr>
            <p:ph type="ftr" sz="quarter" idx="11"/>
          </p:nvPr>
        </p:nvSpPr>
        <p:spPr/>
        <p:txBody>
          <a:bodyPr/>
          <a:lstStyle>
            <a:lvl1pPr>
              <a:defRPr>
                <a:solidFill>
                  <a:srgbClr val="5E6A7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12"/>
          </p:nvPr>
        </p:nvSpPr>
        <p:spPr/>
        <p:txBody>
          <a:bodyPr/>
          <a:lstStyle/>
          <a:p>
            <a:fld id="{DFC2DA4E-69C4-4F39-90E3-AE710B32AC98}" type="slidenum">
              <a:rPr lang="en-US" smtClean="0"/>
              <a:pPr/>
              <a:t>‹#›</a:t>
            </a:fld>
            <a:endParaRPr lang="en-US"/>
          </a:p>
        </p:txBody>
      </p:sp>
      <p:sp>
        <p:nvSpPr>
          <p:cNvPr id="7" name="Rectangle 6"/>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_Transparent.png"/>
          <p:cNvPicPr>
            <a:picLocks noChangeAspect="1"/>
          </p:cNvPicPr>
          <p:nvPr userDrawn="1"/>
        </p:nvPicPr>
        <p:blipFill>
          <a:blip r:embed="rId2" cstate="print"/>
          <a:stretch>
            <a:fillRect/>
          </a:stretch>
        </p:blipFill>
        <p:spPr>
          <a:xfrm>
            <a:off x="7086600" y="6096000"/>
            <a:ext cx="1765156" cy="6858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normAutofit/>
          </a:bodyPr>
          <a:lstStyle>
            <a:lvl1pPr>
              <a:defRPr sz="3600">
                <a:solidFill>
                  <a:srgbClr val="003F72"/>
                </a:solidFill>
                <a:latin typeface="Arial" pitchFamily="34" charset="0"/>
                <a:cs typeface="Arial"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rgbClr val="5E6A71"/>
                </a:solidFill>
                <a:latin typeface="Arial" pitchFamily="34" charset="0"/>
                <a:cs typeface="Arial" pitchFamily="34" charset="0"/>
              </a:defRPr>
            </a:lvl1pPr>
            <a:lvl2pPr>
              <a:defRPr>
                <a:solidFill>
                  <a:srgbClr val="5E6A71"/>
                </a:solidFill>
                <a:latin typeface="Arial" pitchFamily="34" charset="0"/>
                <a:cs typeface="Arial" pitchFamily="34" charset="0"/>
              </a:defRPr>
            </a:lvl2pPr>
            <a:lvl3pPr>
              <a:defRPr>
                <a:solidFill>
                  <a:srgbClr val="5E6A71"/>
                </a:solidFill>
                <a:latin typeface="Arial" pitchFamily="34" charset="0"/>
                <a:cs typeface="Arial" pitchFamily="34" charset="0"/>
              </a:defRPr>
            </a:lvl3pPr>
            <a:lvl4pPr>
              <a:defRPr>
                <a:solidFill>
                  <a:srgbClr val="5E6A71"/>
                </a:solidFill>
                <a:latin typeface="Arial" pitchFamily="34" charset="0"/>
                <a:cs typeface="Arial" pitchFamily="34" charset="0"/>
              </a:defRPr>
            </a:lvl4pPr>
            <a:lvl5pPr>
              <a:defRPr>
                <a:solidFill>
                  <a:srgbClr val="5E6A7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solidFill>
                  <a:srgbClr val="5E6A71"/>
                </a:solidFill>
                <a:latin typeface="Arial" pitchFamily="34" charset="0"/>
                <a:cs typeface="Arial" pitchFamily="34" charset="0"/>
              </a:defRPr>
            </a:lvl1pPr>
          </a:lstStyle>
          <a:p>
            <a:fld id="{43B00493-B927-4E52-8F53-E7BD281FAFC0}" type="datetimeFigureOut">
              <a:rPr lang="en-US" smtClean="0"/>
              <a:pPr/>
              <a:t>11/17/2015</a:t>
            </a:fld>
            <a:endParaRPr lang="en-US"/>
          </a:p>
        </p:txBody>
      </p:sp>
      <p:sp>
        <p:nvSpPr>
          <p:cNvPr id="5" name="Footer Placeholder 4"/>
          <p:cNvSpPr>
            <a:spLocks noGrp="1"/>
          </p:cNvSpPr>
          <p:nvPr>
            <p:ph type="ftr" sz="quarter" idx="11"/>
          </p:nvPr>
        </p:nvSpPr>
        <p:spPr/>
        <p:txBody>
          <a:bodyPr/>
          <a:lstStyle>
            <a:lvl1pPr>
              <a:defRPr>
                <a:solidFill>
                  <a:srgbClr val="5E6A7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12"/>
          </p:nvPr>
        </p:nvSpPr>
        <p:spPr/>
        <p:txBody>
          <a:bodyPr/>
          <a:lstStyle/>
          <a:p>
            <a:fld id="{DFC2DA4E-69C4-4F39-90E3-AE710B32AC98}" type="slidenum">
              <a:rPr lang="en-US" smtClean="0"/>
              <a:pPr/>
              <a:t>‹#›</a:t>
            </a:fld>
            <a:endParaRPr lang="en-US"/>
          </a:p>
        </p:txBody>
      </p:sp>
      <p:sp>
        <p:nvSpPr>
          <p:cNvPr id="7" name="Rectangle 6"/>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_Transparent.png"/>
          <p:cNvPicPr>
            <a:picLocks noChangeAspect="1"/>
          </p:cNvPicPr>
          <p:nvPr userDrawn="1"/>
        </p:nvPicPr>
        <p:blipFill>
          <a:blip r:embed="rId2" cstate="print"/>
          <a:stretch>
            <a:fillRect/>
          </a:stretch>
        </p:blipFill>
        <p:spPr>
          <a:xfrm>
            <a:off x="7086600" y="6096000"/>
            <a:ext cx="1765156" cy="6858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rgbClr val="003F72"/>
                </a:solidFill>
                <a:latin typeface="Arial" pitchFamily="34" charset="0"/>
                <a:cs typeface="Arial"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rgbClr val="5E6A71"/>
                </a:solidFill>
                <a:latin typeface="Arial" pitchFamily="34" charset="0"/>
                <a:cs typeface="Arial" pitchFamily="34" charset="0"/>
              </a:defRPr>
            </a:lvl1pPr>
          </a:lstStyle>
          <a:p>
            <a:fld id="{43B00493-B927-4E52-8F53-E7BD281FAFC0}" type="datetimeFigureOut">
              <a:rPr lang="en-US" smtClean="0"/>
              <a:pPr/>
              <a:t>11/17/2015</a:t>
            </a:fld>
            <a:endParaRPr lang="en-US"/>
          </a:p>
        </p:txBody>
      </p:sp>
      <p:sp>
        <p:nvSpPr>
          <p:cNvPr id="4" name="Footer Placeholder 3"/>
          <p:cNvSpPr>
            <a:spLocks noGrp="1"/>
          </p:cNvSpPr>
          <p:nvPr>
            <p:ph type="ftr" sz="quarter" idx="11"/>
          </p:nvPr>
        </p:nvSpPr>
        <p:spPr/>
        <p:txBody>
          <a:bodyPr/>
          <a:lstStyle>
            <a:lvl1pPr>
              <a:defRPr>
                <a:solidFill>
                  <a:srgbClr val="5E6A71"/>
                </a:solidFill>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p:txBody>
          <a:bodyPr/>
          <a:lstStyle/>
          <a:p>
            <a:fld id="{DFC2DA4E-69C4-4F39-90E3-AE710B32AC98}" type="slidenum">
              <a:rPr lang="en-US" smtClean="0"/>
              <a:pPr/>
              <a:t>‹#›</a:t>
            </a:fld>
            <a:endParaRPr lang="en-US"/>
          </a:p>
        </p:txBody>
      </p:sp>
      <p:sp>
        <p:nvSpPr>
          <p:cNvPr id="6" name="Rectangle 5"/>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_Transparent.png"/>
          <p:cNvPicPr>
            <a:picLocks noChangeAspect="1"/>
          </p:cNvPicPr>
          <p:nvPr userDrawn="1"/>
        </p:nvPicPr>
        <p:blipFill>
          <a:blip r:embed="rId2" cstate="print"/>
          <a:stretch>
            <a:fillRect/>
          </a:stretch>
        </p:blipFill>
        <p:spPr>
          <a:xfrm>
            <a:off x="7086600" y="6096000"/>
            <a:ext cx="1765156" cy="685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solidFill>
                  <a:srgbClr val="003F72"/>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5E6A71"/>
                </a:solidFill>
                <a:latin typeface="Arial" pitchFamily="34" charset="0"/>
                <a:cs typeface="Arial" pitchFamily="34" charset="0"/>
              </a:defRPr>
            </a:lvl1pPr>
            <a:lvl2pPr>
              <a:defRPr>
                <a:solidFill>
                  <a:srgbClr val="5E6A71"/>
                </a:solidFill>
                <a:latin typeface="Arial" pitchFamily="34" charset="0"/>
                <a:cs typeface="Arial" pitchFamily="34" charset="0"/>
              </a:defRPr>
            </a:lvl2pPr>
            <a:lvl3pPr>
              <a:defRPr>
                <a:solidFill>
                  <a:srgbClr val="5E6A71"/>
                </a:solidFill>
                <a:latin typeface="Arial" pitchFamily="34" charset="0"/>
                <a:cs typeface="Arial" pitchFamily="34" charset="0"/>
              </a:defRPr>
            </a:lvl3pPr>
            <a:lvl4pPr>
              <a:defRPr>
                <a:solidFill>
                  <a:srgbClr val="5E6A71"/>
                </a:solidFill>
                <a:latin typeface="Arial" pitchFamily="34" charset="0"/>
                <a:cs typeface="Arial" pitchFamily="34" charset="0"/>
              </a:defRPr>
            </a:lvl4pPr>
            <a:lvl5pPr>
              <a:defRPr>
                <a:solidFill>
                  <a:srgbClr val="5E6A7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Logo_Transparent.png"/>
          <p:cNvPicPr>
            <a:picLocks noChangeAspect="1"/>
          </p:cNvPicPr>
          <p:nvPr userDrawn="1"/>
        </p:nvPicPr>
        <p:blipFill>
          <a:blip r:embed="rId2" cstate="print"/>
          <a:stretch>
            <a:fillRect/>
          </a:stretch>
        </p:blipFill>
        <p:spPr>
          <a:xfrm>
            <a:off x="7086600" y="6096000"/>
            <a:ext cx="1765156" cy="6858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solidFill>
                  <a:srgbClr val="003F72"/>
                </a:solidFill>
                <a:latin typeface="Arial" pitchFamily="34" charset="0"/>
                <a:cs typeface="Arial"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5E6A71"/>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5E6A71"/>
                </a:solidFill>
                <a:latin typeface="Arial" pitchFamily="34" charset="0"/>
                <a:cs typeface="Arial" pitchFamily="34" charset="0"/>
              </a:defRPr>
            </a:lvl1pPr>
          </a:lstStyle>
          <a:p>
            <a:fld id="{43B00493-B927-4E52-8F53-E7BD281FAFC0}" type="datetimeFigureOut">
              <a:rPr lang="en-US" smtClean="0"/>
              <a:pPr/>
              <a:t>11/17/2015</a:t>
            </a:fld>
            <a:endParaRPr lang="en-US"/>
          </a:p>
        </p:txBody>
      </p:sp>
      <p:sp>
        <p:nvSpPr>
          <p:cNvPr id="5" name="Footer Placeholder 4"/>
          <p:cNvSpPr>
            <a:spLocks noGrp="1"/>
          </p:cNvSpPr>
          <p:nvPr>
            <p:ph type="ftr" sz="quarter" idx="11"/>
          </p:nvPr>
        </p:nvSpPr>
        <p:spPr/>
        <p:txBody>
          <a:bodyPr/>
          <a:lstStyle>
            <a:lvl1pPr>
              <a:defRPr>
                <a:solidFill>
                  <a:srgbClr val="5E6A7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12"/>
          </p:nvPr>
        </p:nvSpPr>
        <p:spPr/>
        <p:txBody>
          <a:bodyPr/>
          <a:lstStyle/>
          <a:p>
            <a:fld id="{DFC2DA4E-69C4-4F39-90E3-AE710B32AC98}" type="slidenum">
              <a:rPr lang="en-US" smtClean="0"/>
              <a:pPr/>
              <a:t>‹#›</a:t>
            </a:fld>
            <a:endParaRPr lang="en-US"/>
          </a:p>
        </p:txBody>
      </p:sp>
      <p:sp>
        <p:nvSpPr>
          <p:cNvPr id="7" name="Rectangle 6"/>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_Transparent.png"/>
          <p:cNvPicPr>
            <a:picLocks noChangeAspect="1"/>
          </p:cNvPicPr>
          <p:nvPr userDrawn="1"/>
        </p:nvPicPr>
        <p:blipFill>
          <a:blip r:embed="rId2" cstate="print"/>
          <a:stretch>
            <a:fillRect/>
          </a:stretch>
        </p:blipFill>
        <p:spPr>
          <a:xfrm>
            <a:off x="7086600" y="6096000"/>
            <a:ext cx="1765156" cy="6858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B00493-B927-4E52-8F53-E7BD281FAFC0}" type="datetimeFigureOut">
              <a:rPr lang="en-US" smtClean="0"/>
              <a:pPr/>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2DA4E-69C4-4F39-90E3-AE710B32AC98}" type="slidenum">
              <a:rPr lang="en-US" smtClean="0"/>
              <a:pPr/>
              <a:t>‹#›</a:t>
            </a:fld>
            <a:endParaRPr lang="en-US"/>
          </a:p>
        </p:txBody>
      </p:sp>
      <p:sp>
        <p:nvSpPr>
          <p:cNvPr id="8" name="Rectangle 7"/>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_Transparent.png"/>
          <p:cNvPicPr>
            <a:picLocks noChangeAspect="1"/>
          </p:cNvPicPr>
          <p:nvPr userDrawn="1"/>
        </p:nvPicPr>
        <p:blipFill>
          <a:blip r:embed="rId2" cstate="print"/>
          <a:stretch>
            <a:fillRect/>
          </a:stretch>
        </p:blipFill>
        <p:spPr>
          <a:xfrm>
            <a:off x="7086600" y="6096000"/>
            <a:ext cx="1765156" cy="6858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rgbClr val="003F72"/>
                </a:solidFill>
                <a:latin typeface="Arial" pitchFamily="34" charset="0"/>
                <a:cs typeface="Arial"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0">
                <a:solidFill>
                  <a:srgbClr val="E98300"/>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5E6A71"/>
                </a:solidFill>
                <a:latin typeface="Arial" pitchFamily="34" charset="0"/>
                <a:cs typeface="Arial" pitchFamily="34" charset="0"/>
              </a:defRPr>
            </a:lvl1pPr>
            <a:lvl2pPr>
              <a:defRPr sz="2000">
                <a:solidFill>
                  <a:srgbClr val="5E6A71"/>
                </a:solidFill>
                <a:latin typeface="Arial" pitchFamily="34" charset="0"/>
                <a:cs typeface="Arial" pitchFamily="34" charset="0"/>
              </a:defRPr>
            </a:lvl2pPr>
            <a:lvl3pPr>
              <a:defRPr sz="1800">
                <a:solidFill>
                  <a:srgbClr val="5E6A71"/>
                </a:solidFill>
                <a:latin typeface="Arial" pitchFamily="34" charset="0"/>
                <a:cs typeface="Arial" pitchFamily="34" charset="0"/>
              </a:defRPr>
            </a:lvl3pPr>
            <a:lvl4pPr>
              <a:defRPr sz="1600">
                <a:solidFill>
                  <a:srgbClr val="5E6A71"/>
                </a:solidFill>
                <a:latin typeface="Arial" pitchFamily="34" charset="0"/>
                <a:cs typeface="Arial" pitchFamily="34" charset="0"/>
              </a:defRPr>
            </a:lvl4pPr>
            <a:lvl5pPr>
              <a:defRPr sz="1600">
                <a:solidFill>
                  <a:srgbClr val="5E6A71"/>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0">
                <a:solidFill>
                  <a:srgbClr val="E98300"/>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5E6A71"/>
                </a:solidFill>
                <a:latin typeface="Arial" pitchFamily="34" charset="0"/>
                <a:cs typeface="Arial" pitchFamily="34" charset="0"/>
              </a:defRPr>
            </a:lvl1pPr>
            <a:lvl2pPr>
              <a:defRPr sz="2000">
                <a:solidFill>
                  <a:srgbClr val="5E6A71"/>
                </a:solidFill>
                <a:latin typeface="Arial" pitchFamily="34" charset="0"/>
                <a:cs typeface="Arial" pitchFamily="34" charset="0"/>
              </a:defRPr>
            </a:lvl2pPr>
            <a:lvl3pPr>
              <a:defRPr sz="1800">
                <a:solidFill>
                  <a:srgbClr val="5E6A71"/>
                </a:solidFill>
                <a:latin typeface="Arial" pitchFamily="34" charset="0"/>
                <a:cs typeface="Arial" pitchFamily="34" charset="0"/>
              </a:defRPr>
            </a:lvl3pPr>
            <a:lvl4pPr>
              <a:defRPr sz="1600">
                <a:solidFill>
                  <a:srgbClr val="5E6A71"/>
                </a:solidFill>
                <a:latin typeface="Arial" pitchFamily="34" charset="0"/>
                <a:cs typeface="Arial" pitchFamily="34" charset="0"/>
              </a:defRPr>
            </a:lvl4pPr>
            <a:lvl5pPr>
              <a:defRPr sz="1600">
                <a:solidFill>
                  <a:srgbClr val="5E6A71"/>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43B00493-B927-4E52-8F53-E7BD281FAFC0}" type="datetimeFigureOut">
              <a:rPr lang="en-US" smtClean="0"/>
              <a:pPr/>
              <a:t>11/17/2015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C2DA4E-69C4-4F39-90E3-AE710B32AC98}" type="slidenum">
              <a:rPr lang="en-US" smtClean="0"/>
              <a:pPr/>
              <a:t>‹#›</a:t>
            </a:fld>
            <a:endParaRPr lang="en-US"/>
          </a:p>
        </p:txBody>
      </p:sp>
      <p:sp>
        <p:nvSpPr>
          <p:cNvPr id="10" name="Rectangle 9"/>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_Transparent.png"/>
          <p:cNvPicPr>
            <a:picLocks noChangeAspect="1"/>
          </p:cNvPicPr>
          <p:nvPr userDrawn="1"/>
        </p:nvPicPr>
        <p:blipFill>
          <a:blip r:embed="rId2" cstate="print"/>
          <a:stretch>
            <a:fillRect/>
          </a:stretch>
        </p:blipFill>
        <p:spPr>
          <a:xfrm>
            <a:off x="7086600" y="6096000"/>
            <a:ext cx="1765156" cy="6858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rgbClr val="003F72"/>
                </a:solidFill>
                <a:latin typeface="Arial" pitchFamily="34" charset="0"/>
                <a:cs typeface="Arial" pitchFamily="34"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atin typeface="Arial" pitchFamily="34" charset="0"/>
                <a:cs typeface="Arial" pitchFamily="34" charset="0"/>
              </a:defRPr>
            </a:lvl1pPr>
          </a:lstStyle>
          <a:p>
            <a:fld id="{43B00493-B927-4E52-8F53-E7BD281FAFC0}" type="datetimeFigureOut">
              <a:rPr lang="en-US" smtClean="0"/>
              <a:pPr/>
              <a:t>11/17/2015</a:t>
            </a:fld>
            <a:endParaRPr lang="en-US" dirty="0"/>
          </a:p>
        </p:txBody>
      </p:sp>
      <p:sp>
        <p:nvSpPr>
          <p:cNvPr id="4" name="Footer Placeholder 3"/>
          <p:cNvSpPr>
            <a:spLocks noGrp="1"/>
          </p:cNvSpPr>
          <p:nvPr>
            <p:ph type="ftr" sz="quarter" idx="11"/>
          </p:nvPr>
        </p:nvSpPr>
        <p:spPr/>
        <p:txBody>
          <a:bodyPr/>
          <a:lstStyle>
            <a:lvl1pPr>
              <a:defRPr>
                <a:solidFill>
                  <a:srgbClr val="5E6A71"/>
                </a:solidFill>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p:txBody>
          <a:bodyPr/>
          <a:lstStyle/>
          <a:p>
            <a:fld id="{DFC2DA4E-69C4-4F39-90E3-AE710B32AC98}" type="slidenum">
              <a:rPr lang="en-US" smtClean="0"/>
              <a:pPr/>
              <a:t>‹#›</a:t>
            </a:fld>
            <a:endParaRPr lang="en-US"/>
          </a:p>
        </p:txBody>
      </p:sp>
      <p:sp>
        <p:nvSpPr>
          <p:cNvPr id="6" name="Rectangle 5"/>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_Transparent.png"/>
          <p:cNvPicPr>
            <a:picLocks noChangeAspect="1"/>
          </p:cNvPicPr>
          <p:nvPr userDrawn="1"/>
        </p:nvPicPr>
        <p:blipFill>
          <a:blip r:embed="rId2" cstate="print"/>
          <a:stretch>
            <a:fillRect/>
          </a:stretch>
        </p:blipFill>
        <p:spPr>
          <a:xfrm>
            <a:off x="7086600" y="6096000"/>
            <a:ext cx="1765156" cy="6858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00493-B927-4E52-8F53-E7BD281FAFC0}" type="datetimeFigureOut">
              <a:rPr lang="en-US" smtClean="0"/>
              <a:pPr/>
              <a:t>11/17/2015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C2DA4E-69C4-4F39-90E3-AE710B32AC98}" type="slidenum">
              <a:rPr lang="en-US" smtClean="0"/>
              <a:pPr/>
              <a:t>‹#›</a:t>
            </a:fld>
            <a:endParaRPr lang="en-US"/>
          </a:p>
        </p:txBody>
      </p:sp>
      <p:sp>
        <p:nvSpPr>
          <p:cNvPr id="5" name="Rectangle 4"/>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_Transparent.png"/>
          <p:cNvPicPr>
            <a:picLocks noChangeAspect="1"/>
          </p:cNvPicPr>
          <p:nvPr userDrawn="1"/>
        </p:nvPicPr>
        <p:blipFill>
          <a:blip r:embed="rId2" cstate="print"/>
          <a:stretch>
            <a:fillRect/>
          </a:stretch>
        </p:blipFill>
        <p:spPr>
          <a:xfrm>
            <a:off x="7086600" y="6096000"/>
            <a:ext cx="1765156" cy="6858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0">
                <a:solidFill>
                  <a:srgbClr val="003F72"/>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rgbClr val="5E6A71"/>
                </a:solidFill>
                <a:latin typeface="Arial" pitchFamily="34" charset="0"/>
                <a:cs typeface="Arial" pitchFamily="34" charset="0"/>
              </a:defRPr>
            </a:lvl1pPr>
            <a:lvl2pPr>
              <a:defRPr sz="2800">
                <a:solidFill>
                  <a:srgbClr val="5E6A71"/>
                </a:solidFill>
                <a:latin typeface="Arial" pitchFamily="34" charset="0"/>
                <a:cs typeface="Arial" pitchFamily="34" charset="0"/>
              </a:defRPr>
            </a:lvl2pPr>
            <a:lvl3pPr>
              <a:defRPr sz="2400">
                <a:solidFill>
                  <a:srgbClr val="5E6A71"/>
                </a:solidFill>
                <a:latin typeface="Arial" pitchFamily="34" charset="0"/>
                <a:cs typeface="Arial" pitchFamily="34" charset="0"/>
              </a:defRPr>
            </a:lvl3pPr>
            <a:lvl4pPr>
              <a:defRPr sz="2000">
                <a:solidFill>
                  <a:srgbClr val="5E6A71"/>
                </a:solidFill>
                <a:latin typeface="Arial" pitchFamily="34" charset="0"/>
                <a:cs typeface="Arial" pitchFamily="34" charset="0"/>
              </a:defRPr>
            </a:lvl4pPr>
            <a:lvl5pPr>
              <a:defRPr sz="2000">
                <a:solidFill>
                  <a:srgbClr val="5E6A71"/>
                </a:solidFill>
                <a:latin typeface="Arial" pitchFamily="34" charset="0"/>
                <a:cs typeface="Arial"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rgbClr val="5E6A71"/>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B00493-B927-4E52-8F53-E7BD281FAFC0}" type="datetimeFigureOut">
              <a:rPr lang="en-US" smtClean="0"/>
              <a:pPr/>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2DA4E-69C4-4F39-90E3-AE710B32AC98}" type="slidenum">
              <a:rPr lang="en-US" smtClean="0"/>
              <a:pPr/>
              <a:t>‹#›</a:t>
            </a:fld>
            <a:endParaRPr lang="en-US"/>
          </a:p>
        </p:txBody>
      </p:sp>
      <p:sp>
        <p:nvSpPr>
          <p:cNvPr id="8" name="Rectangle 7"/>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_Transparent.png"/>
          <p:cNvPicPr>
            <a:picLocks noChangeAspect="1"/>
          </p:cNvPicPr>
          <p:nvPr userDrawn="1"/>
        </p:nvPicPr>
        <p:blipFill>
          <a:blip r:embed="rId2" cstate="print"/>
          <a:stretch>
            <a:fillRect/>
          </a:stretch>
        </p:blipFill>
        <p:spPr>
          <a:xfrm>
            <a:off x="7086600" y="6096000"/>
            <a:ext cx="1765156" cy="6858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solidFill>
                  <a:srgbClr val="003F72"/>
                </a:solidFill>
                <a:latin typeface="Arial" pitchFamily="34" charset="0"/>
                <a:cs typeface="Arial"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rgbClr val="5E6A71"/>
                </a:solidFill>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5E6A71"/>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solidFill>
                  <a:srgbClr val="5E6A71"/>
                </a:solidFill>
                <a:latin typeface="Arial" pitchFamily="34" charset="0"/>
                <a:cs typeface="Arial" pitchFamily="34" charset="0"/>
              </a:defRPr>
            </a:lvl1pPr>
          </a:lstStyle>
          <a:p>
            <a:fld id="{43B00493-B927-4E52-8F53-E7BD281FAFC0}" type="datetimeFigureOut">
              <a:rPr lang="en-US" smtClean="0"/>
              <a:pPr/>
              <a:t>11/17/2015</a:t>
            </a:fld>
            <a:endParaRPr lang="en-US"/>
          </a:p>
        </p:txBody>
      </p:sp>
      <p:sp>
        <p:nvSpPr>
          <p:cNvPr id="6" name="Footer Placeholder 5"/>
          <p:cNvSpPr>
            <a:spLocks noGrp="1"/>
          </p:cNvSpPr>
          <p:nvPr>
            <p:ph type="ftr" sz="quarter" idx="11"/>
          </p:nvPr>
        </p:nvSpPr>
        <p:spPr/>
        <p:txBody>
          <a:bodyPr/>
          <a:lstStyle>
            <a:lvl1pPr>
              <a:defRPr>
                <a:solidFill>
                  <a:srgbClr val="5E6A71"/>
                </a:solidFill>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12"/>
          </p:nvPr>
        </p:nvSpPr>
        <p:spPr/>
        <p:txBody>
          <a:bodyPr/>
          <a:lstStyle/>
          <a:p>
            <a:fld id="{DFC2DA4E-69C4-4F39-90E3-AE710B32AC98}" type="slidenum">
              <a:rPr lang="en-US" smtClean="0"/>
              <a:pPr/>
              <a:t>‹#›</a:t>
            </a:fld>
            <a:endParaRPr lang="en-US"/>
          </a:p>
        </p:txBody>
      </p:sp>
      <p:sp>
        <p:nvSpPr>
          <p:cNvPr id="8" name="Rectangle 7"/>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ignature_Green_Transparent.png"/>
          <p:cNvPicPr>
            <a:picLocks noChangeAspect="1"/>
          </p:cNvPicPr>
          <p:nvPr userDrawn="1"/>
        </p:nvPicPr>
        <p:blipFill>
          <a:blip r:embed="rId2" cstate="print"/>
          <a:stretch>
            <a:fillRect/>
          </a:stretch>
        </p:blipFill>
        <p:spPr>
          <a:xfrm>
            <a:off x="7924800" y="228600"/>
            <a:ext cx="824924" cy="914400"/>
          </a:xfrm>
          <a:prstGeom prst="rect">
            <a:avLst/>
          </a:prstGeom>
        </p:spPr>
      </p:pic>
      <p:pic>
        <p:nvPicPr>
          <p:cNvPr id="10" name="Picture 9" descr="Logo_Transparent.png"/>
          <p:cNvPicPr>
            <a:picLocks noChangeAspect="1"/>
          </p:cNvPicPr>
          <p:nvPr userDrawn="1"/>
        </p:nvPicPr>
        <p:blipFill>
          <a:blip r:embed="rId3" cstate="print"/>
          <a:stretch>
            <a:fillRect/>
          </a:stretch>
        </p:blipFill>
        <p:spPr>
          <a:xfrm>
            <a:off x="7086600" y="6096000"/>
            <a:ext cx="1765156" cy="6858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B00493-B927-4E52-8F53-E7BD281FAFC0}" type="datetimeFigureOut">
              <a:rPr lang="en-US" smtClean="0"/>
              <a:pPr/>
              <a:t>11/17/2015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C2DA4E-69C4-4F39-90E3-AE710B32AC9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hyperlink" Target="http://www.childrenshospital.org/clarity-undiagnosed"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ummerela/impala_train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6.wdp"/></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png"/><Relationship Id="rId7"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png"/><Relationship Id="rId9"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hyperlink" Target="https://github.com/cloudera/impyla" TargetMode="External"/><Relationship Id="rId3" Type="http://schemas.openxmlformats.org/officeDocument/2006/relationships/hyperlink" Target="mailto:Denise.Mauldin@systemsbiology.org" TargetMode="External"/><Relationship Id="rId7" Type="http://schemas.openxmlformats.org/officeDocument/2006/relationships/hyperlink" Target="http://pandas.pydata.org/"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hyperlink" Target="http://www.w3schools.com/sql/" TargetMode="External"/><Relationship Id="rId5" Type="http://schemas.openxmlformats.org/officeDocument/2006/relationships/hyperlink" Target="https://groups.google.com/a/cloudera.org/forum/#!forum/impala-user" TargetMode="External"/><Relationship Id="rId10" Type="http://schemas.openxmlformats.org/officeDocument/2006/relationships/hyperlink" Target="https://cran.r-project.org/web/packages/RODBC/RODBC.pdf" TargetMode="External"/><Relationship Id="rId4" Type="http://schemas.openxmlformats.org/officeDocument/2006/relationships/hyperlink" Target="http://www.cloudera.com/content/www/en-us/documentation/enterprise/latest/topics/impala_langref.html" TargetMode="External"/><Relationship Id="rId9" Type="http://schemas.openxmlformats.org/officeDocument/2006/relationships/hyperlink" Target="http://www.ibis-project.org/"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7: Variant Warehouse</a:t>
            </a:r>
            <a:endParaRPr lang="en-US" dirty="0"/>
          </a:p>
        </p:txBody>
      </p:sp>
      <p:sp>
        <p:nvSpPr>
          <p:cNvPr id="4" name="Subtitle 3"/>
          <p:cNvSpPr>
            <a:spLocks noGrp="1"/>
          </p:cNvSpPr>
          <p:nvPr>
            <p:ph type="subTitle" idx="1"/>
          </p:nvPr>
        </p:nvSpPr>
        <p:spPr/>
        <p:txBody>
          <a:bodyPr/>
          <a:lstStyle/>
          <a:p>
            <a:r>
              <a:rPr lang="en-US" dirty="0" smtClean="0"/>
              <a:t>Summer </a:t>
            </a:r>
            <a:r>
              <a:rPr lang="en-US" dirty="0" smtClean="0"/>
              <a:t>Elasady</a:t>
            </a:r>
            <a:r>
              <a:rPr lang="en-US" dirty="0" smtClean="0"/>
              <a:t>, </a:t>
            </a:r>
            <a:r>
              <a:rPr lang="en-US" dirty="0" smtClean="0"/>
              <a:t>Denise Mauldin, Joe </a:t>
            </a:r>
            <a:r>
              <a:rPr lang="en-US" dirty="0" err="1" smtClean="0"/>
              <a:t>Slagel</a:t>
            </a:r>
            <a:r>
              <a:rPr lang="en-US" dirty="0" smtClean="0"/>
              <a:t> and Brady Bernard</a:t>
            </a:r>
            <a:endParaRPr lang="en-US" dirty="0" smtClean="0"/>
          </a:p>
          <a:p>
            <a:r>
              <a:rPr lang="en-US" dirty="0" smtClean="0"/>
              <a:t>11-19-2015</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ACMG Actionable Genes</a:t>
            </a:r>
            <a:endParaRPr lang="en-US" dirty="0"/>
          </a:p>
        </p:txBody>
      </p:sp>
      <p:pic>
        <p:nvPicPr>
          <p:cNvPr id="5" name="Picture 4"/>
          <p:cNvPicPr>
            <a:picLocks noChangeAspect="1"/>
          </p:cNvPicPr>
          <p:nvPr/>
        </p:nvPicPr>
        <p:blipFill rotWithShape="1">
          <a:blip r:embed="rId2"/>
          <a:srcRect t="1717" r="44570"/>
          <a:stretch/>
        </p:blipFill>
        <p:spPr>
          <a:xfrm>
            <a:off x="2590800" y="4860284"/>
            <a:ext cx="3436948" cy="1235716"/>
          </a:xfrm>
          <a:prstGeom prst="rect">
            <a:avLst/>
          </a:prstGeom>
        </p:spPr>
      </p:pic>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457200" y="1371600"/>
            <a:ext cx="8343900" cy="3200400"/>
          </a:xfrm>
          <a:prstGeom prst="rect">
            <a:avLst/>
          </a:prstGeom>
        </p:spPr>
      </p:pic>
    </p:spTree>
    <p:extLst>
      <p:ext uri="{BB962C8B-B14F-4D97-AF65-F5344CB8AC3E}">
        <p14:creationId xmlns:p14="http://schemas.microsoft.com/office/powerpoint/2010/main" val="1241351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ACMG Genes: Impala Solution</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224546357"/>
              </p:ext>
            </p:extLst>
          </p:nvPr>
        </p:nvGraphicFramePr>
        <p:xfrm>
          <a:off x="533400" y="1295400"/>
          <a:ext cx="8305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4707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 Challenge: Undiagnosed</a:t>
            </a:r>
            <a:endParaRPr lang="en-US" dirty="0"/>
          </a:p>
        </p:txBody>
      </p:sp>
      <p:sp>
        <p:nvSpPr>
          <p:cNvPr id="3" name="Content Placeholder 2"/>
          <p:cNvSpPr>
            <a:spLocks noGrp="1"/>
          </p:cNvSpPr>
          <p:nvPr>
            <p:ph idx="1"/>
          </p:nvPr>
        </p:nvSpPr>
        <p:spPr>
          <a:xfrm>
            <a:off x="533400" y="1905000"/>
            <a:ext cx="3657600" cy="2925763"/>
          </a:xfrm>
        </p:spPr>
        <p:txBody>
          <a:bodyPr>
            <a:normAutofit/>
          </a:bodyPr>
          <a:lstStyle/>
          <a:p>
            <a:r>
              <a:rPr lang="en-US" dirty="0" smtClean="0"/>
              <a:t>8 families</a:t>
            </a:r>
          </a:p>
          <a:p>
            <a:r>
              <a:rPr lang="en-US" dirty="0" smtClean="0"/>
              <a:t>Undiagnosed disease</a:t>
            </a:r>
          </a:p>
          <a:p>
            <a:r>
              <a:rPr lang="en-US" dirty="0" smtClean="0"/>
              <a:t>Documentary “Undiagnosed”</a:t>
            </a:r>
          </a:p>
        </p:txBody>
      </p:sp>
      <p:pic>
        <p:nvPicPr>
          <p:cNvPr id="4" name="Picture 3"/>
          <p:cNvPicPr>
            <a:picLocks noChangeAspect="1"/>
          </p:cNvPicPr>
          <p:nvPr/>
        </p:nvPicPr>
        <p:blipFill>
          <a:blip r:embed="rId2"/>
          <a:stretch>
            <a:fillRect/>
          </a:stretch>
        </p:blipFill>
        <p:spPr>
          <a:xfrm>
            <a:off x="4267200" y="1905000"/>
            <a:ext cx="3759200" cy="2781300"/>
          </a:xfrm>
          <a:prstGeom prst="rect">
            <a:avLst/>
          </a:prstGeom>
        </p:spPr>
      </p:pic>
      <p:sp>
        <p:nvSpPr>
          <p:cNvPr id="5" name="Rectangle 4"/>
          <p:cNvSpPr/>
          <p:nvPr/>
        </p:nvSpPr>
        <p:spPr>
          <a:xfrm>
            <a:off x="1066800" y="5638800"/>
            <a:ext cx="6934200" cy="461665"/>
          </a:xfrm>
          <a:prstGeom prst="rect">
            <a:avLst/>
          </a:prstGeom>
        </p:spPr>
        <p:txBody>
          <a:bodyPr wrap="square">
            <a:spAutoFit/>
          </a:bodyPr>
          <a:lstStyle/>
          <a:p>
            <a:r>
              <a:rPr lang="en-US" sz="2400" dirty="0">
                <a:hlinkClick r:id="rId3"/>
              </a:rPr>
              <a:t>http://</a:t>
            </a:r>
            <a:r>
              <a:rPr lang="en-US" sz="2400" dirty="0" err="1">
                <a:hlinkClick r:id="rId3"/>
              </a:rPr>
              <a:t>www.childrenshospital.org</a:t>
            </a:r>
            <a:r>
              <a:rPr lang="en-US" sz="2400" dirty="0">
                <a:hlinkClick r:id="rId3"/>
              </a:rPr>
              <a:t>/clarity-undiagnosed</a:t>
            </a:r>
            <a:endParaRPr lang="en-US" sz="2400" dirty="0"/>
          </a:p>
        </p:txBody>
      </p:sp>
    </p:spTree>
    <p:extLst>
      <p:ext uri="{BB962C8B-B14F-4D97-AF65-F5344CB8AC3E}">
        <p14:creationId xmlns:p14="http://schemas.microsoft.com/office/powerpoint/2010/main" val="2389469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 Challenge: Impala Solution</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224546357"/>
              </p:ext>
            </p:extLst>
          </p:nvPr>
        </p:nvGraphicFramePr>
        <p:xfrm>
          <a:off x="533400" y="1295400"/>
          <a:ext cx="8305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4707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 Challenge: Impala Solution</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528950419"/>
              </p:ext>
            </p:extLst>
          </p:nvPr>
        </p:nvGraphicFramePr>
        <p:xfrm>
          <a:off x="533400" y="1295400"/>
          <a:ext cx="8305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p:cNvGrpSpPr/>
          <p:nvPr/>
        </p:nvGrpSpPr>
        <p:grpSpPr>
          <a:xfrm>
            <a:off x="7086600" y="2667000"/>
            <a:ext cx="1828800" cy="1981200"/>
            <a:chOff x="5257800" y="1905000"/>
            <a:chExt cx="2133600" cy="2286000"/>
          </a:xfrm>
        </p:grpSpPr>
        <p:sp>
          <p:nvSpPr>
            <p:cNvPr id="5" name="10-Point Star 4"/>
            <p:cNvSpPr/>
            <p:nvPr/>
          </p:nvSpPr>
          <p:spPr>
            <a:xfrm>
              <a:off x="5257800" y="1905000"/>
              <a:ext cx="2133600" cy="2286000"/>
            </a:xfrm>
            <a:prstGeom prst="star10">
              <a:avLst/>
            </a:prstGeom>
            <a:effectLst>
              <a:outerShdw blurRad="50800" dist="38100" dir="13500000" algn="b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 name="TextBox 5"/>
            <p:cNvSpPr txBox="1"/>
            <p:nvPr/>
          </p:nvSpPr>
          <p:spPr>
            <a:xfrm>
              <a:off x="5638800" y="2590800"/>
              <a:ext cx="1447800" cy="830997"/>
            </a:xfrm>
            <a:prstGeom prst="rect">
              <a:avLst/>
            </a:prstGeom>
            <a:noFill/>
          </p:spPr>
          <p:txBody>
            <a:bodyPr wrap="square" rtlCol="0">
              <a:spAutoFit/>
            </a:bodyPr>
            <a:lstStyle/>
            <a:p>
              <a:pPr algn="ctr"/>
              <a:r>
                <a:rPr lang="en-US" sz="2400" dirty="0" smtClean="0">
                  <a:solidFill>
                    <a:schemeClr val="bg1"/>
                  </a:solidFill>
                </a:rPr>
                <a:t>BRCA1 Mutation</a:t>
              </a:r>
              <a:endParaRPr lang="en-US" sz="2400" dirty="0">
                <a:solidFill>
                  <a:schemeClr val="bg1"/>
                </a:solidFill>
              </a:endParaRPr>
            </a:p>
          </p:txBody>
        </p:sp>
      </p:grpSp>
    </p:spTree>
    <p:extLst>
      <p:ext uri="{BB962C8B-B14F-4D97-AF65-F5344CB8AC3E}">
        <p14:creationId xmlns:p14="http://schemas.microsoft.com/office/powerpoint/2010/main" val="135205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Cloudera impala</a:t>
            </a:r>
            <a:endParaRPr lang="en-US" dirty="0"/>
          </a:p>
        </p:txBody>
      </p:sp>
      <p:sp>
        <p:nvSpPr>
          <p:cNvPr id="5" name="Text Placeholder 4"/>
          <p:cNvSpPr>
            <a:spLocks noGrp="1"/>
          </p:cNvSpPr>
          <p:nvPr>
            <p:ph type="body" idx="1"/>
          </p:nvPr>
        </p:nvSpPr>
        <p:spPr/>
        <p:txBody>
          <a:bodyPr/>
          <a:lstStyle/>
          <a:p>
            <a:r>
              <a:rPr lang="en-US" dirty="0" smtClean="0"/>
              <a:t>Big Data and the Hadoop Ecosystem</a:t>
            </a:r>
            <a:endParaRPr lang="en-US" dirty="0"/>
          </a:p>
        </p:txBody>
      </p:sp>
    </p:spTree>
    <p:extLst>
      <p:ext uri="{BB962C8B-B14F-4D97-AF65-F5344CB8AC3E}">
        <p14:creationId xmlns:p14="http://schemas.microsoft.com/office/powerpoint/2010/main" val="1885970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sp>
        <p:nvSpPr>
          <p:cNvPr id="3" name="Content Placeholder 2"/>
          <p:cNvSpPr>
            <a:spLocks noGrp="1"/>
          </p:cNvSpPr>
          <p:nvPr>
            <p:ph idx="1"/>
          </p:nvPr>
        </p:nvSpPr>
        <p:spPr>
          <a:xfrm>
            <a:off x="838200" y="1371600"/>
            <a:ext cx="7696200" cy="914399"/>
          </a:xfrm>
        </p:spPr>
        <p:txBody>
          <a:bodyPr>
            <a:normAutofit/>
          </a:bodyPr>
          <a:lstStyle/>
          <a:p>
            <a:pPr marL="0" indent="0">
              <a:buNone/>
            </a:pPr>
            <a:r>
              <a:rPr lang="en-US" sz="2000" dirty="0" smtClean="0"/>
              <a:t>"Any amount of data that's too big to be handled by one computer." </a:t>
            </a:r>
            <a:br>
              <a:rPr lang="en-US" sz="2000" dirty="0" smtClean="0"/>
            </a:br>
            <a:r>
              <a:rPr lang="en-US" sz="2000" i="1" dirty="0" smtClean="0"/>
              <a:t>John </a:t>
            </a:r>
            <a:r>
              <a:rPr lang="en-US" sz="2000" i="1" dirty="0" err="1" smtClean="0"/>
              <a:t>Rauser</a:t>
            </a:r>
            <a:r>
              <a:rPr lang="en-US" sz="2000" i="1" dirty="0" smtClean="0"/>
              <a:t>, AWS Data Scientist</a:t>
            </a:r>
          </a:p>
          <a:p>
            <a:endParaRPr lang="en-US" sz="2000" dirty="0" smtClean="0"/>
          </a:p>
          <a:p>
            <a:endParaRPr lang="en-US" sz="2000" dirty="0" smtClean="0"/>
          </a:p>
        </p:txBody>
      </p:sp>
      <p:pic>
        <p:nvPicPr>
          <p:cNvPr id="4" name="Picture 3"/>
          <p:cNvPicPr>
            <a:picLocks noChangeAspect="1"/>
          </p:cNvPicPr>
          <p:nvPr/>
        </p:nvPicPr>
        <p:blipFill>
          <a:blip r:embed="rId2"/>
          <a:stretch>
            <a:fillRect/>
          </a:stretch>
        </p:blipFill>
        <p:spPr>
          <a:xfrm>
            <a:off x="1447800" y="2133600"/>
            <a:ext cx="6073698" cy="3570202"/>
          </a:xfrm>
          <a:prstGeom prst="rect">
            <a:avLst/>
          </a:prstGeom>
        </p:spPr>
      </p:pic>
      <p:sp>
        <p:nvSpPr>
          <p:cNvPr id="5" name="Content Placeholder 2"/>
          <p:cNvSpPr txBox="1">
            <a:spLocks/>
          </p:cNvSpPr>
          <p:nvPr/>
        </p:nvSpPr>
        <p:spPr>
          <a:xfrm>
            <a:off x="1447800" y="5715000"/>
            <a:ext cx="6477000" cy="9143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5E6A7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rgbClr val="5E6A7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rgbClr val="5E6A7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rgbClr val="5E6A7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rgbClr val="5E6A7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"The joke is that big data is data that breaks </a:t>
            </a:r>
            <a:r>
              <a:rPr lang="en-US" sz="2000" dirty="0" smtClean="0"/>
              <a:t>Excel..." </a:t>
            </a:r>
            <a:br>
              <a:rPr lang="en-US" sz="2000" dirty="0" smtClean="0"/>
            </a:br>
            <a:r>
              <a:rPr lang="en-US" sz="2000" i="1" dirty="0" smtClean="0"/>
              <a:t>Brian Witt, Senior Data Scientist at Jawbone</a:t>
            </a:r>
          </a:p>
          <a:p>
            <a:endParaRPr lang="en-US" sz="2000" dirty="0" smtClean="0"/>
          </a:p>
          <a:p>
            <a:endParaRPr lang="en-US" sz="2000" dirty="0" smtClean="0"/>
          </a:p>
        </p:txBody>
      </p:sp>
    </p:spTree>
    <p:extLst>
      <p:ext uri="{BB962C8B-B14F-4D97-AF65-F5344CB8AC3E}">
        <p14:creationId xmlns:p14="http://schemas.microsoft.com/office/powerpoint/2010/main" val="41623064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rcRect l="531" r="531"/>
          <a:stretch>
            <a:fillRect/>
          </a:stretch>
        </p:blipFill>
        <p:spPr>
          <a:xfrm>
            <a:off x="1295400" y="2743200"/>
            <a:ext cx="6440799" cy="3302130"/>
          </a:xfrm>
          <a:prstGeom prst="rect">
            <a:avLst/>
          </a:prstGeom>
        </p:spPr>
      </p:pic>
      <p:sp>
        <p:nvSpPr>
          <p:cNvPr id="2" name="Title 1"/>
          <p:cNvSpPr>
            <a:spLocks noGrp="1"/>
          </p:cNvSpPr>
          <p:nvPr>
            <p:ph type="title"/>
          </p:nvPr>
        </p:nvSpPr>
        <p:spPr/>
        <p:txBody>
          <a:bodyPr/>
          <a:lstStyle/>
          <a:p>
            <a:r>
              <a:rPr lang="en-US" dirty="0" smtClean="0"/>
              <a:t>Hadoop</a:t>
            </a:r>
            <a:endParaRPr lang="en-US" dirty="0"/>
          </a:p>
        </p:txBody>
      </p:sp>
      <p:sp>
        <p:nvSpPr>
          <p:cNvPr id="3" name="Content Placeholder 2"/>
          <p:cNvSpPr>
            <a:spLocks noGrp="1"/>
          </p:cNvSpPr>
          <p:nvPr>
            <p:ph idx="1"/>
          </p:nvPr>
        </p:nvSpPr>
        <p:spPr>
          <a:xfrm>
            <a:off x="609600" y="1295400"/>
            <a:ext cx="6400800" cy="1371599"/>
          </a:xfrm>
        </p:spPr>
        <p:txBody>
          <a:bodyPr>
            <a:normAutofit fontScale="70000" lnSpcReduction="20000"/>
          </a:bodyPr>
          <a:lstStyle/>
          <a:p>
            <a:r>
              <a:rPr lang="en-US" dirty="0" smtClean="0"/>
              <a:t>First major big-data solution</a:t>
            </a:r>
          </a:p>
          <a:p>
            <a:r>
              <a:rPr lang="en-US" dirty="0" smtClean="0"/>
              <a:t>Based on map-reduce</a:t>
            </a:r>
          </a:p>
          <a:p>
            <a:r>
              <a:rPr lang="en-US" b="1" dirty="0" smtClean="0">
                <a:solidFill>
                  <a:srgbClr val="FF0000"/>
                </a:solidFill>
              </a:rPr>
              <a:t>Requires java and/or custom languages</a:t>
            </a:r>
          </a:p>
          <a:p>
            <a:r>
              <a:rPr lang="en-US" dirty="0" smtClean="0"/>
              <a:t>Slow when querying large data sets</a:t>
            </a:r>
          </a:p>
          <a:p>
            <a:endParaRPr lang="en-US" dirty="0"/>
          </a:p>
        </p:txBody>
      </p:sp>
    </p:spTree>
    <p:extLst>
      <p:ext uri="{BB962C8B-B14F-4D97-AF65-F5344CB8AC3E}">
        <p14:creationId xmlns:p14="http://schemas.microsoft.com/office/powerpoint/2010/main" val="2404355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Cloudera Impala </a:t>
            </a:r>
            <a:r>
              <a:rPr lang="en-US" dirty="0" err="1" smtClean="0"/>
              <a:t>vs</a:t>
            </a:r>
            <a:r>
              <a:rPr lang="en-US" dirty="0" smtClean="0"/>
              <a:t> Hadoop</a:t>
            </a:r>
            <a:endParaRPr lang="en-US" dirty="0"/>
          </a:p>
        </p:txBody>
      </p:sp>
      <p:sp>
        <p:nvSpPr>
          <p:cNvPr id="3" name="Content Placeholder 2"/>
          <p:cNvSpPr>
            <a:spLocks noGrp="1"/>
          </p:cNvSpPr>
          <p:nvPr>
            <p:ph idx="1"/>
          </p:nvPr>
        </p:nvSpPr>
        <p:spPr>
          <a:xfrm>
            <a:off x="609600" y="1295400"/>
            <a:ext cx="6781800" cy="1752599"/>
          </a:xfrm>
        </p:spPr>
        <p:txBody>
          <a:bodyPr>
            <a:normAutofit fontScale="62500" lnSpcReduction="20000"/>
          </a:bodyPr>
          <a:lstStyle/>
          <a:p>
            <a:r>
              <a:rPr lang="en-US" dirty="0" smtClean="0"/>
              <a:t>Hadoop</a:t>
            </a:r>
            <a:r>
              <a:rPr lang="en-US" dirty="0"/>
              <a:t>-</a:t>
            </a:r>
            <a:r>
              <a:rPr lang="en-US" dirty="0" smtClean="0"/>
              <a:t>based system</a:t>
            </a:r>
          </a:p>
          <a:p>
            <a:r>
              <a:rPr lang="en-US" dirty="0" smtClean="0"/>
              <a:t>Access data and run map-reduce jobs without java</a:t>
            </a:r>
          </a:p>
          <a:p>
            <a:r>
              <a:rPr lang="en-US" dirty="0" smtClean="0"/>
              <a:t>Access data directly from HDFS</a:t>
            </a:r>
          </a:p>
          <a:p>
            <a:r>
              <a:rPr lang="en-US" dirty="0" smtClean="0"/>
              <a:t>Native SQL Syntax</a:t>
            </a:r>
          </a:p>
          <a:p>
            <a:r>
              <a:rPr lang="en-US" dirty="0" smtClean="0"/>
              <a:t>Faster than Hive</a:t>
            </a:r>
          </a:p>
          <a:p>
            <a:endParaRPr lang="en-US" dirty="0" smtClean="0"/>
          </a:p>
          <a:p>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990600" y="3309004"/>
            <a:ext cx="6477000" cy="3167996"/>
          </a:xfrm>
          <a:prstGeom prst="rect">
            <a:avLst/>
          </a:prstGeom>
        </p:spPr>
      </p:pic>
    </p:spTree>
    <p:extLst>
      <p:ext uri="{BB962C8B-B14F-4D97-AF65-F5344CB8AC3E}">
        <p14:creationId xmlns:p14="http://schemas.microsoft.com/office/powerpoint/2010/main" val="2488357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impala?</a:t>
            </a:r>
            <a:endParaRPr lang="en-US" dirty="0"/>
          </a:p>
        </p:txBody>
      </p:sp>
      <p:sp>
        <p:nvSpPr>
          <p:cNvPr id="5" name="Text Placeholder 4"/>
          <p:cNvSpPr>
            <a:spLocks noGrp="1"/>
          </p:cNvSpPr>
          <p:nvPr>
            <p:ph type="body" idx="1"/>
          </p:nvPr>
        </p:nvSpPr>
        <p:spPr/>
        <p:txBody>
          <a:bodyPr/>
          <a:lstStyle/>
          <a:p>
            <a:r>
              <a:rPr lang="en-US" dirty="0" smtClean="0"/>
              <a:t>System Structure</a:t>
            </a:r>
            <a:endParaRPr lang="en-US" dirty="0"/>
          </a:p>
        </p:txBody>
      </p:sp>
    </p:spTree>
    <p:extLst>
      <p:ext uri="{BB962C8B-B14F-4D97-AF65-F5344CB8AC3E}">
        <p14:creationId xmlns:p14="http://schemas.microsoft.com/office/powerpoint/2010/main" val="3855381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a:t>
            </a:r>
            <a:endParaRPr lang="en-US" dirty="0"/>
          </a:p>
        </p:txBody>
      </p:sp>
      <p:sp>
        <p:nvSpPr>
          <p:cNvPr id="3" name="Content Placeholder 2"/>
          <p:cNvSpPr>
            <a:spLocks noGrp="1"/>
          </p:cNvSpPr>
          <p:nvPr>
            <p:ph idx="1"/>
          </p:nvPr>
        </p:nvSpPr>
        <p:spPr/>
        <p:txBody>
          <a:bodyPr/>
          <a:lstStyle/>
          <a:p>
            <a:pPr marL="0" indent="0">
              <a:buNone/>
            </a:pPr>
            <a:r>
              <a:rPr lang="en-US" dirty="0" smtClean="0"/>
              <a:t>GitHub tutorials and PowerPoint: </a:t>
            </a:r>
          </a:p>
          <a:p>
            <a:pPr marL="0" indent="0">
              <a:buNone/>
            </a:pPr>
            <a:endParaRPr lang="en-US" dirty="0" smtClean="0"/>
          </a:p>
          <a:p>
            <a:pPr marL="0" indent="0">
              <a:buNone/>
            </a:pPr>
            <a:r>
              <a:rPr lang="en-US" dirty="0" err="1" smtClean="0">
                <a:latin typeface="Courier New"/>
                <a:cs typeface="Courier New"/>
              </a:rPr>
              <a:t>git</a:t>
            </a:r>
            <a:r>
              <a:rPr lang="en-US" dirty="0" smtClean="0">
                <a:latin typeface="Courier New"/>
                <a:cs typeface="Courier New"/>
              </a:rPr>
              <a:t> clone </a:t>
            </a:r>
            <a:r>
              <a:rPr lang="en-US" dirty="0" smtClean="0">
                <a:latin typeface="Courier New"/>
                <a:cs typeface="Courier New"/>
                <a:hlinkClick r:id="rId2"/>
              </a:rPr>
              <a:t>https</a:t>
            </a:r>
            <a:r>
              <a:rPr lang="en-US" dirty="0">
                <a:latin typeface="Courier New"/>
                <a:cs typeface="Courier New"/>
                <a:hlinkClick r:id="rId2"/>
              </a:rPr>
              <a:t>://github.com/summerela/impala_training/</a:t>
            </a:r>
            <a:endParaRPr lang="en-US" dirty="0">
              <a:latin typeface="Courier New"/>
              <a:cs typeface="Courier New"/>
            </a:endParaRPr>
          </a:p>
        </p:txBody>
      </p:sp>
    </p:spTree>
    <p:extLst>
      <p:ext uri="{BB962C8B-B14F-4D97-AF65-F5344CB8AC3E}">
        <p14:creationId xmlns:p14="http://schemas.microsoft.com/office/powerpoint/2010/main" val="4244578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exactly is impala?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417638"/>
            <a:ext cx="4846128" cy="4373562"/>
          </a:xfrm>
          <a:prstGeom prst="rect">
            <a:avLst/>
          </a:prstGeom>
        </p:spPr>
      </p:pic>
    </p:spTree>
    <p:extLst>
      <p:ext uri="{BB962C8B-B14F-4D97-AF65-F5344CB8AC3E}">
        <p14:creationId xmlns:p14="http://schemas.microsoft.com/office/powerpoint/2010/main" val="17449279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media.licdn.com/mpr/mpr/shrinknp_800_800/AAEAAQAAAAAAAAOvAAAAJGJmNmQ5YzgyLWUxOGQtNDRkOS04YWQ0LTEyZmI4N2U3OTY5N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438400"/>
            <a:ext cx="5039599" cy="37796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smtClean="0"/>
              <a:t>Data Warehousing and Analysis Solution</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1417638"/>
            <a:ext cx="4846128" cy="4373562"/>
          </a:xfrm>
          <a:prstGeom prst="rect">
            <a:avLst/>
          </a:prstGeom>
        </p:spPr>
      </p:pic>
    </p:spTree>
    <p:extLst>
      <p:ext uri="{BB962C8B-B14F-4D97-AF65-F5344CB8AC3E}">
        <p14:creationId xmlns:p14="http://schemas.microsoft.com/office/powerpoint/2010/main" val="6734979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File Storage</a:t>
            </a:r>
            <a:endParaRPr lang="en-US" dirty="0"/>
          </a:p>
        </p:txBody>
      </p:sp>
      <p:pic>
        <p:nvPicPr>
          <p:cNvPr id="3" name="Picture 2"/>
          <p:cNvPicPr>
            <a:picLocks noChangeAspect="1"/>
          </p:cNvPicPr>
          <p:nvPr/>
        </p:nvPicPr>
        <p:blipFill>
          <a:blip r:embed="rId3"/>
          <a:stretch>
            <a:fillRect/>
          </a:stretch>
        </p:blipFill>
        <p:spPr>
          <a:xfrm>
            <a:off x="2514599" y="3429001"/>
            <a:ext cx="4191001" cy="1852544"/>
          </a:xfrm>
          <a:prstGeom prst="rect">
            <a:avLst/>
          </a:prstGeom>
        </p:spPr>
      </p:pic>
      <p:sp>
        <p:nvSpPr>
          <p:cNvPr id="4" name="Rectangle 3"/>
          <p:cNvSpPr/>
          <p:nvPr/>
        </p:nvSpPr>
        <p:spPr>
          <a:xfrm>
            <a:off x="2514600" y="3886200"/>
            <a:ext cx="2057400" cy="13716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83072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bestlaptopswithssd.com/wp-content/uploads/2015/03/iStock_000016084473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887" y="1205477"/>
            <a:ext cx="3313113" cy="24255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HDFS: File Storage</a:t>
            </a:r>
            <a:endParaRPr lang="en-US" dirty="0"/>
          </a:p>
        </p:txBody>
      </p:sp>
      <p:pic>
        <p:nvPicPr>
          <p:cNvPr id="3" name="Picture 2"/>
          <p:cNvPicPr>
            <a:picLocks noChangeAspect="1"/>
          </p:cNvPicPr>
          <p:nvPr/>
        </p:nvPicPr>
        <p:blipFill>
          <a:blip r:embed="rId4"/>
          <a:stretch>
            <a:fillRect/>
          </a:stretch>
        </p:blipFill>
        <p:spPr>
          <a:xfrm>
            <a:off x="2514599" y="3429001"/>
            <a:ext cx="4191001" cy="1852544"/>
          </a:xfrm>
          <a:prstGeom prst="rect">
            <a:avLst/>
          </a:prstGeom>
        </p:spPr>
      </p:pic>
      <p:sp>
        <p:nvSpPr>
          <p:cNvPr id="4" name="Rectangle 3"/>
          <p:cNvSpPr/>
          <p:nvPr/>
        </p:nvSpPr>
        <p:spPr>
          <a:xfrm>
            <a:off x="2514600" y="3886200"/>
            <a:ext cx="2057400" cy="13716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566920" y="1463676"/>
            <a:ext cx="2667000" cy="1569660"/>
          </a:xfrm>
          <a:prstGeom prst="rect">
            <a:avLst/>
          </a:prstGeom>
          <a:noFill/>
        </p:spPr>
        <p:txBody>
          <a:bodyPr wrap="square" rtlCol="0">
            <a:spAutoFit/>
          </a:bodyPr>
          <a:lstStyle/>
          <a:p>
            <a:r>
              <a:rPr lang="en-US" sz="2400" dirty="0" smtClean="0"/>
              <a:t>Store Files:</a:t>
            </a:r>
          </a:p>
          <a:p>
            <a:pPr marL="285750" indent="-285750">
              <a:buFontTx/>
              <a:buChar char="-"/>
            </a:pPr>
            <a:r>
              <a:rPr lang="en-US" sz="2400" dirty="0" smtClean="0"/>
              <a:t>Variants</a:t>
            </a:r>
          </a:p>
          <a:p>
            <a:pPr marL="285750" indent="-285750">
              <a:buFontTx/>
              <a:buChar char="-"/>
            </a:pPr>
            <a:r>
              <a:rPr lang="en-US" sz="2400" dirty="0" smtClean="0"/>
              <a:t>Reference DB’s</a:t>
            </a:r>
          </a:p>
          <a:p>
            <a:pPr marL="285750" indent="-285750">
              <a:buFontTx/>
              <a:buChar char="-"/>
            </a:pPr>
            <a:r>
              <a:rPr lang="en-US" sz="2400" dirty="0" smtClean="0"/>
              <a:t>Analysis results</a:t>
            </a:r>
            <a:endParaRPr lang="en-US" sz="2400" dirty="0"/>
          </a:p>
        </p:txBody>
      </p:sp>
    </p:spTree>
    <p:extLst>
      <p:ext uri="{BB962C8B-B14F-4D97-AF65-F5344CB8AC3E}">
        <p14:creationId xmlns:p14="http://schemas.microsoft.com/office/powerpoint/2010/main" val="20608510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 Raw Data</a:t>
            </a:r>
            <a:endParaRPr lang="en-US" dirty="0"/>
          </a:p>
        </p:txBody>
      </p:sp>
      <p:pic>
        <p:nvPicPr>
          <p:cNvPr id="4" name="Picture 3"/>
          <p:cNvPicPr>
            <a:picLocks noChangeAspect="1"/>
          </p:cNvPicPr>
          <p:nvPr/>
        </p:nvPicPr>
        <p:blipFill>
          <a:blip r:embed="rId3"/>
          <a:stretch>
            <a:fillRect/>
          </a:stretch>
        </p:blipFill>
        <p:spPr>
          <a:xfrm>
            <a:off x="304800" y="2057400"/>
            <a:ext cx="8686800" cy="3200400"/>
          </a:xfrm>
          <a:prstGeom prst="rect">
            <a:avLst/>
          </a:prstGeom>
        </p:spPr>
      </p:pic>
      <p:sp>
        <p:nvSpPr>
          <p:cNvPr id="7" name="TextBox 6"/>
          <p:cNvSpPr txBox="1"/>
          <p:nvPr/>
        </p:nvSpPr>
        <p:spPr>
          <a:xfrm>
            <a:off x="304800" y="1441883"/>
            <a:ext cx="7620000" cy="523220"/>
          </a:xfrm>
          <a:prstGeom prst="rect">
            <a:avLst/>
          </a:prstGeom>
          <a:noFill/>
        </p:spPr>
        <p:txBody>
          <a:bodyPr wrap="square" rtlCol="0">
            <a:spAutoFit/>
          </a:bodyPr>
          <a:lstStyle/>
          <a:p>
            <a:r>
              <a:rPr lang="en-US" sz="2800" dirty="0" smtClean="0"/>
              <a:t>Raw VCF file transformed and uploaded to HDFS: </a:t>
            </a:r>
            <a:endParaRPr lang="en-US" sz="2800" dirty="0"/>
          </a:p>
        </p:txBody>
      </p:sp>
    </p:spTree>
    <p:extLst>
      <p:ext uri="{BB962C8B-B14F-4D97-AF65-F5344CB8AC3E}">
        <p14:creationId xmlns:p14="http://schemas.microsoft.com/office/powerpoint/2010/main" val="5733168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Impala Table</a:t>
            </a:r>
            <a:endParaRPr lang="en-US" dirty="0"/>
          </a:p>
        </p:txBody>
      </p:sp>
      <p:sp>
        <p:nvSpPr>
          <p:cNvPr id="6" name="TextBox 5"/>
          <p:cNvSpPr txBox="1"/>
          <p:nvPr/>
        </p:nvSpPr>
        <p:spPr>
          <a:xfrm>
            <a:off x="304800" y="1441883"/>
            <a:ext cx="3962400" cy="523220"/>
          </a:xfrm>
          <a:prstGeom prst="rect">
            <a:avLst/>
          </a:prstGeom>
          <a:noFill/>
        </p:spPr>
        <p:txBody>
          <a:bodyPr wrap="square" rtlCol="0">
            <a:spAutoFit/>
          </a:bodyPr>
          <a:lstStyle/>
          <a:p>
            <a:r>
              <a:rPr lang="en-US" sz="2800" dirty="0" smtClean="0"/>
              <a:t>Read as a table by impala: </a:t>
            </a:r>
            <a:endParaRPr lang="en-US" sz="2800"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457200" y="2362200"/>
            <a:ext cx="8517865" cy="2590800"/>
          </a:xfrm>
          <a:prstGeom prst="rect">
            <a:avLst/>
          </a:prstGeom>
        </p:spPr>
      </p:pic>
    </p:spTree>
    <p:extLst>
      <p:ext uri="{BB962C8B-B14F-4D97-AF65-F5344CB8AC3E}">
        <p14:creationId xmlns:p14="http://schemas.microsoft.com/office/powerpoint/2010/main" val="2136999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exactly is impala?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417638"/>
            <a:ext cx="4846128" cy="4373562"/>
          </a:xfrm>
          <a:prstGeom prst="rect">
            <a:avLst/>
          </a:prstGeom>
        </p:spPr>
      </p:pic>
    </p:spTree>
    <p:extLst>
      <p:ext uri="{BB962C8B-B14F-4D97-AF65-F5344CB8AC3E}">
        <p14:creationId xmlns:p14="http://schemas.microsoft.com/office/powerpoint/2010/main" val="2512392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Data</a:t>
            </a:r>
            <a:endParaRPr lang="en-US" dirty="0"/>
          </a:p>
        </p:txBody>
      </p:sp>
      <p:pic>
        <p:nvPicPr>
          <p:cNvPr id="3" name="Picture 2"/>
          <p:cNvPicPr>
            <a:picLocks noChangeAspect="1"/>
          </p:cNvPicPr>
          <p:nvPr/>
        </p:nvPicPr>
        <p:blipFill>
          <a:blip r:embed="rId3"/>
          <a:stretch>
            <a:fillRect/>
          </a:stretch>
        </p:blipFill>
        <p:spPr>
          <a:xfrm>
            <a:off x="3848100" y="1828800"/>
            <a:ext cx="1257300" cy="990600"/>
          </a:xfrm>
          <a:prstGeom prst="rect">
            <a:avLst/>
          </a:prstGeom>
        </p:spPr>
      </p:pic>
    </p:spTree>
    <p:extLst>
      <p:ext uri="{BB962C8B-B14F-4D97-AF65-F5344CB8AC3E}">
        <p14:creationId xmlns:p14="http://schemas.microsoft.com/office/powerpoint/2010/main" val="38073595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Data</a:t>
            </a:r>
            <a:endParaRPr lang="en-US" dirty="0"/>
          </a:p>
        </p:txBody>
      </p:sp>
      <p:pic>
        <p:nvPicPr>
          <p:cNvPr id="3" name="Picture 2"/>
          <p:cNvPicPr>
            <a:picLocks noChangeAspect="1"/>
          </p:cNvPicPr>
          <p:nvPr/>
        </p:nvPicPr>
        <p:blipFill>
          <a:blip r:embed="rId3"/>
          <a:stretch>
            <a:fillRect/>
          </a:stretch>
        </p:blipFill>
        <p:spPr>
          <a:xfrm>
            <a:off x="3848100" y="1828800"/>
            <a:ext cx="1257300" cy="990600"/>
          </a:xfrm>
          <a:prstGeom prst="rect">
            <a:avLst/>
          </a:prstGeom>
        </p:spPr>
      </p:pic>
      <p:sp>
        <p:nvSpPr>
          <p:cNvPr id="5" name="AutoShape 2" descr="https://upload.wikimedia.org/wikipedia/commons/5/55/Contrived_MS-DOS_logo.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File:Contrived MS-DOS logo.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4200" y="3962400"/>
            <a:ext cx="2894012" cy="1820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9930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Query Language (SQL)</a:t>
            </a:r>
            <a:endParaRPr lang="en-US" dirty="0"/>
          </a:p>
        </p:txBody>
      </p:sp>
      <p:pic>
        <p:nvPicPr>
          <p:cNvPr id="3" name="Picture 2"/>
          <p:cNvPicPr>
            <a:picLocks noChangeAspect="1"/>
          </p:cNvPicPr>
          <p:nvPr/>
        </p:nvPicPr>
        <p:blipFill>
          <a:blip r:embed="rId3"/>
          <a:stretch>
            <a:fillRect/>
          </a:stretch>
        </p:blipFill>
        <p:spPr>
          <a:xfrm>
            <a:off x="3848100" y="1828800"/>
            <a:ext cx="1257300" cy="990600"/>
          </a:xfrm>
          <a:prstGeom prst="rect">
            <a:avLst/>
          </a:prstGeom>
        </p:spPr>
      </p:pic>
      <p:sp>
        <p:nvSpPr>
          <p:cNvPr id="4" name="TextBox 3"/>
          <p:cNvSpPr txBox="1"/>
          <p:nvPr/>
        </p:nvSpPr>
        <p:spPr>
          <a:xfrm>
            <a:off x="762000" y="3048000"/>
            <a:ext cx="3581400" cy="1938992"/>
          </a:xfrm>
          <a:prstGeom prst="rect">
            <a:avLst/>
          </a:prstGeom>
          <a:noFill/>
        </p:spPr>
        <p:txBody>
          <a:bodyPr wrap="square" rtlCol="0">
            <a:spAutoFit/>
          </a:bodyPr>
          <a:lstStyle/>
          <a:p>
            <a:r>
              <a:rPr lang="en-US" sz="2400" b="1" dirty="0" smtClean="0"/>
              <a:t>Basic SQL Syntax</a:t>
            </a:r>
          </a:p>
          <a:p>
            <a:endParaRPr lang="en-US" sz="2400" dirty="0"/>
          </a:p>
          <a:p>
            <a:r>
              <a:rPr lang="en-US" dirty="0"/>
              <a:t>SELECT </a:t>
            </a:r>
            <a:r>
              <a:rPr lang="en-US" dirty="0" err="1"/>
              <a:t>column_name</a:t>
            </a:r>
            <a:r>
              <a:rPr lang="en-US" dirty="0"/>
              <a:t>(s) </a:t>
            </a:r>
          </a:p>
          <a:p>
            <a:r>
              <a:rPr lang="en-US" dirty="0"/>
              <a:t>FROM </a:t>
            </a:r>
            <a:r>
              <a:rPr lang="en-US" dirty="0" err="1" smtClean="0"/>
              <a:t>database_name.table_name</a:t>
            </a:r>
            <a:r>
              <a:rPr lang="en-US" dirty="0" smtClean="0"/>
              <a:t> </a:t>
            </a:r>
            <a:endParaRPr lang="en-US" dirty="0"/>
          </a:p>
          <a:p>
            <a:r>
              <a:rPr lang="en-US" dirty="0"/>
              <a:t>WHERE conditions </a:t>
            </a:r>
          </a:p>
          <a:p>
            <a:r>
              <a:rPr lang="en-US" dirty="0" smtClean="0"/>
              <a:t>LIMIT </a:t>
            </a:r>
            <a:r>
              <a:rPr lang="en-US" dirty="0"/>
              <a:t>number of rows to </a:t>
            </a:r>
            <a:r>
              <a:rPr lang="en-US" dirty="0" smtClean="0"/>
              <a:t>return</a:t>
            </a:r>
            <a:endParaRPr lang="en-US" dirty="0"/>
          </a:p>
        </p:txBody>
      </p:sp>
      <p:sp>
        <p:nvSpPr>
          <p:cNvPr id="6" name="Rectangle 5"/>
          <p:cNvSpPr/>
          <p:nvPr/>
        </p:nvSpPr>
        <p:spPr>
          <a:xfrm>
            <a:off x="4572000" y="3124200"/>
            <a:ext cx="4267200" cy="1846659"/>
          </a:xfrm>
          <a:prstGeom prst="rect">
            <a:avLst/>
          </a:prstGeom>
        </p:spPr>
        <p:txBody>
          <a:bodyPr wrap="square">
            <a:spAutoFit/>
          </a:bodyPr>
          <a:lstStyle/>
          <a:p>
            <a:r>
              <a:rPr lang="en-US" sz="2400" b="1" dirty="0" smtClean="0"/>
              <a:t>Example</a:t>
            </a:r>
            <a:endParaRPr lang="en-US" b="1" dirty="0" smtClean="0"/>
          </a:p>
          <a:p>
            <a:endParaRPr lang="en-US" b="1" dirty="0"/>
          </a:p>
          <a:p>
            <a:r>
              <a:rPr lang="en-US" dirty="0"/>
              <a:t>SELECT * </a:t>
            </a:r>
          </a:p>
          <a:p>
            <a:r>
              <a:rPr lang="en-US" dirty="0"/>
              <a:t>FROM p7_ref_grch37.ucsc_genes </a:t>
            </a:r>
          </a:p>
          <a:p>
            <a:r>
              <a:rPr lang="en-US" dirty="0"/>
              <a:t>WHERE </a:t>
            </a:r>
            <a:r>
              <a:rPr lang="en-US" dirty="0" err="1"/>
              <a:t>chrom</a:t>
            </a:r>
            <a:r>
              <a:rPr lang="en-US" dirty="0"/>
              <a:t> = '1' </a:t>
            </a:r>
          </a:p>
          <a:p>
            <a:r>
              <a:rPr lang="en-US" dirty="0"/>
              <a:t>LIMIT 5</a:t>
            </a:r>
          </a:p>
        </p:txBody>
      </p:sp>
    </p:spTree>
    <p:extLst>
      <p:ext uri="{BB962C8B-B14F-4D97-AF65-F5344CB8AC3E}">
        <p14:creationId xmlns:p14="http://schemas.microsoft.com/office/powerpoint/2010/main" val="2900146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Content Placeholder 3"/>
          <p:cNvSpPr>
            <a:spLocks noGrp="1"/>
          </p:cNvSpPr>
          <p:nvPr>
            <p:ph idx="1"/>
          </p:nvPr>
        </p:nvSpPr>
        <p:spPr/>
        <p:txBody>
          <a:bodyPr>
            <a:normAutofit fontScale="70000" lnSpcReduction="20000"/>
          </a:bodyPr>
          <a:lstStyle/>
          <a:p>
            <a:pPr marL="571500" indent="-571500">
              <a:buFont typeface="+mj-lt"/>
              <a:buAutoNum type="romanUcPeriod"/>
            </a:pPr>
            <a:r>
              <a:rPr lang="en-US" dirty="0" smtClean="0"/>
              <a:t>Overview of Impala Ecosystem</a:t>
            </a:r>
          </a:p>
          <a:p>
            <a:pPr marL="971550" lvl="1" indent="-571500">
              <a:buFont typeface="+mj-lt"/>
              <a:buAutoNum type="romanUcPeriod"/>
            </a:pPr>
            <a:r>
              <a:rPr lang="en-US" dirty="0"/>
              <a:t>Use Cases</a:t>
            </a:r>
          </a:p>
          <a:p>
            <a:pPr marL="971550" lvl="1" indent="-571500">
              <a:buFont typeface="+mj-lt"/>
              <a:buAutoNum type="romanUcPeriod"/>
            </a:pPr>
            <a:r>
              <a:rPr lang="en-US" dirty="0" smtClean="0"/>
              <a:t>What is Cloudera Impala? </a:t>
            </a:r>
          </a:p>
          <a:p>
            <a:pPr marL="971550" lvl="1" indent="-571500">
              <a:buFont typeface="+mj-lt"/>
              <a:buAutoNum type="romanUcPeriod"/>
            </a:pPr>
            <a:r>
              <a:rPr lang="en-US" dirty="0" smtClean="0"/>
              <a:t>What’s available? </a:t>
            </a:r>
          </a:p>
          <a:p>
            <a:pPr marL="571500" indent="-571500">
              <a:buFont typeface="+mj-lt"/>
              <a:buAutoNum type="romanUcPeriod"/>
            </a:pPr>
            <a:r>
              <a:rPr lang="en-US" dirty="0" smtClean="0"/>
              <a:t>Connecting to Impala</a:t>
            </a:r>
          </a:p>
          <a:p>
            <a:pPr marL="971550" lvl="1" indent="-571500">
              <a:buFont typeface="+mj-lt"/>
              <a:buAutoNum type="romanUcPeriod"/>
            </a:pPr>
            <a:r>
              <a:rPr lang="en-US" dirty="0" smtClean="0"/>
              <a:t>Hue Web Interface</a:t>
            </a:r>
          </a:p>
          <a:p>
            <a:pPr marL="971550" lvl="1" indent="-571500">
              <a:buFont typeface="+mj-lt"/>
              <a:buAutoNum type="romanUcPeriod"/>
            </a:pPr>
            <a:r>
              <a:rPr lang="en-US" dirty="0" smtClean="0"/>
              <a:t>Impala Shell</a:t>
            </a:r>
          </a:p>
          <a:p>
            <a:pPr marL="971550" lvl="1" indent="-571500">
              <a:buFont typeface="+mj-lt"/>
              <a:buAutoNum type="romanUcPeriod"/>
            </a:pPr>
            <a:r>
              <a:rPr lang="en-US" dirty="0" smtClean="0"/>
              <a:t>R</a:t>
            </a:r>
          </a:p>
          <a:p>
            <a:pPr marL="971550" lvl="1" indent="-571500">
              <a:buFont typeface="+mj-lt"/>
              <a:buAutoNum type="romanUcPeriod"/>
            </a:pPr>
            <a:r>
              <a:rPr lang="en-US" dirty="0" smtClean="0"/>
              <a:t>Python</a:t>
            </a:r>
          </a:p>
          <a:p>
            <a:pPr marL="571500" indent="-571500">
              <a:buFont typeface="+mj-lt"/>
              <a:buAutoNum type="romanUcPeriod"/>
            </a:pPr>
            <a:r>
              <a:rPr lang="en-US" dirty="0" smtClean="0"/>
              <a:t>Breakout Sessions:</a:t>
            </a:r>
          </a:p>
          <a:p>
            <a:pPr marL="971550" lvl="1" indent="-571500">
              <a:buFont typeface="+mj-lt"/>
              <a:buAutoNum type="romanUcPeriod"/>
            </a:pPr>
            <a:r>
              <a:rPr lang="en-US" dirty="0" smtClean="0"/>
              <a:t>Query Creation</a:t>
            </a:r>
          </a:p>
          <a:p>
            <a:pPr marL="971550" lvl="1" indent="-571500">
              <a:buFont typeface="+mj-lt"/>
              <a:buAutoNum type="romanUcPeriod"/>
            </a:pPr>
            <a:r>
              <a:rPr lang="en-US" dirty="0" smtClean="0"/>
              <a:t>Pipelines</a:t>
            </a:r>
          </a:p>
          <a:p>
            <a:pPr marL="571500" indent="-571500">
              <a:buFont typeface="+mj-lt"/>
              <a:buAutoNum type="romanUcPeriod"/>
            </a:pPr>
            <a:r>
              <a:rPr lang="en-US" dirty="0" smtClean="0"/>
              <a:t>Where to Find Help</a:t>
            </a:r>
          </a:p>
          <a:p>
            <a:pPr marL="571500" indent="-571500">
              <a:buFont typeface="+mj-lt"/>
              <a:buAutoNum type="romanUcPeriod"/>
            </a:pPr>
            <a:endParaRPr lang="en-US" dirty="0" smtClean="0"/>
          </a:p>
          <a:p>
            <a:pPr marL="971550" lvl="1" indent="-571500">
              <a:buFont typeface="+mj-lt"/>
              <a:buAutoNum type="romanUcPeriod"/>
            </a:pP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2783681"/>
            <a:ext cx="3446096" cy="2159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Cloudera vs. Traditional RDBMS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 transactional operations:</a:t>
            </a:r>
          </a:p>
          <a:p>
            <a:pPr lvl="1"/>
            <a:r>
              <a:rPr lang="en-US" dirty="0" smtClean="0"/>
              <a:t>DELETE</a:t>
            </a:r>
          </a:p>
          <a:p>
            <a:pPr lvl="1"/>
            <a:r>
              <a:rPr lang="en-US" dirty="0" smtClean="0"/>
              <a:t>UPDATE</a:t>
            </a:r>
          </a:p>
          <a:p>
            <a:pPr lvl="1"/>
            <a:r>
              <a:rPr lang="en-US" dirty="0" smtClean="0"/>
              <a:t>COMMIT/ROLLBACK</a:t>
            </a:r>
          </a:p>
          <a:p>
            <a:r>
              <a:rPr lang="en-US" dirty="0" smtClean="0"/>
              <a:t>Flexible schemas</a:t>
            </a:r>
          </a:p>
          <a:p>
            <a:pPr lvl="1"/>
            <a:r>
              <a:rPr lang="en-US" dirty="0" smtClean="0"/>
              <a:t>No indexing</a:t>
            </a:r>
          </a:p>
          <a:p>
            <a:pPr lvl="1"/>
            <a:r>
              <a:rPr lang="en-US" dirty="0" smtClean="0"/>
              <a:t>Primary key not required</a:t>
            </a:r>
          </a:p>
          <a:p>
            <a:pPr lvl="1"/>
            <a:r>
              <a:rPr lang="en-US" dirty="0" smtClean="0"/>
              <a:t>Replication of data not a concern</a:t>
            </a:r>
          </a:p>
          <a:p>
            <a:r>
              <a:rPr lang="en-US" dirty="0" smtClean="0"/>
              <a:t>Optimized by partitioning</a:t>
            </a:r>
          </a:p>
          <a:p>
            <a:r>
              <a:rPr lang="en-US" dirty="0" smtClean="0"/>
              <a:t>Data distributed on clusters</a:t>
            </a:r>
          </a:p>
          <a:p>
            <a:endParaRPr lang="en-US" dirty="0"/>
          </a:p>
        </p:txBody>
      </p:sp>
    </p:spTree>
    <p:extLst>
      <p:ext uri="{BB962C8B-B14F-4D97-AF65-F5344CB8AC3E}">
        <p14:creationId xmlns:p14="http://schemas.microsoft.com/office/powerpoint/2010/main" val="3912500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to Impala</a:t>
            </a:r>
            <a:endParaRPr lang="en-US" dirty="0"/>
          </a:p>
        </p:txBody>
      </p:sp>
      <p:pic>
        <p:nvPicPr>
          <p:cNvPr id="3" name="Picture 2"/>
          <p:cNvPicPr>
            <a:picLocks noChangeAspect="1"/>
          </p:cNvPicPr>
          <p:nvPr/>
        </p:nvPicPr>
        <p:blipFill>
          <a:blip r:embed="rId3"/>
          <a:stretch>
            <a:fillRect/>
          </a:stretch>
        </p:blipFill>
        <p:spPr>
          <a:xfrm>
            <a:off x="3810000" y="1828800"/>
            <a:ext cx="1171575" cy="942975"/>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805" y="2360928"/>
            <a:ext cx="1486802" cy="1127919"/>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9971" y="4191000"/>
            <a:ext cx="2302470" cy="1419857"/>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9800" y="3429000"/>
            <a:ext cx="2813877" cy="703470"/>
          </a:xfrm>
          <a:prstGeom prst="rect">
            <a:avLst/>
          </a:prstGeom>
        </p:spPr>
      </p:pic>
      <p:grpSp>
        <p:nvGrpSpPr>
          <p:cNvPr id="9" name="Group 8"/>
          <p:cNvGrpSpPr/>
          <p:nvPr/>
        </p:nvGrpSpPr>
        <p:grpSpPr>
          <a:xfrm>
            <a:off x="6705600" y="1066800"/>
            <a:ext cx="1952181" cy="1447800"/>
            <a:chOff x="7010677" y="4343400"/>
            <a:chExt cx="1952181" cy="1447800"/>
          </a:xfrm>
        </p:grpSpPr>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10677" y="4343400"/>
              <a:ext cx="1952181" cy="1447800"/>
            </a:xfrm>
            <a:prstGeom prst="rect">
              <a:avLst/>
            </a:prstGeom>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74426" y="4495801"/>
              <a:ext cx="1324627" cy="762000"/>
            </a:xfrm>
            <a:prstGeom prst="rect">
              <a:avLst/>
            </a:prstGeom>
          </p:spPr>
        </p:pic>
      </p:grpSp>
      <p:grpSp>
        <p:nvGrpSpPr>
          <p:cNvPr id="15" name="Group 14"/>
          <p:cNvGrpSpPr/>
          <p:nvPr/>
        </p:nvGrpSpPr>
        <p:grpSpPr>
          <a:xfrm>
            <a:off x="3680273" y="3634264"/>
            <a:ext cx="1402453" cy="803112"/>
            <a:chOff x="3733903" y="3298345"/>
            <a:chExt cx="1402453" cy="803112"/>
          </a:xfrm>
        </p:grpSpPr>
        <p:sp>
          <p:nvSpPr>
            <p:cNvPr id="10" name="Rounded Rectangle 9"/>
            <p:cNvSpPr/>
            <p:nvPr/>
          </p:nvSpPr>
          <p:spPr>
            <a:xfrm>
              <a:off x="3750468" y="3298345"/>
              <a:ext cx="1385888" cy="803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733903" y="3378595"/>
              <a:ext cx="1385887" cy="646331"/>
            </a:xfrm>
            <a:prstGeom prst="rect">
              <a:avLst/>
            </a:prstGeom>
            <a:noFill/>
          </p:spPr>
          <p:txBody>
            <a:bodyPr wrap="square" rtlCol="0">
              <a:spAutoFit/>
            </a:bodyPr>
            <a:lstStyle/>
            <a:p>
              <a:pPr algn="ctr"/>
              <a:r>
                <a:rPr lang="en-US" sz="3600" b="1" dirty="0" smtClean="0">
                  <a:solidFill>
                    <a:schemeClr val="bg1"/>
                  </a:solidFill>
                </a:rPr>
                <a:t>ODBC</a:t>
              </a:r>
              <a:endParaRPr lang="en-US" sz="3600" b="1" dirty="0">
                <a:solidFill>
                  <a:schemeClr val="bg1"/>
                </a:solidFill>
              </a:endParaRPr>
            </a:p>
          </p:txBody>
        </p:sp>
      </p:grpSp>
      <p:pic>
        <p:nvPicPr>
          <p:cNvPr id="1026" name="Picture 2" descr="http://static1.squarespace.com/static/540609f7e4b0fd1f5b942629/547e14a9e4b06b8e3a02a033/5512c65ce4b03f20e2c299d4/1427293983877/tableau-software-logo-NEW.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5486400"/>
            <a:ext cx="3702050" cy="77593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a:stCxn id="3" idx="2"/>
            <a:endCxn id="10" idx="0"/>
          </p:cNvCxnSpPr>
          <p:nvPr/>
        </p:nvCxnSpPr>
        <p:spPr>
          <a:xfrm flipH="1">
            <a:off x="4389782" y="2771775"/>
            <a:ext cx="6006" cy="86248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4959006" y="2362200"/>
            <a:ext cx="1898994" cy="3810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953000" y="2743200"/>
            <a:ext cx="1371600" cy="6096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flipV="1">
            <a:off x="2514600" y="3200400"/>
            <a:ext cx="1219200" cy="4572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2667000" y="4419600"/>
            <a:ext cx="1066800" cy="5334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a:off x="4419600" y="4419600"/>
            <a:ext cx="6006" cy="12192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62755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impala?</a:t>
            </a:r>
            <a:endParaRPr lang="en-US" dirty="0"/>
          </a:p>
        </p:txBody>
      </p:sp>
      <p:sp>
        <p:nvSpPr>
          <p:cNvPr id="5" name="Text Placeholder 4"/>
          <p:cNvSpPr>
            <a:spLocks noGrp="1"/>
          </p:cNvSpPr>
          <p:nvPr>
            <p:ph type="body" idx="1"/>
          </p:nvPr>
        </p:nvSpPr>
        <p:spPr/>
        <p:txBody>
          <a:bodyPr/>
          <a:lstStyle/>
          <a:p>
            <a:r>
              <a:rPr lang="en-US" dirty="0" smtClean="0"/>
              <a:t>Data Model</a:t>
            </a:r>
            <a:endParaRPr lang="en-US" dirty="0"/>
          </a:p>
        </p:txBody>
      </p:sp>
    </p:spTree>
    <p:extLst>
      <p:ext uri="{BB962C8B-B14F-4D97-AF65-F5344CB8AC3E}">
        <p14:creationId xmlns:p14="http://schemas.microsoft.com/office/powerpoint/2010/main" val="2946767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Schema</a:t>
            </a:r>
            <a:endParaRPr lang="en-US" dirty="0"/>
          </a:p>
        </p:txBody>
      </p:sp>
      <p:graphicFrame>
        <p:nvGraphicFramePr>
          <p:cNvPr id="6" name="Diagram 5"/>
          <p:cNvGraphicFramePr/>
          <p:nvPr>
            <p:extLst>
              <p:ext uri="{D42A27DB-BD31-4B8C-83A1-F6EECF244321}">
                <p14:modId xmlns:p14="http://schemas.microsoft.com/office/powerpoint/2010/main" val="3074315985"/>
              </p:ext>
            </p:extLst>
          </p:nvPr>
        </p:nvGraphicFramePr>
        <p:xfrm>
          <a:off x="381000" y="914400"/>
          <a:ext cx="85344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15245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197"/>
            <a:ext cx="8229600" cy="1143000"/>
          </a:xfrm>
        </p:spPr>
        <p:txBody>
          <a:bodyPr>
            <a:normAutofit/>
          </a:bodyPr>
          <a:lstStyle/>
          <a:p>
            <a:r>
              <a:rPr lang="en-US" dirty="0" smtClean="0"/>
              <a:t>Infrastructure goal and requirements</a:t>
            </a:r>
            <a:br>
              <a:rPr lang="en-US" dirty="0" smtClean="0"/>
            </a:br>
            <a:r>
              <a:rPr lang="en-US" sz="2700" dirty="0" smtClean="0">
                <a:solidFill>
                  <a:srgbClr val="5E6A71"/>
                </a:solidFill>
              </a:rPr>
              <a:t>Enabling speed and reproducibility</a:t>
            </a:r>
            <a:endParaRPr lang="en-US" sz="2700" dirty="0">
              <a:solidFill>
                <a:srgbClr val="5E6A71"/>
              </a:solidFill>
            </a:endParaRPr>
          </a:p>
        </p:txBody>
      </p:sp>
      <p:sp>
        <p:nvSpPr>
          <p:cNvPr id="3" name="Content Placeholder 2"/>
          <p:cNvSpPr>
            <a:spLocks noGrp="1"/>
          </p:cNvSpPr>
          <p:nvPr>
            <p:ph idx="1"/>
          </p:nvPr>
        </p:nvSpPr>
        <p:spPr>
          <a:xfrm>
            <a:off x="457200" y="1390845"/>
            <a:ext cx="8320482" cy="4525963"/>
          </a:xfrm>
        </p:spPr>
        <p:txBody>
          <a:bodyPr>
            <a:normAutofit fontScale="85000" lnSpcReduction="10000"/>
          </a:bodyPr>
          <a:lstStyle/>
          <a:p>
            <a:r>
              <a:rPr lang="en-US" sz="3000" dirty="0" smtClean="0"/>
              <a:t>Incremental updates</a:t>
            </a:r>
          </a:p>
          <a:p>
            <a:pPr lvl="1"/>
            <a:r>
              <a:rPr lang="en-US" sz="2600" dirty="0" smtClean="0"/>
              <a:t>add more genomes and re-analyze</a:t>
            </a:r>
          </a:p>
          <a:p>
            <a:pPr lvl="1"/>
            <a:r>
              <a:rPr lang="en-US" sz="2600" dirty="0"/>
              <a:t>u</a:t>
            </a:r>
            <a:r>
              <a:rPr lang="en-US" sz="2600" dirty="0" smtClean="0"/>
              <a:t>pdate annotations and re-analyze</a:t>
            </a:r>
          </a:p>
          <a:p>
            <a:endParaRPr lang="en-US" sz="3000" dirty="0" smtClean="0"/>
          </a:p>
          <a:p>
            <a:r>
              <a:rPr lang="en-US" sz="3000" dirty="0"/>
              <a:t>Accessible from high performance computing environment</a:t>
            </a:r>
          </a:p>
          <a:p>
            <a:endParaRPr lang="en-US" sz="3000" dirty="0" smtClean="0"/>
          </a:p>
          <a:p>
            <a:r>
              <a:rPr lang="en-US" sz="3000" dirty="0" smtClean="0"/>
              <a:t>Provenance and </a:t>
            </a:r>
            <a:r>
              <a:rPr lang="en-US" sz="3000" dirty="0"/>
              <a:t>versioning </a:t>
            </a:r>
            <a:r>
              <a:rPr lang="en-US" sz="3000" dirty="0" smtClean="0"/>
              <a:t>➝ reproducible research</a:t>
            </a:r>
            <a:endParaRPr lang="en-US" sz="3000" dirty="0"/>
          </a:p>
          <a:p>
            <a:pPr marL="0" indent="0">
              <a:buNone/>
            </a:pPr>
            <a:endParaRPr lang="en-US" sz="3000" dirty="0" smtClean="0"/>
          </a:p>
          <a:p>
            <a:r>
              <a:rPr lang="en-US" sz="3000" dirty="0" smtClean="0"/>
              <a:t>Central to analysis, reports, research, interactive exploration, and clinical integration</a:t>
            </a:r>
          </a:p>
          <a:p>
            <a:endParaRPr lang="en-US" dirty="0"/>
          </a:p>
        </p:txBody>
      </p:sp>
    </p:spTree>
    <p:extLst>
      <p:ext uri="{BB962C8B-B14F-4D97-AF65-F5344CB8AC3E}">
        <p14:creationId xmlns:p14="http://schemas.microsoft.com/office/powerpoint/2010/main" val="146930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Standards</a:t>
            </a:r>
            <a:endParaRPr lang="en-US" dirty="0"/>
          </a:p>
        </p:txBody>
      </p:sp>
      <p:sp>
        <p:nvSpPr>
          <p:cNvPr id="4" name="Content Placeholder 3"/>
          <p:cNvSpPr>
            <a:spLocks noGrp="1"/>
          </p:cNvSpPr>
          <p:nvPr>
            <p:ph idx="1"/>
          </p:nvPr>
        </p:nvSpPr>
        <p:spPr/>
        <p:txBody>
          <a:bodyPr>
            <a:normAutofit/>
          </a:bodyPr>
          <a:lstStyle/>
          <a:p>
            <a:r>
              <a:rPr lang="en-US" dirty="0" smtClean="0"/>
              <a:t>Convention</a:t>
            </a:r>
          </a:p>
          <a:p>
            <a:pPr lvl="1"/>
            <a:r>
              <a:rPr lang="en-US" dirty="0" smtClean="0"/>
              <a:t>Normalized Data</a:t>
            </a:r>
          </a:p>
          <a:p>
            <a:pPr lvl="1"/>
            <a:r>
              <a:rPr lang="en-US" dirty="0" smtClean="0"/>
              <a:t>1-based coordinates</a:t>
            </a:r>
          </a:p>
          <a:p>
            <a:pPr lvl="1"/>
            <a:r>
              <a:rPr lang="en-US" dirty="0" smtClean="0"/>
              <a:t>Universal Column Names</a:t>
            </a:r>
          </a:p>
          <a:p>
            <a:pPr lvl="2"/>
            <a:r>
              <a:rPr lang="en-US" dirty="0" err="1" smtClean="0"/>
              <a:t>Chrom</a:t>
            </a:r>
            <a:endParaRPr lang="en-US" dirty="0" smtClean="0"/>
          </a:p>
          <a:p>
            <a:pPr lvl="2"/>
            <a:r>
              <a:rPr lang="en-US" dirty="0" err="1" smtClean="0"/>
              <a:t>Pos</a:t>
            </a:r>
            <a:endParaRPr lang="en-US" dirty="0" smtClean="0"/>
          </a:p>
          <a:p>
            <a:pPr lvl="2"/>
            <a:r>
              <a:rPr lang="en-US" dirty="0" smtClean="0"/>
              <a:t>Ref</a:t>
            </a:r>
          </a:p>
          <a:p>
            <a:pPr lvl="2"/>
            <a:r>
              <a:rPr lang="en-US" dirty="0" smtClean="0"/>
              <a:t>Alt</a:t>
            </a:r>
          </a:p>
          <a:p>
            <a:pPr lvl="1"/>
            <a:r>
              <a:rPr lang="en-US" dirty="0" smtClean="0"/>
              <a:t>Each database based on a specific build</a:t>
            </a:r>
          </a:p>
        </p:txBody>
      </p:sp>
    </p:spTree>
    <p:extLst>
      <p:ext uri="{BB962C8B-B14F-4D97-AF65-F5344CB8AC3E}">
        <p14:creationId xmlns:p14="http://schemas.microsoft.com/office/powerpoint/2010/main" val="7093935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4" name="Content Placeholder 3"/>
          <p:cNvSpPr>
            <a:spLocks noGrp="1"/>
          </p:cNvSpPr>
          <p:nvPr>
            <p:ph idx="1"/>
          </p:nvPr>
        </p:nvSpPr>
        <p:spPr/>
        <p:txBody>
          <a:bodyPr>
            <a:normAutofit/>
          </a:bodyPr>
          <a:lstStyle/>
          <a:p>
            <a:r>
              <a:rPr lang="en-US" dirty="0" smtClean="0"/>
              <a:t>Speed</a:t>
            </a:r>
          </a:p>
          <a:p>
            <a:pPr lvl="1"/>
            <a:r>
              <a:rPr lang="en-US" dirty="0" smtClean="0"/>
              <a:t>Quickly run queries across thousands of genomes</a:t>
            </a:r>
          </a:p>
          <a:p>
            <a:r>
              <a:rPr lang="en-US" dirty="0" smtClean="0"/>
              <a:t>Scalability</a:t>
            </a:r>
          </a:p>
          <a:p>
            <a:pPr lvl="1"/>
            <a:r>
              <a:rPr lang="en-US" dirty="0" smtClean="0"/>
              <a:t>Just add more nodes as the data grows</a:t>
            </a:r>
            <a:endParaRPr lang="en-US" dirty="0"/>
          </a:p>
          <a:p>
            <a:r>
              <a:rPr lang="en-US" dirty="0" smtClean="0"/>
              <a:t>Dynamically cohort creation</a:t>
            </a:r>
          </a:p>
          <a:p>
            <a:pPr lvl="1"/>
            <a:r>
              <a:rPr lang="en-US" dirty="0" smtClean="0"/>
              <a:t>Create cohorts (mother, study, condition..)</a:t>
            </a:r>
            <a:endParaRPr lang="en-US" dirty="0"/>
          </a:p>
        </p:txBody>
      </p:sp>
    </p:spTree>
    <p:extLst>
      <p:ext uri="{BB962C8B-B14F-4D97-AF65-F5344CB8AC3E}">
        <p14:creationId xmlns:p14="http://schemas.microsoft.com/office/powerpoint/2010/main" val="35352029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impala?</a:t>
            </a:r>
            <a:endParaRPr lang="en-US" dirty="0"/>
          </a:p>
        </p:txBody>
      </p:sp>
      <p:sp>
        <p:nvSpPr>
          <p:cNvPr id="5" name="Text Placeholder 4"/>
          <p:cNvSpPr>
            <a:spLocks noGrp="1"/>
          </p:cNvSpPr>
          <p:nvPr>
            <p:ph type="body" idx="1"/>
          </p:nvPr>
        </p:nvSpPr>
        <p:spPr/>
        <p:txBody>
          <a:bodyPr/>
          <a:lstStyle/>
          <a:p>
            <a:r>
              <a:rPr lang="en-US" dirty="0" smtClean="0"/>
              <a:t>Variant Normalization and RCF Format</a:t>
            </a:r>
            <a:endParaRPr lang="en-US" dirty="0"/>
          </a:p>
        </p:txBody>
      </p:sp>
    </p:spTree>
    <p:extLst>
      <p:ext uri="{BB962C8B-B14F-4D97-AF65-F5344CB8AC3E}">
        <p14:creationId xmlns:p14="http://schemas.microsoft.com/office/powerpoint/2010/main" val="14987437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Variant Normalization: Parsimony</a:t>
            </a:r>
            <a:endParaRPr lang="en-US" dirty="0"/>
          </a:p>
        </p:txBody>
      </p:sp>
      <p:sp>
        <p:nvSpPr>
          <p:cNvPr id="5" name="Content Placeholder 4"/>
          <p:cNvSpPr>
            <a:spLocks noGrp="1"/>
          </p:cNvSpPr>
          <p:nvPr>
            <p:ph idx="1"/>
          </p:nvPr>
        </p:nvSpPr>
        <p:spPr/>
        <p:txBody>
          <a:bodyPr/>
          <a:lstStyle/>
          <a:p>
            <a:endParaRPr lang="en-US" b="1" dirty="0"/>
          </a:p>
          <a:p>
            <a:pPr marL="0" indent="0">
              <a:buNone/>
            </a:pPr>
            <a:endParaRPr lang="en-US" dirty="0"/>
          </a:p>
        </p:txBody>
      </p:sp>
      <p:sp>
        <p:nvSpPr>
          <p:cNvPr id="6" name="TextBox 5"/>
          <p:cNvSpPr txBox="1"/>
          <p:nvPr/>
        </p:nvSpPr>
        <p:spPr>
          <a:xfrm>
            <a:off x="457200" y="6400800"/>
            <a:ext cx="6098545" cy="276999"/>
          </a:xfrm>
          <a:prstGeom prst="rect">
            <a:avLst/>
          </a:prstGeom>
          <a:noFill/>
        </p:spPr>
        <p:txBody>
          <a:bodyPr wrap="none" rtlCol="0">
            <a:spAutoFit/>
          </a:bodyPr>
          <a:lstStyle/>
          <a:p>
            <a:r>
              <a:rPr lang="en-US" sz="1200" b="1" i="1" dirty="0" smtClean="0"/>
              <a:t>Tan A, </a:t>
            </a:r>
            <a:r>
              <a:rPr lang="en-US" sz="1200" b="1" i="1" dirty="0" err="1" smtClean="0"/>
              <a:t>Abecasis</a:t>
            </a:r>
            <a:r>
              <a:rPr lang="en-US" sz="1200" b="1" i="1" dirty="0" smtClean="0"/>
              <a:t> G, Kang HM.  Unified representation of genetic variants. Bioinformatics 2015</a:t>
            </a:r>
            <a:endParaRPr lang="en-US" sz="1200" i="1" dirty="0"/>
          </a:p>
        </p:txBody>
      </p:sp>
      <p:pic>
        <p:nvPicPr>
          <p:cNvPr id="1026" name="Picture 2" descr="This figure shows multiple representations of a MNP. The left shows 4 possible representations differentiated by color. The right shows the corresponding representation in VCF. The last representation represents the parsimonious representation of the MNP."/>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990600" y="1219200"/>
            <a:ext cx="64008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378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Variant Normalization: Left Alignment</a:t>
            </a:r>
            <a:endParaRPr lang="en-US" dirty="0"/>
          </a:p>
        </p:txBody>
      </p:sp>
      <p:sp>
        <p:nvSpPr>
          <p:cNvPr id="5" name="Content Placeholder 4"/>
          <p:cNvSpPr>
            <a:spLocks noGrp="1"/>
          </p:cNvSpPr>
          <p:nvPr>
            <p:ph idx="1"/>
          </p:nvPr>
        </p:nvSpPr>
        <p:spPr/>
        <p:txBody>
          <a:bodyPr/>
          <a:lstStyle/>
          <a:p>
            <a:endParaRPr lang="en-US" b="1" dirty="0"/>
          </a:p>
          <a:p>
            <a:pPr marL="0" indent="0">
              <a:buNone/>
            </a:pPr>
            <a:endParaRPr lang="en-US" dirty="0"/>
          </a:p>
        </p:txBody>
      </p:sp>
      <p:sp>
        <p:nvSpPr>
          <p:cNvPr id="6" name="TextBox 5"/>
          <p:cNvSpPr txBox="1"/>
          <p:nvPr/>
        </p:nvSpPr>
        <p:spPr>
          <a:xfrm>
            <a:off x="304800" y="6477000"/>
            <a:ext cx="6098545" cy="276999"/>
          </a:xfrm>
          <a:prstGeom prst="rect">
            <a:avLst/>
          </a:prstGeom>
          <a:noFill/>
        </p:spPr>
        <p:txBody>
          <a:bodyPr wrap="none" rtlCol="0">
            <a:spAutoFit/>
          </a:bodyPr>
          <a:lstStyle/>
          <a:p>
            <a:r>
              <a:rPr lang="en-US" sz="1200" b="1" i="1" dirty="0" smtClean="0"/>
              <a:t>Tan A, </a:t>
            </a:r>
            <a:r>
              <a:rPr lang="en-US" sz="1200" b="1" i="1" dirty="0" err="1" smtClean="0"/>
              <a:t>Abecasis</a:t>
            </a:r>
            <a:r>
              <a:rPr lang="en-US" sz="1200" b="1" i="1" dirty="0" smtClean="0"/>
              <a:t> G, Kang HM.  Unified representation of genetic variants. Bioinformatics 2015</a:t>
            </a:r>
            <a:endParaRPr lang="en-US" sz="1200" i="1" dirty="0"/>
          </a:p>
        </p:txBody>
      </p:sp>
      <p:pic>
        <p:nvPicPr>
          <p:cNvPr id="1028" name="Picture 4" descr="This figure shows multiple representations of a CA tandem repeat. The left shows five possible representations differentiated by color. The right shows the corresponding representation in VCF. The last representation represents the left aligned and parsimonious representation of the ST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828800" y="1143000"/>
            <a:ext cx="5410200" cy="40576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85800" y="5029200"/>
            <a:ext cx="7262732" cy="1354217"/>
          </a:xfrm>
          <a:prstGeom prst="rect">
            <a:avLst/>
          </a:prstGeom>
          <a:noFill/>
        </p:spPr>
        <p:txBody>
          <a:bodyPr wrap="square" rtlCol="0">
            <a:spAutoFit/>
          </a:bodyPr>
          <a:lstStyle/>
          <a:p>
            <a:r>
              <a:rPr lang="en-US" b="1" dirty="0" smtClean="0"/>
              <a:t>A variant is normalized if and only if it is parsimonious and left aligned.</a:t>
            </a:r>
          </a:p>
          <a:p>
            <a:endParaRPr lang="en-US" dirty="0"/>
          </a:p>
          <a:p>
            <a:r>
              <a:rPr lang="en-US" dirty="0"/>
              <a:t>Software:  </a:t>
            </a:r>
            <a:r>
              <a:rPr lang="en-US" b="1" dirty="0" err="1"/>
              <a:t>vt</a:t>
            </a:r>
            <a:r>
              <a:rPr lang="en-US" b="1" dirty="0"/>
              <a:t> </a:t>
            </a:r>
            <a:r>
              <a:rPr lang="en-US" dirty="0"/>
              <a:t/>
            </a:r>
            <a:br>
              <a:rPr lang="en-US" dirty="0"/>
            </a:br>
            <a:r>
              <a:rPr lang="en-US" sz="1400" dirty="0"/>
              <a:t>http://</a:t>
            </a:r>
            <a:r>
              <a:rPr lang="en-US" sz="1400" dirty="0" err="1"/>
              <a:t>genome.sph.umich.edu</a:t>
            </a:r>
            <a:r>
              <a:rPr lang="en-US" sz="1400" dirty="0"/>
              <a:t>/wiki/</a:t>
            </a:r>
            <a:r>
              <a:rPr lang="en-US" sz="1400" dirty="0" err="1"/>
              <a:t>Vt</a:t>
            </a:r>
            <a:endParaRPr lang="en-US" sz="1400" dirty="0"/>
          </a:p>
          <a:p>
            <a:r>
              <a:rPr lang="en-US" sz="1400" dirty="0"/>
              <a:t>https://</a:t>
            </a:r>
            <a:r>
              <a:rPr lang="en-US" sz="1400" dirty="0" err="1"/>
              <a:t>github.com</a:t>
            </a:r>
            <a:r>
              <a:rPr lang="en-US" sz="1400" dirty="0"/>
              <a:t>/</a:t>
            </a:r>
            <a:r>
              <a:rPr lang="en-US" sz="1400" dirty="0" err="1"/>
              <a:t>atks</a:t>
            </a:r>
            <a:r>
              <a:rPr lang="en-US" sz="1400" dirty="0"/>
              <a:t>/</a:t>
            </a:r>
            <a:r>
              <a:rPr lang="en-US" sz="1400" dirty="0" err="1" smtClean="0"/>
              <a:t>vt.git</a:t>
            </a:r>
            <a:endParaRPr lang="en-US" sz="1400" dirty="0"/>
          </a:p>
        </p:txBody>
      </p:sp>
    </p:spTree>
    <p:extLst>
      <p:ext uri="{BB962C8B-B14F-4D97-AF65-F5344CB8AC3E}">
        <p14:creationId xmlns:p14="http://schemas.microsoft.com/office/powerpoint/2010/main" val="3895227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1: Overview of Impala Ecosystem</a:t>
            </a:r>
            <a:endParaRPr lang="en-US" dirty="0"/>
          </a:p>
        </p:txBody>
      </p:sp>
    </p:spTree>
    <p:extLst>
      <p:ext uri="{BB962C8B-B14F-4D97-AF65-F5344CB8AC3E}">
        <p14:creationId xmlns:p14="http://schemas.microsoft.com/office/powerpoint/2010/main" val="26202890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6883293" y="6113058"/>
            <a:ext cx="2260707" cy="7449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57200" y="37369"/>
            <a:ext cx="8229600" cy="786075"/>
          </a:xfrm>
        </p:spPr>
        <p:txBody>
          <a:bodyPr>
            <a:normAutofit fontScale="90000"/>
          </a:bodyPr>
          <a:lstStyle/>
          <a:p>
            <a:pPr algn="l"/>
            <a:r>
              <a:rPr lang="en-US" dirty="0" smtClean="0"/>
              <a:t>Genome sequencing data model</a:t>
            </a:r>
            <a:br>
              <a:rPr lang="en-US" dirty="0" smtClean="0"/>
            </a:br>
            <a:r>
              <a:rPr lang="en-US" sz="3100" dirty="0" smtClean="0">
                <a:solidFill>
                  <a:srgbClr val="5E6A71"/>
                </a:solidFill>
              </a:rPr>
              <a:t>Range Call Format</a:t>
            </a:r>
            <a:endParaRPr lang="en-US" sz="3100" dirty="0">
              <a:solidFill>
                <a:srgbClr val="5E6A71"/>
              </a:solidFill>
            </a:endParaRPr>
          </a:p>
        </p:txBody>
      </p:sp>
      <p:sp>
        <p:nvSpPr>
          <p:cNvPr id="6" name="Rounded Rectangle 5"/>
          <p:cNvSpPr/>
          <p:nvPr/>
        </p:nvSpPr>
        <p:spPr>
          <a:xfrm>
            <a:off x="341138" y="2754123"/>
            <a:ext cx="1143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Illumina </a:t>
            </a:r>
            <a:r>
              <a:rPr lang="en-US" dirty="0" err="1" smtClean="0"/>
              <a:t>gVCF</a:t>
            </a:r>
            <a:endParaRPr lang="en-US" dirty="0"/>
          </a:p>
        </p:txBody>
      </p:sp>
      <p:sp>
        <p:nvSpPr>
          <p:cNvPr id="7" name="Rounded Rectangle 6"/>
          <p:cNvSpPr/>
          <p:nvPr/>
        </p:nvSpPr>
        <p:spPr>
          <a:xfrm>
            <a:off x="264938" y="3932545"/>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CGI</a:t>
            </a:r>
          </a:p>
          <a:p>
            <a:pPr algn="ctr"/>
            <a:r>
              <a:rPr lang="en-US" dirty="0" err="1" smtClean="0"/>
              <a:t>vcfBeta</a:t>
            </a:r>
            <a:endParaRPr lang="en-US" dirty="0"/>
          </a:p>
        </p:txBody>
      </p:sp>
      <p:sp>
        <p:nvSpPr>
          <p:cNvPr id="8" name="TextBox 7"/>
          <p:cNvSpPr txBox="1"/>
          <p:nvPr/>
        </p:nvSpPr>
        <p:spPr>
          <a:xfrm>
            <a:off x="1853434" y="1215496"/>
            <a:ext cx="6237605" cy="1323439"/>
          </a:xfrm>
          <a:prstGeom prst="rect">
            <a:avLst/>
          </a:prstGeom>
          <a:noFill/>
        </p:spPr>
        <p:txBody>
          <a:bodyPr wrap="none" rtlCol="0">
            <a:spAutoFit/>
          </a:bodyPr>
          <a:lstStyle/>
          <a:p>
            <a:pPr marL="285750" indent="-285750">
              <a:buFont typeface="Arial" panose="020B0604020202020204" pitchFamily="34" charset="0"/>
              <a:buChar char="•"/>
            </a:pPr>
            <a:r>
              <a:rPr lang="en-US" sz="2000" dirty="0"/>
              <a:t>VCF format extension - adds end position column</a:t>
            </a:r>
          </a:p>
          <a:p>
            <a:pPr marL="285750" indent="-285750">
              <a:buFont typeface="Arial" panose="020B0604020202020204" pitchFamily="34" charset="0"/>
              <a:buChar char="•"/>
            </a:pPr>
            <a:r>
              <a:rPr lang="en-US" sz="2000" dirty="0" smtClean="0"/>
              <a:t>Compact and general - homozygous reference inferred</a:t>
            </a:r>
          </a:p>
          <a:p>
            <a:pPr marL="285750" indent="-285750">
              <a:buFont typeface="Arial" panose="020B0604020202020204" pitchFamily="34" charset="0"/>
              <a:buChar char="•"/>
            </a:pPr>
            <a:r>
              <a:rPr lang="en-US" sz="2000" dirty="0" smtClean="0"/>
              <a:t>Contains no-call information</a:t>
            </a:r>
          </a:p>
          <a:p>
            <a:pPr marL="285750" indent="-285750">
              <a:buFont typeface="Arial" panose="020B0604020202020204" pitchFamily="34" charset="0"/>
              <a:buChar char="•"/>
            </a:pPr>
            <a:r>
              <a:rPr lang="en-US" sz="2000" dirty="0" smtClean="0"/>
              <a:t>Compatible with </a:t>
            </a:r>
            <a:r>
              <a:rPr lang="en-US" sz="2000" dirty="0" err="1" smtClean="0"/>
              <a:t>bedtools</a:t>
            </a:r>
            <a:endParaRPr lang="en-US" sz="2000" dirty="0" smtClean="0"/>
          </a:p>
        </p:txBody>
      </p:sp>
      <p:sp>
        <p:nvSpPr>
          <p:cNvPr id="9" name="TextBox 8"/>
          <p:cNvSpPr txBox="1"/>
          <p:nvPr/>
        </p:nvSpPr>
        <p:spPr>
          <a:xfrm>
            <a:off x="4674067" y="5600670"/>
            <a:ext cx="4273927" cy="1077218"/>
          </a:xfrm>
          <a:prstGeom prst="rect">
            <a:avLst/>
          </a:prstGeom>
          <a:noFill/>
        </p:spPr>
        <p:txBody>
          <a:bodyPr wrap="none" rtlCol="0">
            <a:spAutoFit/>
          </a:bodyPr>
          <a:lstStyle/>
          <a:p>
            <a:r>
              <a:rPr lang="en-US" sz="1600" dirty="0" smtClean="0"/>
              <a:t>Illumina:</a:t>
            </a:r>
          </a:p>
          <a:p>
            <a:pPr marL="285750" indent="-285750">
              <a:buFont typeface="Arial" panose="020B0604020202020204" pitchFamily="34" charset="0"/>
              <a:buChar char="•"/>
            </a:pPr>
            <a:r>
              <a:rPr lang="en-US" sz="1600" dirty="0" smtClean="0"/>
              <a:t>FILTER other than PASS to </a:t>
            </a:r>
            <a:r>
              <a:rPr lang="en-US" sz="1600" dirty="0" err="1" smtClean="0"/>
              <a:t>nc</a:t>
            </a:r>
            <a:endParaRPr lang="en-US" sz="1600" dirty="0" smtClean="0"/>
          </a:p>
          <a:p>
            <a:pPr marL="285750" indent="-285750">
              <a:buFont typeface="Arial" panose="020B0604020202020204" pitchFamily="34" charset="0"/>
              <a:buChar char="•"/>
            </a:pPr>
            <a:r>
              <a:rPr lang="en-US" sz="1600" dirty="0" smtClean="0"/>
              <a:t>Exclude reference (filter == PASS &amp;&amp; GT = 0.0)</a:t>
            </a:r>
          </a:p>
          <a:p>
            <a:pPr marL="285750" indent="-285750">
              <a:buFont typeface="Arial" panose="020B0604020202020204" pitchFamily="34" charset="0"/>
              <a:buChar char="•"/>
            </a:pPr>
            <a:r>
              <a:rPr lang="en-US" sz="1600" dirty="0" smtClean="0"/>
              <a:t>Remove leading reference base</a:t>
            </a:r>
          </a:p>
        </p:txBody>
      </p:sp>
      <p:sp>
        <p:nvSpPr>
          <p:cNvPr id="10" name="TextBox 9"/>
          <p:cNvSpPr txBox="1"/>
          <p:nvPr/>
        </p:nvSpPr>
        <p:spPr>
          <a:xfrm>
            <a:off x="4674067" y="4402979"/>
            <a:ext cx="3393686" cy="1077218"/>
          </a:xfrm>
          <a:prstGeom prst="rect">
            <a:avLst/>
          </a:prstGeom>
          <a:noFill/>
        </p:spPr>
        <p:txBody>
          <a:bodyPr wrap="none" rtlCol="0">
            <a:spAutoFit/>
          </a:bodyPr>
          <a:lstStyle/>
          <a:p>
            <a:r>
              <a:rPr lang="en-US" sz="1600" dirty="0" smtClean="0"/>
              <a:t>CGI:</a:t>
            </a:r>
          </a:p>
          <a:p>
            <a:pPr marL="285750" indent="-285750">
              <a:buFont typeface="Arial" panose="020B0604020202020204" pitchFamily="34" charset="0"/>
              <a:buChar char="•"/>
            </a:pPr>
            <a:r>
              <a:rPr lang="en-US" sz="1600" dirty="0" smtClean="0"/>
              <a:t>Exclude CGA_CNVWIN</a:t>
            </a:r>
          </a:p>
          <a:p>
            <a:pPr marL="285750" indent="-285750">
              <a:buFont typeface="Arial" panose="020B0604020202020204" pitchFamily="34" charset="0"/>
              <a:buChar char="•"/>
            </a:pPr>
            <a:r>
              <a:rPr lang="en-US" sz="1600" dirty="0" smtClean="0"/>
              <a:t>Add PASS to lines </a:t>
            </a:r>
            <a:br>
              <a:rPr lang="en-US" sz="1600" dirty="0" smtClean="0"/>
            </a:br>
            <a:r>
              <a:rPr lang="en-US" sz="1600" dirty="0" smtClean="0"/>
              <a:t>(other than CGA_NOCALL or AN=0)</a:t>
            </a:r>
            <a:endParaRPr lang="en-US" sz="1600" dirty="0"/>
          </a:p>
        </p:txBody>
      </p:sp>
      <p:sp>
        <p:nvSpPr>
          <p:cNvPr id="11" name="Rounded Rectangle 10"/>
          <p:cNvSpPr/>
          <p:nvPr/>
        </p:nvSpPr>
        <p:spPr>
          <a:xfrm>
            <a:off x="3200400" y="3460668"/>
            <a:ext cx="1371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Normalized VCF</a:t>
            </a:r>
            <a:endParaRPr lang="en-US" dirty="0"/>
          </a:p>
        </p:txBody>
      </p:sp>
      <p:cxnSp>
        <p:nvCxnSpPr>
          <p:cNvPr id="13" name="Straight Arrow Connector 12"/>
          <p:cNvCxnSpPr>
            <a:stCxn id="6" idx="3"/>
            <a:endCxn id="38" idx="0"/>
          </p:cNvCxnSpPr>
          <p:nvPr/>
        </p:nvCxnSpPr>
        <p:spPr>
          <a:xfrm>
            <a:off x="1484138" y="3211323"/>
            <a:ext cx="801943" cy="383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38" idx="2"/>
          </p:cNvCxnSpPr>
          <p:nvPr/>
        </p:nvCxnSpPr>
        <p:spPr>
          <a:xfrm flipV="1">
            <a:off x="1560338" y="4241034"/>
            <a:ext cx="725743" cy="148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7376130" y="3460668"/>
            <a:ext cx="1371600" cy="9144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Normalized RCF</a:t>
            </a:r>
            <a:endParaRPr lang="en-US" dirty="0"/>
          </a:p>
        </p:txBody>
      </p:sp>
      <p:cxnSp>
        <p:nvCxnSpPr>
          <p:cNvPr id="26" name="Straight Arrow Connector 25"/>
          <p:cNvCxnSpPr>
            <a:stCxn id="11" idx="3"/>
            <a:endCxn id="22" idx="1"/>
          </p:cNvCxnSpPr>
          <p:nvPr/>
        </p:nvCxnSpPr>
        <p:spPr>
          <a:xfrm>
            <a:off x="4572000" y="3917868"/>
            <a:ext cx="28041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11791" y="5878323"/>
            <a:ext cx="140169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CGI </a:t>
            </a:r>
            <a:r>
              <a:rPr lang="en-US" dirty="0" err="1" smtClean="0"/>
              <a:t>masterVar</a:t>
            </a:r>
            <a:endParaRPr lang="en-US" dirty="0"/>
          </a:p>
        </p:txBody>
      </p:sp>
      <p:cxnSp>
        <p:nvCxnSpPr>
          <p:cNvPr id="35" name="Straight Arrow Connector 34"/>
          <p:cNvCxnSpPr>
            <a:stCxn id="33" idx="0"/>
            <a:endCxn id="7" idx="2"/>
          </p:cNvCxnSpPr>
          <p:nvPr/>
        </p:nvCxnSpPr>
        <p:spPr>
          <a:xfrm flipH="1" flipV="1">
            <a:off x="912638" y="4846945"/>
            <a:ext cx="1" cy="10313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34302" y="5182232"/>
            <a:ext cx="956672" cy="369332"/>
          </a:xfrm>
          <a:prstGeom prst="rect">
            <a:avLst/>
          </a:prstGeom>
          <a:solidFill>
            <a:schemeClr val="bg1"/>
          </a:solidFill>
          <a:ln>
            <a:solidFill>
              <a:schemeClr val="accent1"/>
            </a:solidFill>
          </a:ln>
        </p:spPr>
        <p:txBody>
          <a:bodyPr wrap="none" rtlCol="0">
            <a:spAutoFit/>
          </a:bodyPr>
          <a:lstStyle/>
          <a:p>
            <a:r>
              <a:rPr lang="en-US" dirty="0" err="1" smtClean="0"/>
              <a:t>cgatools</a:t>
            </a:r>
            <a:endParaRPr lang="en-US" dirty="0"/>
          </a:p>
        </p:txBody>
      </p:sp>
      <p:sp>
        <p:nvSpPr>
          <p:cNvPr id="38" name="TextBox 37"/>
          <p:cNvSpPr txBox="1"/>
          <p:nvPr/>
        </p:nvSpPr>
        <p:spPr>
          <a:xfrm>
            <a:off x="1697009" y="3594703"/>
            <a:ext cx="1178143" cy="646331"/>
          </a:xfrm>
          <a:prstGeom prst="rect">
            <a:avLst/>
          </a:prstGeom>
          <a:solidFill>
            <a:schemeClr val="bg1"/>
          </a:solidFill>
          <a:ln>
            <a:solidFill>
              <a:schemeClr val="accent1"/>
            </a:solidFill>
          </a:ln>
        </p:spPr>
        <p:txBody>
          <a:bodyPr wrap="none" rtlCol="0">
            <a:spAutoFit/>
          </a:bodyPr>
          <a:lstStyle/>
          <a:p>
            <a:pPr algn="ctr"/>
            <a:r>
              <a:rPr lang="en-US" dirty="0" err="1"/>
              <a:t>v</a:t>
            </a:r>
            <a:r>
              <a:rPr lang="en-US" dirty="0" err="1" smtClean="0"/>
              <a:t>t</a:t>
            </a:r>
            <a:r>
              <a:rPr lang="en-US" dirty="0" smtClean="0"/>
              <a:t> </a:t>
            </a:r>
          </a:p>
          <a:p>
            <a:pPr algn="ctr"/>
            <a:r>
              <a:rPr lang="en-US" dirty="0"/>
              <a:t>n</a:t>
            </a:r>
            <a:r>
              <a:rPr lang="en-US" dirty="0" smtClean="0"/>
              <a:t>ormalize</a:t>
            </a:r>
            <a:r>
              <a:rPr lang="en-US" sz="1600" baseline="30000" dirty="0" smtClean="0"/>
              <a:t>*</a:t>
            </a:r>
            <a:endParaRPr lang="en-US" sz="1600" baseline="30000" dirty="0"/>
          </a:p>
        </p:txBody>
      </p:sp>
      <p:cxnSp>
        <p:nvCxnSpPr>
          <p:cNvPr id="44" name="Straight Arrow Connector 43"/>
          <p:cNvCxnSpPr>
            <a:stCxn id="38" idx="3"/>
            <a:endCxn id="11" idx="1"/>
          </p:cNvCxnSpPr>
          <p:nvPr/>
        </p:nvCxnSpPr>
        <p:spPr>
          <a:xfrm flipV="1">
            <a:off x="2875152" y="3917868"/>
            <a:ext cx="32524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287352" y="3733202"/>
            <a:ext cx="1121634" cy="369332"/>
          </a:xfrm>
          <a:prstGeom prst="rect">
            <a:avLst/>
          </a:prstGeom>
          <a:solidFill>
            <a:schemeClr val="bg1"/>
          </a:solidFill>
          <a:ln>
            <a:solidFill>
              <a:schemeClr val="accent1"/>
            </a:solidFill>
          </a:ln>
        </p:spPr>
        <p:txBody>
          <a:bodyPr wrap="none" rtlCol="0">
            <a:spAutoFit/>
          </a:bodyPr>
          <a:lstStyle/>
          <a:p>
            <a:r>
              <a:rPr lang="en-US" dirty="0" smtClean="0"/>
              <a:t>transform</a:t>
            </a:r>
            <a:endParaRPr lang="en-US" dirty="0"/>
          </a:p>
        </p:txBody>
      </p:sp>
      <p:sp>
        <p:nvSpPr>
          <p:cNvPr id="58" name="TextBox 57"/>
          <p:cNvSpPr txBox="1"/>
          <p:nvPr/>
        </p:nvSpPr>
        <p:spPr>
          <a:xfrm>
            <a:off x="1719591" y="4445377"/>
            <a:ext cx="1205715" cy="523220"/>
          </a:xfrm>
          <a:prstGeom prst="rect">
            <a:avLst/>
          </a:prstGeom>
          <a:noFill/>
        </p:spPr>
        <p:txBody>
          <a:bodyPr wrap="none" rtlCol="0">
            <a:spAutoFit/>
          </a:bodyPr>
          <a:lstStyle/>
          <a:p>
            <a:r>
              <a:rPr lang="en-US" sz="1400" dirty="0" smtClean="0"/>
              <a:t>parsimony &amp;</a:t>
            </a:r>
          </a:p>
          <a:p>
            <a:r>
              <a:rPr lang="en-US" sz="1400" dirty="0"/>
              <a:t>l</a:t>
            </a:r>
            <a:r>
              <a:rPr lang="en-US" sz="1400" dirty="0" smtClean="0"/>
              <a:t>eft alignment</a:t>
            </a:r>
          </a:p>
        </p:txBody>
      </p:sp>
    </p:spTree>
    <p:extLst>
      <p:ext uri="{BB962C8B-B14F-4D97-AF65-F5344CB8AC3E}">
        <p14:creationId xmlns:p14="http://schemas.microsoft.com/office/powerpoint/2010/main" val="5059284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impala?</a:t>
            </a:r>
            <a:endParaRPr lang="en-US" dirty="0"/>
          </a:p>
        </p:txBody>
      </p:sp>
      <p:sp>
        <p:nvSpPr>
          <p:cNvPr id="5" name="Text Placeholder 4"/>
          <p:cNvSpPr>
            <a:spLocks noGrp="1"/>
          </p:cNvSpPr>
          <p:nvPr>
            <p:ph type="body" idx="1"/>
          </p:nvPr>
        </p:nvSpPr>
        <p:spPr/>
        <p:txBody>
          <a:bodyPr/>
          <a:lstStyle/>
          <a:p>
            <a:r>
              <a:rPr lang="en-US" dirty="0" smtClean="0"/>
              <a:t>Available Resources</a:t>
            </a:r>
            <a:endParaRPr lang="en-US" dirty="0"/>
          </a:p>
        </p:txBody>
      </p:sp>
    </p:spTree>
    <p:extLst>
      <p:ext uri="{BB962C8B-B14F-4D97-AF65-F5344CB8AC3E}">
        <p14:creationId xmlns:p14="http://schemas.microsoft.com/office/powerpoint/2010/main" val="9574695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Available: Variants</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090" y="1789908"/>
            <a:ext cx="3421020" cy="85476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800" y="2892425"/>
            <a:ext cx="3911600" cy="1222375"/>
          </a:xfrm>
          <a:prstGeom prst="rect">
            <a:avLst/>
          </a:prstGeom>
        </p:spPr>
      </p:pic>
    </p:spTree>
    <p:extLst>
      <p:ext uri="{BB962C8B-B14F-4D97-AF65-F5344CB8AC3E}">
        <p14:creationId xmlns:p14="http://schemas.microsoft.com/office/powerpoint/2010/main" val="3595765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Available: Variants</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090" y="1789908"/>
            <a:ext cx="3421020" cy="85476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800" y="2892425"/>
            <a:ext cx="3911600" cy="1222375"/>
          </a:xfrm>
          <a:prstGeom prst="rect">
            <a:avLst/>
          </a:prstGeom>
        </p:spPr>
      </p:pic>
      <p:sp>
        <p:nvSpPr>
          <p:cNvPr id="7" name="Oval 6"/>
          <p:cNvSpPr/>
          <p:nvPr/>
        </p:nvSpPr>
        <p:spPr>
          <a:xfrm>
            <a:off x="1600200" y="4800600"/>
            <a:ext cx="16764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802351" y="4800600"/>
            <a:ext cx="16764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04502" y="4800600"/>
            <a:ext cx="16764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905000" y="4918971"/>
            <a:ext cx="1066800" cy="707886"/>
          </a:xfrm>
          <a:prstGeom prst="rect">
            <a:avLst/>
          </a:prstGeom>
          <a:noFill/>
        </p:spPr>
        <p:txBody>
          <a:bodyPr wrap="square" rtlCol="0">
            <a:spAutoFit/>
          </a:bodyPr>
          <a:lstStyle/>
          <a:p>
            <a:pPr algn="ctr"/>
            <a:r>
              <a:rPr lang="en-US" sz="4000" dirty="0" smtClean="0">
                <a:solidFill>
                  <a:schemeClr val="bg1"/>
                </a:solidFill>
              </a:rPr>
              <a:t>101</a:t>
            </a:r>
            <a:endParaRPr lang="en-US" sz="4000" dirty="0">
              <a:solidFill>
                <a:schemeClr val="bg1"/>
              </a:solidFill>
            </a:endParaRPr>
          </a:p>
        </p:txBody>
      </p:sp>
      <p:sp>
        <p:nvSpPr>
          <p:cNvPr id="11" name="TextBox 10"/>
          <p:cNvSpPr txBox="1"/>
          <p:nvPr/>
        </p:nvSpPr>
        <p:spPr>
          <a:xfrm>
            <a:off x="6309302" y="5018157"/>
            <a:ext cx="1066800" cy="707886"/>
          </a:xfrm>
          <a:prstGeom prst="rect">
            <a:avLst/>
          </a:prstGeom>
          <a:noFill/>
        </p:spPr>
        <p:txBody>
          <a:bodyPr wrap="square" rtlCol="0">
            <a:spAutoFit/>
          </a:bodyPr>
          <a:lstStyle/>
          <a:p>
            <a:pPr algn="ctr"/>
            <a:r>
              <a:rPr lang="en-US" sz="4000" dirty="0" smtClean="0">
                <a:solidFill>
                  <a:schemeClr val="bg1"/>
                </a:solidFill>
              </a:rPr>
              <a:t>103</a:t>
            </a:r>
            <a:endParaRPr lang="en-US" sz="4000" dirty="0">
              <a:solidFill>
                <a:schemeClr val="bg1"/>
              </a:solidFill>
            </a:endParaRPr>
          </a:p>
        </p:txBody>
      </p:sp>
      <p:sp>
        <p:nvSpPr>
          <p:cNvPr id="12" name="TextBox 11"/>
          <p:cNvSpPr txBox="1"/>
          <p:nvPr/>
        </p:nvSpPr>
        <p:spPr>
          <a:xfrm>
            <a:off x="4098357" y="5018157"/>
            <a:ext cx="1066800" cy="707886"/>
          </a:xfrm>
          <a:prstGeom prst="rect">
            <a:avLst/>
          </a:prstGeom>
          <a:noFill/>
        </p:spPr>
        <p:txBody>
          <a:bodyPr wrap="square" rtlCol="0">
            <a:spAutoFit/>
          </a:bodyPr>
          <a:lstStyle/>
          <a:p>
            <a:pPr algn="ctr"/>
            <a:r>
              <a:rPr lang="en-US" sz="4000" dirty="0" smtClean="0">
                <a:solidFill>
                  <a:schemeClr val="bg1"/>
                </a:solidFill>
              </a:rPr>
              <a:t>102</a:t>
            </a:r>
            <a:endParaRPr lang="en-US" sz="4000" dirty="0">
              <a:solidFill>
                <a:schemeClr val="bg1"/>
              </a:solidFill>
            </a:endParaRPr>
          </a:p>
        </p:txBody>
      </p:sp>
    </p:spTree>
    <p:extLst>
      <p:ext uri="{BB962C8B-B14F-4D97-AF65-F5344CB8AC3E}">
        <p14:creationId xmlns:p14="http://schemas.microsoft.com/office/powerpoint/2010/main" val="27870793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258762"/>
          </a:xfrm>
        </p:spPr>
        <p:txBody>
          <a:bodyPr>
            <a:normAutofit fontScale="90000"/>
          </a:bodyPr>
          <a:lstStyle/>
          <a:p>
            <a:r>
              <a:rPr lang="en-US" dirty="0" smtClean="0"/>
              <a:t>Reference Sources</a:t>
            </a:r>
            <a:endParaRPr lang="en-US" dirty="0"/>
          </a:p>
        </p:txBody>
      </p:sp>
      <p:graphicFrame>
        <p:nvGraphicFramePr>
          <p:cNvPr id="6" name="Diagram 5"/>
          <p:cNvGraphicFramePr/>
          <p:nvPr>
            <p:extLst>
              <p:ext uri="{D42A27DB-BD31-4B8C-83A1-F6EECF244321}">
                <p14:modId xmlns:p14="http://schemas.microsoft.com/office/powerpoint/2010/main" val="3035119003"/>
              </p:ext>
            </p:extLst>
          </p:nvPr>
        </p:nvGraphicFramePr>
        <p:xfrm>
          <a:off x="-1447800" y="762000"/>
          <a:ext cx="899160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5257800" y="3200400"/>
            <a:ext cx="3387017" cy="584775"/>
          </a:xfrm>
          <a:prstGeom prst="rect">
            <a:avLst/>
          </a:prstGeom>
          <a:noFill/>
        </p:spPr>
        <p:txBody>
          <a:bodyPr wrap="none" rtlCol="0">
            <a:spAutoFit/>
          </a:bodyPr>
          <a:lstStyle/>
          <a:p>
            <a:r>
              <a:rPr lang="en-US" sz="1600" dirty="0" smtClean="0"/>
              <a:t>For additional annotations email:</a:t>
            </a:r>
          </a:p>
          <a:p>
            <a:r>
              <a:rPr lang="en-US" sz="1600" b="1" dirty="0" smtClean="0"/>
              <a:t>Summer.Elasady@systemsbiology.org</a:t>
            </a:r>
            <a:endParaRPr lang="en-US" sz="1600" b="1" dirty="0"/>
          </a:p>
        </p:txBody>
      </p:sp>
      <p:sp>
        <p:nvSpPr>
          <p:cNvPr id="5" name="TextBox 4"/>
          <p:cNvSpPr txBox="1"/>
          <p:nvPr/>
        </p:nvSpPr>
        <p:spPr>
          <a:xfrm>
            <a:off x="3276600" y="5029200"/>
            <a:ext cx="5526573" cy="584776"/>
          </a:xfrm>
          <a:prstGeom prst="rect">
            <a:avLst/>
          </a:prstGeom>
          <a:noFill/>
        </p:spPr>
        <p:txBody>
          <a:bodyPr wrap="none" rtlCol="0">
            <a:spAutoFit/>
          </a:bodyPr>
          <a:lstStyle/>
          <a:p>
            <a:r>
              <a:rPr lang="en-US" sz="1600" dirty="0"/>
              <a:t>D</a:t>
            </a:r>
            <a:r>
              <a:rPr lang="en-US" sz="1600" dirty="0" smtClean="0"/>
              <a:t>escriptions of </a:t>
            </a:r>
            <a:r>
              <a:rPr lang="en-US" sz="1600" dirty="0"/>
              <a:t>each reference: </a:t>
            </a:r>
            <a:endParaRPr lang="en-US" sz="1600" dirty="0" smtClean="0"/>
          </a:p>
          <a:p>
            <a:r>
              <a:rPr lang="en-US" sz="1600" dirty="0" smtClean="0"/>
              <a:t>https</a:t>
            </a:r>
            <a:r>
              <a:rPr lang="en-US" sz="1600" dirty="0"/>
              <a:t>://</a:t>
            </a:r>
            <a:r>
              <a:rPr lang="en-US" sz="1600" dirty="0" err="1"/>
              <a:t>github.com</a:t>
            </a:r>
            <a:r>
              <a:rPr lang="en-US" sz="1600" dirty="0"/>
              <a:t>/summerela/external-reference-data-catalog</a:t>
            </a:r>
          </a:p>
        </p:txBody>
      </p:sp>
    </p:spTree>
    <p:extLst>
      <p:ext uri="{BB962C8B-B14F-4D97-AF65-F5344CB8AC3E}">
        <p14:creationId xmlns:p14="http://schemas.microsoft.com/office/powerpoint/2010/main" val="4422996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When to use impala</a:t>
            </a:r>
            <a:endParaRPr lang="en-US" dirty="0"/>
          </a:p>
        </p:txBody>
      </p:sp>
      <p:sp>
        <p:nvSpPr>
          <p:cNvPr id="3" name="Content Placeholder 2"/>
          <p:cNvSpPr>
            <a:spLocks noGrp="1"/>
          </p:cNvSpPr>
          <p:nvPr>
            <p:ph idx="1"/>
          </p:nvPr>
        </p:nvSpPr>
        <p:spPr/>
        <p:txBody>
          <a:bodyPr>
            <a:normAutofit/>
          </a:bodyPr>
          <a:lstStyle/>
          <a:p>
            <a:r>
              <a:rPr lang="en-US" dirty="0" smtClean="0"/>
              <a:t>Locate, filter and annotate variants based on: </a:t>
            </a:r>
          </a:p>
          <a:p>
            <a:pPr lvl="1"/>
            <a:r>
              <a:rPr lang="en-US" dirty="0" smtClean="0"/>
              <a:t>Pathogenicity rating (</a:t>
            </a:r>
            <a:r>
              <a:rPr lang="en-US" dirty="0" err="1" smtClean="0"/>
              <a:t>ClinVar</a:t>
            </a:r>
            <a:r>
              <a:rPr lang="en-US" dirty="0" smtClean="0"/>
              <a:t>, CADD, etc.)</a:t>
            </a:r>
          </a:p>
          <a:p>
            <a:pPr lvl="1"/>
            <a:r>
              <a:rPr lang="en-US" dirty="0" smtClean="0"/>
              <a:t>Gene region </a:t>
            </a:r>
          </a:p>
          <a:p>
            <a:pPr lvl="1"/>
            <a:r>
              <a:rPr lang="en-US" dirty="0" smtClean="0"/>
              <a:t>Allele frequency (ESP, </a:t>
            </a:r>
            <a:r>
              <a:rPr lang="en-US" dirty="0" err="1" smtClean="0"/>
              <a:t>Kaviar</a:t>
            </a:r>
            <a:r>
              <a:rPr lang="en-US" dirty="0" smtClean="0"/>
              <a:t>)</a:t>
            </a:r>
          </a:p>
          <a:p>
            <a:r>
              <a:rPr lang="en-US" dirty="0" smtClean="0"/>
              <a:t>Big Data</a:t>
            </a:r>
          </a:p>
          <a:p>
            <a:pPr lvl="1"/>
            <a:r>
              <a:rPr lang="en-US" dirty="0" smtClean="0"/>
              <a:t>Files are too large to work with on your computer</a:t>
            </a:r>
          </a:p>
          <a:p>
            <a:pPr marL="0" indent="0">
              <a:buNone/>
            </a:pPr>
            <a:endParaRPr lang="en-US" dirty="0" smtClean="0"/>
          </a:p>
          <a:p>
            <a:pPr lvl="1"/>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9998553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2: Connecting to Impala</a:t>
            </a:r>
            <a:endParaRPr lang="en-US" dirty="0"/>
          </a:p>
        </p:txBody>
      </p:sp>
    </p:spTree>
    <p:extLst>
      <p:ext uri="{BB962C8B-B14F-4D97-AF65-F5344CB8AC3E}">
        <p14:creationId xmlns:p14="http://schemas.microsoft.com/office/powerpoint/2010/main" val="9468170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3: Queries and Pipelines</a:t>
            </a:r>
            <a:endParaRPr lang="en-US" dirty="0"/>
          </a:p>
        </p:txBody>
      </p:sp>
    </p:spTree>
    <p:extLst>
      <p:ext uri="{BB962C8B-B14F-4D97-AF65-F5344CB8AC3E}">
        <p14:creationId xmlns:p14="http://schemas.microsoft.com/office/powerpoint/2010/main" val="38969245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Groups</a:t>
            </a:r>
            <a:endParaRPr lang="en-US" dirty="0"/>
          </a:p>
        </p:txBody>
      </p:sp>
      <p:sp>
        <p:nvSpPr>
          <p:cNvPr id="3" name="Content Placeholder 2"/>
          <p:cNvSpPr>
            <a:spLocks noGrp="1"/>
          </p:cNvSpPr>
          <p:nvPr>
            <p:ph idx="1"/>
          </p:nvPr>
        </p:nvSpPr>
        <p:spPr/>
        <p:txBody>
          <a:bodyPr/>
          <a:lstStyle/>
          <a:p>
            <a:r>
              <a:rPr lang="en-US" dirty="0" smtClean="0"/>
              <a:t>Group 1: Building Queries</a:t>
            </a:r>
          </a:p>
          <a:p>
            <a:pPr lvl="1"/>
            <a:r>
              <a:rPr lang="en-US" dirty="0" smtClean="0"/>
              <a:t>New to SQL</a:t>
            </a:r>
          </a:p>
          <a:p>
            <a:pPr lvl="1"/>
            <a:r>
              <a:rPr lang="en-US" dirty="0" smtClean="0"/>
              <a:t>SQL Syntax Basics</a:t>
            </a:r>
          </a:p>
          <a:p>
            <a:r>
              <a:rPr lang="en-US" dirty="0" smtClean="0"/>
              <a:t>Group 2: Running Pipelines</a:t>
            </a:r>
          </a:p>
          <a:p>
            <a:pPr lvl="1"/>
            <a:r>
              <a:rPr lang="en-US" dirty="0" smtClean="0"/>
              <a:t>Already familiar with SQL</a:t>
            </a:r>
          </a:p>
          <a:p>
            <a:pPr lvl="1"/>
            <a:r>
              <a:rPr lang="en-US" dirty="0" smtClean="0"/>
              <a:t>Run custom pipelines</a:t>
            </a:r>
          </a:p>
        </p:txBody>
      </p:sp>
    </p:spTree>
    <p:extLst>
      <p:ext uri="{BB962C8B-B14F-4D97-AF65-F5344CB8AC3E}">
        <p14:creationId xmlns:p14="http://schemas.microsoft.com/office/powerpoint/2010/main" val="25233133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386580"/>
            <a:ext cx="7772400" cy="1362075"/>
          </a:xfrm>
        </p:spPr>
        <p:txBody>
          <a:bodyPr/>
          <a:lstStyle/>
          <a:p>
            <a:r>
              <a:rPr lang="en-US" dirty="0" smtClean="0"/>
              <a:t>Getting help</a:t>
            </a:r>
            <a:endParaRPr lang="en-US" dirty="0"/>
          </a:p>
        </p:txBody>
      </p:sp>
      <p:sp>
        <p:nvSpPr>
          <p:cNvPr id="5" name="Text Placeholder 4"/>
          <p:cNvSpPr>
            <a:spLocks noGrp="1"/>
          </p:cNvSpPr>
          <p:nvPr>
            <p:ph type="body" idx="1"/>
          </p:nvPr>
        </p:nvSpPr>
        <p:spPr/>
        <p:txBody>
          <a:bodyPr/>
          <a:lstStyle/>
          <a:p>
            <a:r>
              <a:rPr lang="en-US" dirty="0" smtClean="0"/>
              <a:t>Resources - Questions</a:t>
            </a:r>
            <a:endParaRPr lang="en-US" dirty="0"/>
          </a:p>
        </p:txBody>
      </p:sp>
    </p:spTree>
    <p:extLst>
      <p:ext uri="{BB962C8B-B14F-4D97-AF65-F5344CB8AC3E}">
        <p14:creationId xmlns:p14="http://schemas.microsoft.com/office/powerpoint/2010/main" val="1208147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 cases</a:t>
            </a:r>
            <a:endParaRPr lang="en-US" dirty="0"/>
          </a:p>
        </p:txBody>
      </p:sp>
      <p:sp>
        <p:nvSpPr>
          <p:cNvPr id="5" name="Text Placeholder 4"/>
          <p:cNvSpPr>
            <a:spLocks noGrp="1"/>
          </p:cNvSpPr>
          <p:nvPr>
            <p:ph type="body" idx="1"/>
          </p:nvPr>
        </p:nvSpPr>
        <p:spPr/>
        <p:txBody>
          <a:bodyPr/>
          <a:lstStyle/>
          <a:p>
            <a:r>
              <a:rPr lang="en-US" dirty="0" smtClean="0"/>
              <a:t>Why do we need Impala? </a:t>
            </a:r>
            <a:endParaRPr lang="en-US" dirty="0"/>
          </a:p>
        </p:txBody>
      </p:sp>
    </p:spTree>
    <p:extLst>
      <p:ext uri="{BB962C8B-B14F-4D97-AF65-F5344CB8AC3E}">
        <p14:creationId xmlns:p14="http://schemas.microsoft.com/office/powerpoint/2010/main" val="36878242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Resources</a:t>
            </a:r>
            <a:endParaRPr lang="en-US" dirty="0"/>
          </a:p>
        </p:txBody>
      </p:sp>
      <p:sp>
        <p:nvSpPr>
          <p:cNvPr id="2" name="TextBox 1"/>
          <p:cNvSpPr txBox="1"/>
          <p:nvPr/>
        </p:nvSpPr>
        <p:spPr>
          <a:xfrm>
            <a:off x="441767" y="1041023"/>
            <a:ext cx="8458200" cy="5816977"/>
          </a:xfrm>
          <a:prstGeom prst="rect">
            <a:avLst/>
          </a:prstGeom>
          <a:noFill/>
        </p:spPr>
        <p:txBody>
          <a:bodyPr wrap="square" rtlCol="0">
            <a:spAutoFit/>
          </a:bodyPr>
          <a:lstStyle/>
          <a:p>
            <a:r>
              <a:rPr lang="en-US" sz="2800" dirty="0" smtClean="0"/>
              <a:t>Project 7:</a:t>
            </a:r>
          </a:p>
          <a:p>
            <a:r>
              <a:rPr lang="en-US" sz="2000" dirty="0" smtClean="0"/>
              <a:t>Summer: selasady@systemsbiology.org</a:t>
            </a:r>
          </a:p>
          <a:p>
            <a:r>
              <a:rPr lang="en-US" sz="2000" dirty="0"/>
              <a:t>Joe: Joseph.Slagel@systemsbiology.org </a:t>
            </a:r>
            <a:endParaRPr lang="en-US" sz="2000" dirty="0" smtClean="0"/>
          </a:p>
          <a:p>
            <a:r>
              <a:rPr lang="en-US" sz="2000" dirty="0"/>
              <a:t>Denise: </a:t>
            </a:r>
            <a:r>
              <a:rPr lang="en-US" sz="2000" dirty="0" smtClean="0">
                <a:hlinkClick r:id="rId3"/>
              </a:rPr>
              <a:t>Denise.Mauldin@systemsbiology.org</a:t>
            </a:r>
            <a:endParaRPr lang="en-US" sz="2000" dirty="0" smtClean="0"/>
          </a:p>
          <a:p>
            <a:r>
              <a:rPr lang="en-US" sz="2000" dirty="0" smtClean="0"/>
              <a:t> </a:t>
            </a:r>
            <a:endParaRPr lang="en-US" sz="2000" dirty="0"/>
          </a:p>
          <a:p>
            <a:r>
              <a:rPr lang="en-US" sz="2800" dirty="0" smtClean="0"/>
              <a:t>Impala: </a:t>
            </a:r>
          </a:p>
          <a:p>
            <a:r>
              <a:rPr lang="en-US" dirty="0">
                <a:solidFill>
                  <a:srgbClr val="000000"/>
                </a:solidFill>
                <a:latin typeface="Arial" panose="020B0604020202020204" pitchFamily="34" charset="0"/>
                <a:hlinkClick r:id="rId4"/>
              </a:rPr>
              <a:t>Impala SQL Language </a:t>
            </a:r>
            <a:r>
              <a:rPr lang="en-US" dirty="0" smtClean="0">
                <a:solidFill>
                  <a:srgbClr val="000000"/>
                </a:solidFill>
                <a:latin typeface="Arial" panose="020B0604020202020204" pitchFamily="34" charset="0"/>
                <a:hlinkClick r:id="rId4"/>
              </a:rPr>
              <a:t>Reference</a:t>
            </a:r>
            <a:endParaRPr lang="en-US" dirty="0" smtClean="0">
              <a:solidFill>
                <a:srgbClr val="000000"/>
              </a:solidFill>
              <a:latin typeface="Arial" panose="020B0604020202020204" pitchFamily="34" charset="0"/>
            </a:endParaRPr>
          </a:p>
          <a:p>
            <a:r>
              <a:rPr lang="en-US" dirty="0" smtClean="0">
                <a:solidFill>
                  <a:srgbClr val="000000"/>
                </a:solidFill>
                <a:latin typeface="Arial" panose="020B0604020202020204" pitchFamily="34" charset="0"/>
                <a:hlinkClick r:id="rId5"/>
              </a:rPr>
              <a:t>Impala Google Group</a:t>
            </a: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endParaRPr lang="en-US" dirty="0" smtClean="0"/>
          </a:p>
          <a:p>
            <a:r>
              <a:rPr lang="en-US" sz="2800" dirty="0"/>
              <a:t>SQL</a:t>
            </a:r>
            <a:r>
              <a:rPr lang="en-US" dirty="0" smtClean="0"/>
              <a:t>: </a:t>
            </a:r>
          </a:p>
          <a:p>
            <a:r>
              <a:rPr lang="en-US" dirty="0" smtClean="0">
                <a:hlinkClick r:id="rId6"/>
              </a:rPr>
              <a:t>SQL Tutorial</a:t>
            </a:r>
            <a:endParaRPr lang="en-US" dirty="0" smtClean="0"/>
          </a:p>
          <a:p>
            <a:r>
              <a:rPr lang="en-US" dirty="0" smtClean="0">
                <a:hlinkClick r:id="rId6"/>
              </a:rPr>
              <a:t>Code Academy: Learn SQL</a:t>
            </a:r>
            <a:endParaRPr lang="en-US" dirty="0" smtClean="0"/>
          </a:p>
          <a:p>
            <a:endParaRPr lang="en-US" dirty="0"/>
          </a:p>
          <a:p>
            <a:r>
              <a:rPr lang="en-US" sz="2800" dirty="0"/>
              <a:t>Documentation</a:t>
            </a:r>
            <a:r>
              <a:rPr lang="en-US" dirty="0" smtClean="0"/>
              <a:t>:</a:t>
            </a:r>
          </a:p>
          <a:p>
            <a:r>
              <a:rPr lang="en-US" dirty="0" smtClean="0">
                <a:hlinkClick r:id="rId7"/>
              </a:rPr>
              <a:t>Pandas</a:t>
            </a:r>
            <a:endParaRPr lang="en-US" dirty="0" smtClean="0"/>
          </a:p>
          <a:p>
            <a:r>
              <a:rPr lang="en-US" dirty="0" smtClean="0">
                <a:hlinkClick r:id="rId8"/>
              </a:rPr>
              <a:t>Impyla</a:t>
            </a:r>
            <a:endParaRPr lang="en-US" dirty="0" smtClean="0"/>
          </a:p>
          <a:p>
            <a:r>
              <a:rPr lang="en-US" dirty="0" smtClean="0">
                <a:hlinkClick r:id="rId9"/>
              </a:rPr>
              <a:t>Ibis</a:t>
            </a:r>
            <a:endParaRPr lang="en-US" dirty="0" smtClean="0"/>
          </a:p>
          <a:p>
            <a:r>
              <a:rPr lang="en-US" dirty="0" smtClean="0">
                <a:hlinkClick r:id="rId10"/>
              </a:rPr>
              <a:t>RODBC</a:t>
            </a:r>
            <a:endParaRPr lang="en-US" dirty="0" smtClean="0"/>
          </a:p>
        </p:txBody>
      </p:sp>
    </p:spTree>
    <p:extLst>
      <p:ext uri="{BB962C8B-B14F-4D97-AF65-F5344CB8AC3E}">
        <p14:creationId xmlns:p14="http://schemas.microsoft.com/office/powerpoint/2010/main" val="3047403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113058"/>
            <a:ext cx="2260707" cy="7449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3412"/>
            <a:ext cx="8229600" cy="1143000"/>
          </a:xfrm>
        </p:spPr>
        <p:txBody>
          <a:bodyPr/>
          <a:lstStyle/>
          <a:p>
            <a:r>
              <a:rPr lang="en-US" dirty="0" smtClean="0"/>
              <a:t>Acknowledgements</a:t>
            </a:r>
            <a:endParaRPr lang="en-US" dirty="0"/>
          </a:p>
        </p:txBody>
      </p:sp>
      <p:sp>
        <p:nvSpPr>
          <p:cNvPr id="3" name="Content Placeholder 2"/>
          <p:cNvSpPr>
            <a:spLocks noGrp="1"/>
          </p:cNvSpPr>
          <p:nvPr>
            <p:ph idx="1"/>
          </p:nvPr>
        </p:nvSpPr>
        <p:spPr>
          <a:xfrm>
            <a:off x="959580" y="2400552"/>
            <a:ext cx="3536220" cy="4000248"/>
          </a:xfrm>
        </p:spPr>
        <p:txBody>
          <a:bodyPr>
            <a:normAutofit fontScale="47500" lnSpcReduction="20000"/>
          </a:bodyPr>
          <a:lstStyle/>
          <a:p>
            <a:r>
              <a:rPr lang="en-US" sz="4000" dirty="0" smtClean="0"/>
              <a:t>Ilya </a:t>
            </a:r>
            <a:r>
              <a:rPr lang="en-US" sz="4000" dirty="0" err="1" smtClean="0"/>
              <a:t>Shmulevich</a:t>
            </a:r>
            <a:endParaRPr lang="en-US" sz="4000" dirty="0" smtClean="0"/>
          </a:p>
          <a:p>
            <a:r>
              <a:rPr lang="en-US" sz="4000" dirty="0" smtClean="0"/>
              <a:t>Brady Bernard</a:t>
            </a:r>
            <a:endParaRPr lang="en-US" sz="4000" dirty="0" smtClean="0"/>
          </a:p>
          <a:p>
            <a:r>
              <a:rPr lang="en-US" sz="4000" dirty="0" smtClean="0"/>
              <a:t>Joe </a:t>
            </a:r>
            <a:r>
              <a:rPr lang="en-US" sz="4000" dirty="0" err="1" smtClean="0"/>
              <a:t>Slagel</a:t>
            </a:r>
            <a:endParaRPr lang="en-US" sz="4000" dirty="0" smtClean="0"/>
          </a:p>
          <a:p>
            <a:r>
              <a:rPr lang="en-US" sz="4000" dirty="0" smtClean="0"/>
              <a:t>Denise </a:t>
            </a:r>
            <a:r>
              <a:rPr lang="en-US" sz="4000" dirty="0" smtClean="0"/>
              <a:t>Mauldin</a:t>
            </a:r>
          </a:p>
          <a:p>
            <a:r>
              <a:rPr lang="en-US" dirty="0" smtClean="0"/>
              <a:t>Gustavo </a:t>
            </a:r>
            <a:r>
              <a:rPr lang="en-US" dirty="0" err="1" smtClean="0"/>
              <a:t>Glusman</a:t>
            </a:r>
            <a:endParaRPr lang="en-US" dirty="0" smtClean="0"/>
          </a:p>
          <a:p>
            <a:r>
              <a:rPr lang="en-US" dirty="0" smtClean="0"/>
              <a:t>Theo </a:t>
            </a:r>
            <a:r>
              <a:rPr lang="en-US" dirty="0" err="1" smtClean="0"/>
              <a:t>Knijnenburg</a:t>
            </a:r>
            <a:endParaRPr lang="en-US" dirty="0" smtClean="0"/>
          </a:p>
          <a:p>
            <a:r>
              <a:rPr lang="en-US" dirty="0" smtClean="0"/>
              <a:t>Michael Miller</a:t>
            </a:r>
            <a:endParaRPr lang="en-US" dirty="0" smtClean="0"/>
          </a:p>
          <a:p>
            <a:r>
              <a:rPr lang="en-US" dirty="0" smtClean="0"/>
              <a:t>Jared Roach</a:t>
            </a:r>
          </a:p>
          <a:p>
            <a:r>
              <a:rPr lang="en-US" dirty="0" smtClean="0"/>
              <a:t>Roger </a:t>
            </a:r>
            <a:r>
              <a:rPr lang="en-US" dirty="0" smtClean="0"/>
              <a:t>Kramer</a:t>
            </a:r>
          </a:p>
          <a:p>
            <a:r>
              <a:rPr lang="en-US" dirty="0" err="1" smtClean="0"/>
              <a:t>Nyasha</a:t>
            </a:r>
            <a:r>
              <a:rPr lang="en-US" dirty="0" smtClean="0"/>
              <a:t> </a:t>
            </a:r>
            <a:r>
              <a:rPr lang="en-US" dirty="0" err="1" smtClean="0"/>
              <a:t>Chambwe</a:t>
            </a:r>
            <a:endParaRPr lang="en-US" dirty="0" smtClean="0"/>
          </a:p>
          <a:p>
            <a:r>
              <a:rPr lang="en-US" dirty="0" smtClean="0"/>
              <a:t>David </a:t>
            </a:r>
            <a:r>
              <a:rPr lang="en-US" dirty="0"/>
              <a:t>Gibbs</a:t>
            </a:r>
          </a:p>
          <a:p>
            <a:r>
              <a:rPr lang="en-US" dirty="0"/>
              <a:t>Crystal Humphries</a:t>
            </a:r>
          </a:p>
          <a:p>
            <a:r>
              <a:rPr lang="en-US" dirty="0" smtClean="0"/>
              <a:t>Max Robinson</a:t>
            </a:r>
          </a:p>
          <a:p>
            <a:r>
              <a:rPr lang="en-US" dirty="0" smtClean="0"/>
              <a:t>Terry Farrah</a:t>
            </a:r>
            <a:endParaRPr lang="en-US" dirty="0" smtClean="0"/>
          </a:p>
          <a:p>
            <a:endParaRPr lang="en-US" dirty="0"/>
          </a:p>
        </p:txBody>
      </p:sp>
      <p:pic>
        <p:nvPicPr>
          <p:cNvPr id="4" name="Picture 3" descr="Logo_Transparent.png"/>
          <p:cNvPicPr>
            <a:picLocks noChangeAspect="1"/>
          </p:cNvPicPr>
          <p:nvPr/>
        </p:nvPicPr>
        <p:blipFill>
          <a:blip r:embed="rId3" cstate="print"/>
          <a:stretch>
            <a:fillRect/>
          </a:stretch>
        </p:blipFill>
        <p:spPr>
          <a:xfrm>
            <a:off x="1142158" y="1166412"/>
            <a:ext cx="2590880" cy="1006611"/>
          </a:xfrm>
          <a:prstGeom prst="rect">
            <a:avLst/>
          </a:prstGeom>
        </p:spPr>
      </p:pic>
      <p:grpSp>
        <p:nvGrpSpPr>
          <p:cNvPr id="5" name="Group 4"/>
          <p:cNvGrpSpPr/>
          <p:nvPr/>
        </p:nvGrpSpPr>
        <p:grpSpPr>
          <a:xfrm>
            <a:off x="4780982" y="1219200"/>
            <a:ext cx="2066056" cy="891911"/>
            <a:chOff x="383602" y="5822620"/>
            <a:chExt cx="2253889" cy="972998"/>
          </a:xfrm>
        </p:grpSpPr>
        <p:pic>
          <p:nvPicPr>
            <p:cNvPr id="6" name="Picture 5" descr="ITMI.JPG"/>
            <p:cNvPicPr>
              <a:picLocks noChangeAspect="1"/>
            </p:cNvPicPr>
            <p:nvPr/>
          </p:nvPicPr>
          <p:blipFill rotWithShape="1">
            <a:blip r:embed="rId4" cstate="print">
              <a:extLst>
                <a:ext uri="{28A0092B-C50C-407E-A947-70E740481C1C}">
                  <a14:useLocalDpi xmlns:a14="http://schemas.microsoft.com/office/drawing/2010/main" val="0"/>
                </a:ext>
              </a:extLst>
            </a:blip>
            <a:srcRect r="48850" b="-72301"/>
            <a:stretch/>
          </p:blipFill>
          <p:spPr>
            <a:xfrm>
              <a:off x="383602" y="6350321"/>
              <a:ext cx="2253889" cy="312283"/>
            </a:xfrm>
            <a:prstGeom prst="rect">
              <a:avLst/>
            </a:prstGeom>
          </p:spPr>
        </p:pic>
        <p:pic>
          <p:nvPicPr>
            <p:cNvPr id="7" name="Picture 6" descr="INOVA_FullColorRGB_Tag®.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9614" y="5822620"/>
              <a:ext cx="1422189" cy="447509"/>
            </a:xfrm>
            <a:prstGeom prst="rect">
              <a:avLst/>
            </a:prstGeom>
          </p:spPr>
        </p:pic>
        <p:pic>
          <p:nvPicPr>
            <p:cNvPr id="8" name="Picture 7" descr="ITMI.JPG"/>
            <p:cNvPicPr>
              <a:picLocks noChangeAspect="1"/>
            </p:cNvPicPr>
            <p:nvPr/>
          </p:nvPicPr>
          <p:blipFill rotWithShape="1">
            <a:blip r:embed="rId4" cstate="print">
              <a:extLst>
                <a:ext uri="{28A0092B-C50C-407E-A947-70E740481C1C}">
                  <a14:useLocalDpi xmlns:a14="http://schemas.microsoft.com/office/drawing/2010/main" val="0"/>
                </a:ext>
              </a:extLst>
            </a:blip>
            <a:srcRect l="51808" t="-30181"/>
            <a:stretch/>
          </p:blipFill>
          <p:spPr>
            <a:xfrm>
              <a:off x="404693" y="6559675"/>
              <a:ext cx="2123541" cy="235943"/>
            </a:xfrm>
            <a:prstGeom prst="rect">
              <a:avLst/>
            </a:prstGeom>
          </p:spPr>
        </p:pic>
      </p:grpSp>
      <p:sp>
        <p:nvSpPr>
          <p:cNvPr id="9" name="Content Placeholder 2"/>
          <p:cNvSpPr txBox="1">
            <a:spLocks/>
          </p:cNvSpPr>
          <p:nvPr/>
        </p:nvSpPr>
        <p:spPr>
          <a:xfrm>
            <a:off x="4648200" y="2334601"/>
            <a:ext cx="2893101" cy="382160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rgbClr val="5E6A7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rgbClr val="5E6A7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rgbClr val="5E6A7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rgbClr val="5E6A7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rgbClr val="5E6A7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Aaron Black</a:t>
            </a:r>
          </a:p>
          <a:p>
            <a:r>
              <a:rPr lang="en-US" sz="1800" dirty="0" smtClean="0"/>
              <a:t>Greg </a:t>
            </a:r>
            <a:r>
              <a:rPr lang="en-US" sz="1800" dirty="0" err="1" smtClean="0"/>
              <a:t>Eley</a:t>
            </a:r>
            <a:endParaRPr lang="en-US" sz="1800" dirty="0" smtClean="0"/>
          </a:p>
          <a:p>
            <a:r>
              <a:rPr lang="en-US" sz="1800" dirty="0" smtClean="0"/>
              <a:t>Igor </a:t>
            </a:r>
            <a:r>
              <a:rPr lang="en-US" sz="1800" dirty="0" err="1" smtClean="0"/>
              <a:t>Karbovsky</a:t>
            </a:r>
            <a:endParaRPr lang="en-US" sz="1800" dirty="0" smtClean="0"/>
          </a:p>
          <a:p>
            <a:r>
              <a:rPr lang="en-US" sz="1800" dirty="0" err="1" smtClean="0"/>
              <a:t>Prachi</a:t>
            </a:r>
            <a:r>
              <a:rPr lang="en-US" sz="1800" dirty="0" smtClean="0"/>
              <a:t> </a:t>
            </a:r>
            <a:r>
              <a:rPr lang="en-US" sz="1800" dirty="0" err="1" smtClean="0"/>
              <a:t>Kothiyal</a:t>
            </a:r>
            <a:endParaRPr lang="en-US" sz="1800" dirty="0" smtClean="0"/>
          </a:p>
          <a:p>
            <a:r>
              <a:rPr lang="en-US" sz="1800" dirty="0" err="1" smtClean="0"/>
              <a:t>Mehul</a:t>
            </a:r>
            <a:r>
              <a:rPr lang="en-US" sz="1800" dirty="0" smtClean="0"/>
              <a:t> Shah</a:t>
            </a:r>
            <a:endParaRPr lang="en-US" sz="1800" dirty="0" smtClean="0"/>
          </a:p>
          <a:p>
            <a:r>
              <a:rPr lang="en-US" sz="1800" dirty="0" smtClean="0"/>
              <a:t>Ben Solomon</a:t>
            </a:r>
          </a:p>
          <a:p>
            <a:r>
              <a:rPr lang="en-US" sz="1800" dirty="0" smtClean="0"/>
              <a:t>Daniel Stauffer</a:t>
            </a:r>
            <a:endParaRPr lang="en-US" sz="1800" dirty="0" smtClean="0"/>
          </a:p>
          <a:p>
            <a:r>
              <a:rPr lang="en-US" sz="1800" dirty="0" err="1"/>
              <a:t>Quang</a:t>
            </a:r>
            <a:r>
              <a:rPr lang="en-US" sz="1800" dirty="0"/>
              <a:t> Tran</a:t>
            </a:r>
          </a:p>
          <a:p>
            <a:r>
              <a:rPr lang="en-US" sz="1800" dirty="0" smtClean="0"/>
              <a:t>Joe </a:t>
            </a:r>
            <a:r>
              <a:rPr lang="en-US" sz="1800" dirty="0" err="1" smtClean="0"/>
              <a:t>Vockley</a:t>
            </a:r>
            <a:endParaRPr lang="en-US" sz="1800" dirty="0" smtClean="0"/>
          </a:p>
          <a:p>
            <a:r>
              <a:rPr lang="en-US" sz="1800" dirty="0" smtClean="0"/>
              <a:t>John </a:t>
            </a:r>
            <a:r>
              <a:rPr lang="en-US" sz="1800" dirty="0" err="1" smtClean="0"/>
              <a:t>Niederhuber</a:t>
            </a:r>
            <a:endParaRPr lang="en-US" sz="1800" dirty="0" smtClean="0"/>
          </a:p>
          <a:p>
            <a:r>
              <a:rPr lang="en-US" sz="1800" dirty="0" smtClean="0"/>
              <a:t>Stuart Young</a:t>
            </a:r>
            <a:endParaRPr lang="en-US" sz="1800" dirty="0" smtClean="0"/>
          </a:p>
          <a:p>
            <a:r>
              <a:rPr lang="en-US" sz="1800" dirty="0" smtClean="0"/>
              <a:t>… And Team</a:t>
            </a:r>
          </a:p>
          <a:p>
            <a:endParaRPr lang="en-US" dirty="0" smtClean="0"/>
          </a:p>
          <a:p>
            <a:endParaRPr lang="en-US" dirty="0" smtClean="0"/>
          </a:p>
          <a:p>
            <a:endParaRPr lang="en-US" dirty="0"/>
          </a:p>
        </p:txBody>
      </p:sp>
      <p:sp>
        <p:nvSpPr>
          <p:cNvPr id="10" name="Rectangle 9"/>
          <p:cNvSpPr/>
          <p:nvPr/>
        </p:nvSpPr>
        <p:spPr>
          <a:xfrm>
            <a:off x="6883293" y="6113058"/>
            <a:ext cx="2260707" cy="7449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9518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Supplementary Definitions and Materials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603340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Impala SQL Support</a:t>
            </a:r>
            <a:endParaRPr lang="en-US" dirty="0"/>
          </a:p>
        </p:txBody>
      </p:sp>
      <p:sp>
        <p:nvSpPr>
          <p:cNvPr id="3" name="Content Placeholder 2"/>
          <p:cNvSpPr>
            <a:spLocks noGrp="1"/>
          </p:cNvSpPr>
          <p:nvPr>
            <p:ph idx="1"/>
          </p:nvPr>
        </p:nvSpPr>
        <p:spPr>
          <a:xfrm>
            <a:off x="228600" y="1066800"/>
            <a:ext cx="8763000" cy="5562600"/>
          </a:xfrm>
        </p:spPr>
        <p:txBody>
          <a:bodyPr>
            <a:noAutofit/>
          </a:bodyPr>
          <a:lstStyle/>
          <a:p>
            <a:pPr marL="0" indent="0">
              <a:buNone/>
            </a:pPr>
            <a:r>
              <a:rPr lang="en-US" sz="1600" b="1" dirty="0"/>
              <a:t> </a:t>
            </a:r>
            <a:r>
              <a:rPr lang="en-US" sz="1600" b="1" dirty="0" smtClean="0"/>
              <a:t>JOIN</a:t>
            </a:r>
            <a:r>
              <a:rPr lang="en-US" sz="1600" b="1" dirty="0"/>
              <a:t>, </a:t>
            </a:r>
            <a:r>
              <a:rPr lang="en-US" sz="1600" b="1" dirty="0" smtClean="0"/>
              <a:t>AGGREGATE</a:t>
            </a:r>
            <a:r>
              <a:rPr lang="en-US" sz="1600" b="1" dirty="0"/>
              <a:t>, </a:t>
            </a:r>
            <a:r>
              <a:rPr lang="en-US" sz="1600" b="1" dirty="0" smtClean="0"/>
              <a:t>DISTINCT</a:t>
            </a:r>
            <a:r>
              <a:rPr lang="en-US" sz="1600" b="1" dirty="0"/>
              <a:t>, </a:t>
            </a:r>
            <a:r>
              <a:rPr lang="en-US" sz="1600" b="1" dirty="0" smtClean="0"/>
              <a:t>UNION ALL</a:t>
            </a:r>
            <a:r>
              <a:rPr lang="en-US" sz="1600" b="1" dirty="0"/>
              <a:t>, </a:t>
            </a:r>
            <a:r>
              <a:rPr lang="en-US" sz="1600" b="1" dirty="0" smtClean="0"/>
              <a:t>ORDER BY</a:t>
            </a:r>
            <a:r>
              <a:rPr lang="en-US" sz="1600" b="1" dirty="0"/>
              <a:t>, </a:t>
            </a:r>
            <a:r>
              <a:rPr lang="en-US" sz="1600" b="1" dirty="0" smtClean="0"/>
              <a:t>LIMIT,</a:t>
            </a:r>
            <a:r>
              <a:rPr lang="en-US" sz="1600" b="1" dirty="0"/>
              <a:t> </a:t>
            </a:r>
            <a:r>
              <a:rPr lang="en-US" sz="1600" dirty="0"/>
              <a:t>and (uncorrelated)</a:t>
            </a:r>
            <a:r>
              <a:rPr lang="en-US" sz="1600" b="1" dirty="0"/>
              <a:t> subquery in the </a:t>
            </a:r>
            <a:r>
              <a:rPr lang="en-US" sz="1600" b="1" dirty="0" smtClean="0"/>
              <a:t>FROM clause.</a:t>
            </a:r>
            <a:r>
              <a:rPr lang="en-US" sz="1600" dirty="0" smtClean="0"/>
              <a:t> Subqueries with </a:t>
            </a:r>
            <a:r>
              <a:rPr lang="en-US" sz="1600" b="1" dirty="0" smtClean="0"/>
              <a:t>WHERE, GROUP BY, HAVING. </a:t>
            </a:r>
            <a:r>
              <a:rPr lang="en-US" sz="1600" dirty="0"/>
              <a:t>Impala also supports</a:t>
            </a:r>
            <a:r>
              <a:rPr lang="en-US" sz="1600" b="1" dirty="0"/>
              <a:t> </a:t>
            </a:r>
            <a:r>
              <a:rPr lang="en-US" sz="1600" b="1" dirty="0" smtClean="0"/>
              <a:t>INSERT INTO</a:t>
            </a:r>
            <a:r>
              <a:rPr lang="en-US" sz="1600" dirty="0"/>
              <a:t> and</a:t>
            </a:r>
            <a:r>
              <a:rPr lang="en-US" sz="1600" b="1" dirty="0"/>
              <a:t> </a:t>
            </a:r>
            <a:r>
              <a:rPr lang="en-US" sz="1600" b="1" dirty="0" smtClean="0"/>
              <a:t>INSERT OVERWRITE. </a:t>
            </a:r>
            <a:r>
              <a:rPr lang="en-US" sz="1600" dirty="0" smtClean="0"/>
              <a:t>One DISTINCT clause per query. </a:t>
            </a:r>
            <a:endParaRPr lang="en-US" sz="1600" b="1" dirty="0" smtClean="0"/>
          </a:p>
          <a:p>
            <a:pPr marL="0" indent="0">
              <a:buNone/>
            </a:pPr>
            <a:r>
              <a:rPr lang="en-US" sz="1600" b="1" dirty="0" smtClean="0"/>
              <a:t>Left, right, semi, full, outer, and cross joins.</a:t>
            </a:r>
          </a:p>
          <a:p>
            <a:pPr marL="0" indent="0">
              <a:buNone/>
            </a:pPr>
            <a:r>
              <a:rPr lang="en-US" sz="1600" b="1" dirty="0" smtClean="0"/>
              <a:t>Datatypes: string, TINYINT, SMALLINT, INT, BIGINT, FLOAT, DOUBLE, BOOLEAN, STRING, TIMESTAMP</a:t>
            </a:r>
          </a:p>
          <a:p>
            <a:pPr marL="0" indent="0">
              <a:buNone/>
            </a:pPr>
            <a:r>
              <a:rPr lang="en-US" sz="1600" b="1" dirty="0" smtClean="0"/>
              <a:t>NO DELETE.  NO COMMIT.  NO INTERSECT. Subqueries in FROM, not WHERE.  NO EXISTS.</a:t>
            </a:r>
          </a:p>
          <a:p>
            <a:pPr marL="0" indent="0">
              <a:buNone/>
            </a:pPr>
            <a:r>
              <a:rPr lang="en-US" sz="1600" dirty="0" smtClean="0"/>
              <a:t>ALTER TABLE, ALTER VIEW, COMPUTE STATS, CREATE/DROP DATABASE, CREATE/DROP FUNCTION, CREATE/DROP ROLE, CREATE/DROP TABLE, CREATE/DROP VIEW, DESCRIBE, EXPLAIN, GRANT, INSERT, INVALIDATE, LOAD DATA, REFRESH, REVOKE, SELECT, SET, SHOW, USE</a:t>
            </a:r>
          </a:p>
          <a:p>
            <a:pPr marL="0" indent="0">
              <a:buNone/>
            </a:pPr>
            <a:r>
              <a:rPr lang="en-US" sz="1600" dirty="0" smtClean="0"/>
              <a:t>abs, </a:t>
            </a:r>
            <a:r>
              <a:rPr lang="en-US" sz="1600" dirty="0" err="1" smtClean="0"/>
              <a:t>acos</a:t>
            </a:r>
            <a:r>
              <a:rPr lang="en-US" sz="1600" dirty="0" smtClean="0"/>
              <a:t>, </a:t>
            </a:r>
            <a:r>
              <a:rPr lang="en-US" sz="1600" dirty="0" err="1" smtClean="0"/>
              <a:t>asin</a:t>
            </a:r>
            <a:r>
              <a:rPr lang="en-US" sz="1600" dirty="0" smtClean="0"/>
              <a:t>, </a:t>
            </a:r>
            <a:r>
              <a:rPr lang="en-US" sz="1600" dirty="0" err="1" smtClean="0"/>
              <a:t>atan</a:t>
            </a:r>
            <a:r>
              <a:rPr lang="en-US" sz="1600" dirty="0" smtClean="0"/>
              <a:t>, bin, ceil, conv, cos, degrees, e, </a:t>
            </a:r>
            <a:r>
              <a:rPr lang="en-US" sz="1600" dirty="0" err="1" smtClean="0"/>
              <a:t>exp</a:t>
            </a:r>
            <a:r>
              <a:rPr lang="en-US" sz="1600" dirty="0" smtClean="0"/>
              <a:t>, floor, </a:t>
            </a:r>
            <a:r>
              <a:rPr lang="en-US" sz="1600" dirty="0" err="1" smtClean="0"/>
              <a:t>fmod</a:t>
            </a:r>
            <a:r>
              <a:rPr lang="en-US" sz="1600" dirty="0" smtClean="0"/>
              <a:t>, </a:t>
            </a:r>
            <a:r>
              <a:rPr lang="en-US" sz="1600" dirty="0" err="1" smtClean="0"/>
              <a:t>fnv_hash</a:t>
            </a:r>
            <a:r>
              <a:rPr lang="en-US" sz="1600" dirty="0" smtClean="0"/>
              <a:t>, greatest, hex, </a:t>
            </a:r>
            <a:r>
              <a:rPr lang="en-US" sz="1600" dirty="0" err="1" smtClean="0"/>
              <a:t>is_inf</a:t>
            </a:r>
            <a:r>
              <a:rPr lang="en-US" sz="1600" dirty="0" smtClean="0"/>
              <a:t>, </a:t>
            </a:r>
            <a:r>
              <a:rPr lang="en-US" sz="1600" dirty="0" err="1" smtClean="0"/>
              <a:t>is_nan</a:t>
            </a:r>
            <a:r>
              <a:rPr lang="en-US" sz="1600" dirty="0" smtClean="0"/>
              <a:t>, least, ln, log, log10, log2, </a:t>
            </a:r>
            <a:r>
              <a:rPr lang="en-US" sz="1600" dirty="0" err="1" smtClean="0"/>
              <a:t>max_int</a:t>
            </a:r>
            <a:r>
              <a:rPr lang="en-US" sz="1600" dirty="0" smtClean="0"/>
              <a:t>, </a:t>
            </a:r>
            <a:r>
              <a:rPr lang="en-US" sz="1600" dirty="0" err="1" smtClean="0"/>
              <a:t>min_int</a:t>
            </a:r>
            <a:r>
              <a:rPr lang="en-US" sz="1600" dirty="0" smtClean="0"/>
              <a:t>, mod, negative, pi, </a:t>
            </a:r>
            <a:r>
              <a:rPr lang="en-US" sz="1600" dirty="0" err="1" smtClean="0"/>
              <a:t>pmod</a:t>
            </a:r>
            <a:r>
              <a:rPr lang="en-US" sz="1600" dirty="0" smtClean="0"/>
              <a:t>, positive, pow, precision, quotient, radians, rand, round, scale, sign, sin, </a:t>
            </a:r>
            <a:r>
              <a:rPr lang="en-US" sz="1600" dirty="0" err="1" smtClean="0"/>
              <a:t>sqrt</a:t>
            </a:r>
            <a:r>
              <a:rPr lang="en-US" sz="1600" dirty="0" smtClean="0"/>
              <a:t>, tan, </a:t>
            </a:r>
            <a:r>
              <a:rPr lang="en-US" sz="1600" dirty="0" err="1" smtClean="0"/>
              <a:t>unhex</a:t>
            </a:r>
            <a:endParaRPr lang="en-US" sz="1600" dirty="0" smtClean="0"/>
          </a:p>
          <a:p>
            <a:pPr marL="0" indent="0">
              <a:buNone/>
            </a:pPr>
            <a:r>
              <a:rPr lang="en-US" sz="1600" dirty="0" smtClean="0"/>
              <a:t>Cast, month/day mathematical functions, </a:t>
            </a:r>
            <a:r>
              <a:rPr lang="en-US" sz="1600" dirty="0" err="1" smtClean="0"/>
              <a:t>datediff</a:t>
            </a:r>
            <a:r>
              <a:rPr lang="en-US" sz="1600" dirty="0" smtClean="0"/>
              <a:t>, </a:t>
            </a:r>
            <a:r>
              <a:rPr lang="en-US" sz="1600" dirty="0" err="1" smtClean="0"/>
              <a:t>current_timestamp</a:t>
            </a:r>
            <a:r>
              <a:rPr lang="en-US" sz="1600" dirty="0" smtClean="0"/>
              <a:t>, extract, </a:t>
            </a:r>
            <a:r>
              <a:rPr lang="en-US" sz="1600" dirty="0" err="1" smtClean="0"/>
              <a:t>trunc</a:t>
            </a:r>
            <a:r>
              <a:rPr lang="en-US" sz="1600" dirty="0" smtClean="0"/>
              <a:t>, case, coalesce, decode, if, </a:t>
            </a:r>
            <a:r>
              <a:rPr lang="en-US" sz="1600" dirty="0" err="1" smtClean="0"/>
              <a:t>ifnull</a:t>
            </a:r>
            <a:r>
              <a:rPr lang="en-US" sz="1600" dirty="0" smtClean="0"/>
              <a:t>, </a:t>
            </a:r>
            <a:r>
              <a:rPr lang="en-US" sz="1600" dirty="0" err="1" smtClean="0"/>
              <a:t>isfalse</a:t>
            </a:r>
            <a:r>
              <a:rPr lang="en-US" sz="1600" dirty="0" smtClean="0"/>
              <a:t>, </a:t>
            </a:r>
            <a:r>
              <a:rPr lang="en-US" sz="1600" dirty="0" err="1" smtClean="0"/>
              <a:t>isnotfalse</a:t>
            </a:r>
            <a:r>
              <a:rPr lang="en-US" sz="1600" dirty="0" smtClean="0"/>
              <a:t>, </a:t>
            </a:r>
            <a:r>
              <a:rPr lang="en-US" sz="1600" dirty="0" err="1" smtClean="0"/>
              <a:t>isnottrue</a:t>
            </a:r>
            <a:r>
              <a:rPr lang="en-US" sz="1600" dirty="0" smtClean="0"/>
              <a:t>, </a:t>
            </a:r>
            <a:r>
              <a:rPr lang="en-US" sz="1600" dirty="0" err="1" smtClean="0"/>
              <a:t>isnull</a:t>
            </a:r>
            <a:r>
              <a:rPr lang="en-US" sz="1600" dirty="0" smtClean="0"/>
              <a:t>, </a:t>
            </a:r>
            <a:r>
              <a:rPr lang="en-US" sz="1600" dirty="0" err="1" smtClean="0"/>
              <a:t>istrue</a:t>
            </a:r>
            <a:r>
              <a:rPr lang="en-US" sz="1600" dirty="0" smtClean="0"/>
              <a:t>, </a:t>
            </a:r>
            <a:r>
              <a:rPr lang="en-US" sz="1600" dirty="0" err="1" smtClean="0"/>
              <a:t>notnullvalue</a:t>
            </a:r>
            <a:r>
              <a:rPr lang="en-US" sz="1600" dirty="0" smtClean="0"/>
              <a:t>, </a:t>
            </a:r>
            <a:r>
              <a:rPr lang="en-US" sz="1600" dirty="0" err="1" smtClean="0"/>
              <a:t>nullif</a:t>
            </a:r>
            <a:r>
              <a:rPr lang="en-US" sz="1600" dirty="0" smtClean="0"/>
              <a:t>, </a:t>
            </a:r>
            <a:r>
              <a:rPr lang="en-US" sz="1600" dirty="0" err="1" smtClean="0"/>
              <a:t>nullifzero</a:t>
            </a:r>
            <a:r>
              <a:rPr lang="en-US" sz="1600" dirty="0" smtClean="0"/>
              <a:t>, </a:t>
            </a:r>
            <a:r>
              <a:rPr lang="en-US" sz="1600" dirty="0" err="1" smtClean="0"/>
              <a:t>nullvalue</a:t>
            </a:r>
            <a:r>
              <a:rPr lang="en-US" sz="1600" dirty="0" smtClean="0"/>
              <a:t>, </a:t>
            </a:r>
            <a:r>
              <a:rPr lang="en-US" sz="1600" dirty="0" err="1" smtClean="0"/>
              <a:t>nvl</a:t>
            </a:r>
            <a:r>
              <a:rPr lang="en-US" sz="1600" dirty="0" smtClean="0"/>
              <a:t>, </a:t>
            </a:r>
            <a:r>
              <a:rPr lang="en-US" sz="1600" dirty="0" err="1" smtClean="0"/>
              <a:t>zeroifnull</a:t>
            </a:r>
            <a:r>
              <a:rPr lang="en-US" sz="1600" dirty="0" smtClean="0"/>
              <a:t>, </a:t>
            </a:r>
            <a:r>
              <a:rPr lang="en-US" sz="1600" dirty="0" err="1" smtClean="0"/>
              <a:t>current_database</a:t>
            </a:r>
            <a:r>
              <a:rPr lang="en-US" sz="1600" dirty="0" smtClean="0"/>
              <a:t>, </a:t>
            </a:r>
            <a:r>
              <a:rPr lang="en-US" sz="1600" dirty="0" err="1" smtClean="0"/>
              <a:t>effective_user</a:t>
            </a:r>
            <a:r>
              <a:rPr lang="en-US" sz="1600" dirty="0" smtClean="0"/>
              <a:t>, </a:t>
            </a:r>
            <a:r>
              <a:rPr lang="en-US" sz="1600" dirty="0" err="1" smtClean="0"/>
              <a:t>pid</a:t>
            </a:r>
            <a:r>
              <a:rPr lang="en-US" sz="1600" dirty="0" smtClean="0"/>
              <a:t>, user, version</a:t>
            </a:r>
            <a:endParaRPr lang="en-US" sz="1600" dirty="0"/>
          </a:p>
          <a:p>
            <a:pPr marL="0" indent="0">
              <a:buNone/>
            </a:pPr>
            <a:r>
              <a:rPr lang="en-US" sz="1600" dirty="0" err="1" smtClean="0"/>
              <a:t>Ascii</a:t>
            </a:r>
            <a:r>
              <a:rPr lang="en-US" sz="1600" dirty="0" smtClean="0"/>
              <a:t>, </a:t>
            </a:r>
            <a:r>
              <a:rPr lang="en-US" sz="1600" dirty="0" err="1" smtClean="0"/>
              <a:t>char_length</a:t>
            </a:r>
            <a:r>
              <a:rPr lang="en-US" sz="1600" dirty="0" smtClean="0"/>
              <a:t>, </a:t>
            </a:r>
            <a:r>
              <a:rPr lang="en-US" sz="1600" dirty="0" err="1" smtClean="0"/>
              <a:t>concat</a:t>
            </a:r>
            <a:r>
              <a:rPr lang="en-US" sz="1600" dirty="0" smtClean="0"/>
              <a:t>, </a:t>
            </a:r>
            <a:r>
              <a:rPr lang="en-US" sz="1600" dirty="0" err="1" smtClean="0"/>
              <a:t>find_in_set</a:t>
            </a:r>
            <a:r>
              <a:rPr lang="en-US" sz="1600" dirty="0" smtClean="0"/>
              <a:t>, </a:t>
            </a:r>
            <a:r>
              <a:rPr lang="en-US" sz="1600" dirty="0" err="1" smtClean="0"/>
              <a:t>group_concat</a:t>
            </a:r>
            <a:r>
              <a:rPr lang="en-US" sz="1600" dirty="0" smtClean="0"/>
              <a:t>, </a:t>
            </a:r>
            <a:r>
              <a:rPr lang="en-US" sz="1600" dirty="0" err="1" smtClean="0"/>
              <a:t>instr</a:t>
            </a:r>
            <a:r>
              <a:rPr lang="en-US" sz="1600" dirty="0" smtClean="0"/>
              <a:t>, length, locate, lower, </a:t>
            </a:r>
            <a:r>
              <a:rPr lang="en-US" sz="1600" dirty="0" err="1" smtClean="0"/>
              <a:t>lpad</a:t>
            </a:r>
            <a:r>
              <a:rPr lang="en-US" sz="1600" dirty="0" smtClean="0"/>
              <a:t>, </a:t>
            </a:r>
            <a:r>
              <a:rPr lang="en-US" sz="1600" dirty="0" err="1" smtClean="0"/>
              <a:t>ltrim</a:t>
            </a:r>
            <a:r>
              <a:rPr lang="en-US" sz="1600" dirty="0" smtClean="0"/>
              <a:t>, </a:t>
            </a:r>
            <a:r>
              <a:rPr lang="en-US" sz="1600" dirty="0" err="1" smtClean="0"/>
              <a:t>parse_url</a:t>
            </a:r>
            <a:r>
              <a:rPr lang="en-US" sz="1600" dirty="0" smtClean="0"/>
              <a:t>, </a:t>
            </a:r>
            <a:r>
              <a:rPr lang="en-US" sz="1600" dirty="0" err="1" smtClean="0"/>
              <a:t>regexp_extract</a:t>
            </a:r>
            <a:r>
              <a:rPr lang="en-US" sz="1600" dirty="0" smtClean="0"/>
              <a:t>, </a:t>
            </a:r>
            <a:r>
              <a:rPr lang="en-US" sz="1600" dirty="0" err="1" smtClean="0"/>
              <a:t>regexp_replace</a:t>
            </a:r>
            <a:r>
              <a:rPr lang="en-US" sz="1600" dirty="0" smtClean="0"/>
              <a:t>, repeat, reverse, </a:t>
            </a:r>
            <a:r>
              <a:rPr lang="en-US" sz="1600" dirty="0" err="1" smtClean="0"/>
              <a:t>rpad</a:t>
            </a:r>
            <a:r>
              <a:rPr lang="en-US" sz="1600" dirty="0" smtClean="0"/>
              <a:t>, </a:t>
            </a:r>
            <a:r>
              <a:rPr lang="en-US" sz="1600" dirty="0" err="1" smtClean="0"/>
              <a:t>rtrim</a:t>
            </a:r>
            <a:r>
              <a:rPr lang="en-US" sz="1600" dirty="0" smtClean="0"/>
              <a:t>, space, </a:t>
            </a:r>
            <a:r>
              <a:rPr lang="en-US" sz="1600" dirty="0" err="1" smtClean="0"/>
              <a:t>strleft</a:t>
            </a:r>
            <a:r>
              <a:rPr lang="en-US" sz="1600" dirty="0" smtClean="0"/>
              <a:t>, </a:t>
            </a:r>
            <a:r>
              <a:rPr lang="en-US" sz="1600" dirty="0" err="1" smtClean="0"/>
              <a:t>strright</a:t>
            </a:r>
            <a:r>
              <a:rPr lang="en-US" sz="1600" dirty="0" smtClean="0"/>
              <a:t>, </a:t>
            </a:r>
            <a:r>
              <a:rPr lang="en-US" sz="1600" dirty="0" err="1" smtClean="0"/>
              <a:t>substr</a:t>
            </a:r>
            <a:r>
              <a:rPr lang="en-US" sz="1600" dirty="0" smtClean="0"/>
              <a:t>, translate, trim, upper, </a:t>
            </a:r>
            <a:r>
              <a:rPr lang="en-US" sz="1600" dirty="0" err="1" smtClean="0"/>
              <a:t>avg</a:t>
            </a:r>
            <a:r>
              <a:rPr lang="en-US" sz="1600" dirty="0" smtClean="0"/>
              <a:t>, count, </a:t>
            </a:r>
            <a:r>
              <a:rPr lang="en-US" sz="1600" dirty="0" err="1" smtClean="0"/>
              <a:t>group_concat</a:t>
            </a:r>
            <a:r>
              <a:rPr lang="en-US" sz="1600" dirty="0" smtClean="0"/>
              <a:t>, max, min, </a:t>
            </a:r>
            <a:r>
              <a:rPr lang="en-US" sz="1600" dirty="0" err="1" smtClean="0"/>
              <a:t>ndv</a:t>
            </a:r>
            <a:r>
              <a:rPr lang="en-US" sz="1600" dirty="0" smtClean="0"/>
              <a:t>, </a:t>
            </a:r>
            <a:r>
              <a:rPr lang="en-US" sz="1600" dirty="0" err="1" smtClean="0"/>
              <a:t>stddev</a:t>
            </a:r>
            <a:r>
              <a:rPr lang="en-US" sz="1600" dirty="0" smtClean="0"/>
              <a:t>, </a:t>
            </a:r>
            <a:r>
              <a:rPr lang="en-US" sz="1600" dirty="0" err="1" smtClean="0"/>
              <a:t>stddev_samp</a:t>
            </a:r>
            <a:r>
              <a:rPr lang="en-US" sz="1600" dirty="0" smtClean="0"/>
              <a:t>, </a:t>
            </a:r>
            <a:r>
              <a:rPr lang="en-US" sz="1600" dirty="0" err="1" smtClean="0"/>
              <a:t>stddev_pop</a:t>
            </a:r>
            <a:r>
              <a:rPr lang="en-US" sz="1600" dirty="0" smtClean="0"/>
              <a:t>, sum, variance, over, </a:t>
            </a:r>
            <a:r>
              <a:rPr lang="en-US" sz="1600" dirty="0" err="1" smtClean="0"/>
              <a:t>dense_rank</a:t>
            </a:r>
            <a:r>
              <a:rPr lang="en-US" sz="1600" dirty="0" smtClean="0"/>
              <a:t>, </a:t>
            </a:r>
            <a:r>
              <a:rPr lang="en-US" sz="1600" dirty="0" err="1" smtClean="0"/>
              <a:t>first_value</a:t>
            </a:r>
            <a:r>
              <a:rPr lang="en-US" sz="1600" dirty="0" smtClean="0"/>
              <a:t>, lag, </a:t>
            </a:r>
            <a:r>
              <a:rPr lang="en-US" sz="1600" dirty="0" err="1" smtClean="0"/>
              <a:t>last_value</a:t>
            </a:r>
            <a:r>
              <a:rPr lang="en-US" sz="1600" dirty="0" smtClean="0"/>
              <a:t>, lead, rank, </a:t>
            </a:r>
            <a:r>
              <a:rPr lang="en-US" sz="1600" dirty="0" err="1" smtClean="0"/>
              <a:t>row_number</a:t>
            </a:r>
            <a:endParaRPr lang="en-US" sz="1600" dirty="0" smtClean="0"/>
          </a:p>
          <a:p>
            <a:pPr marL="0" indent="0">
              <a:buNone/>
            </a:pPr>
            <a:r>
              <a:rPr lang="en-US" sz="1600" dirty="0" smtClean="0"/>
              <a:t>Impala </a:t>
            </a:r>
            <a:r>
              <a:rPr lang="en-US" sz="1600" dirty="0"/>
              <a:t>does not support natural joins or anti-joins, and requires the </a:t>
            </a:r>
            <a:r>
              <a:rPr lang="en-US" sz="1600" dirty="0" smtClean="0"/>
              <a:t>CROSS JOIN</a:t>
            </a:r>
            <a:r>
              <a:rPr lang="en-US" sz="1600" dirty="0"/>
              <a:t> operator for Cartesian products</a:t>
            </a:r>
            <a:r>
              <a:rPr lang="en-US" sz="1600" dirty="0" smtClean="0"/>
              <a:t> </a:t>
            </a:r>
            <a:r>
              <a:rPr lang="en-US" sz="1600" dirty="0"/>
              <a:t>result set to eliminate duplicate </a:t>
            </a:r>
            <a:r>
              <a:rPr lang="en-US" sz="1600" dirty="0" smtClean="0"/>
              <a:t>values</a:t>
            </a:r>
            <a:endParaRPr lang="en-US" sz="1600" dirty="0"/>
          </a:p>
        </p:txBody>
      </p:sp>
    </p:spTree>
    <p:extLst>
      <p:ext uri="{BB962C8B-B14F-4D97-AF65-F5344CB8AC3E}">
        <p14:creationId xmlns:p14="http://schemas.microsoft.com/office/powerpoint/2010/main" val="31138941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ODBC Driver</a:t>
            </a:r>
            <a:endParaRPr lang="en-US" dirty="0"/>
          </a:p>
        </p:txBody>
      </p:sp>
      <p:sp>
        <p:nvSpPr>
          <p:cNvPr id="3" name="Content Placeholder 2"/>
          <p:cNvSpPr>
            <a:spLocks noGrp="1"/>
          </p:cNvSpPr>
          <p:nvPr>
            <p:ph idx="1"/>
          </p:nvPr>
        </p:nvSpPr>
        <p:spPr/>
        <p:txBody>
          <a:bodyPr>
            <a:normAutofit fontScale="92500" lnSpcReduction="20000"/>
          </a:bodyPr>
          <a:lstStyle/>
          <a:p>
            <a:pPr marL="457200" lvl="1" indent="0">
              <a:buNone/>
            </a:pPr>
            <a:r>
              <a:rPr lang="en-US" b="1" dirty="0" smtClean="0"/>
              <a:t>Official </a:t>
            </a:r>
            <a:r>
              <a:rPr lang="en-US" b="1" dirty="0"/>
              <a:t>D</a:t>
            </a:r>
            <a:r>
              <a:rPr lang="en-US" b="1" dirty="0" smtClean="0"/>
              <a:t>efinition: </a:t>
            </a:r>
          </a:p>
          <a:p>
            <a:pPr marL="457200" lvl="1" indent="0">
              <a:buNone/>
            </a:pPr>
            <a:r>
              <a:rPr lang="en-US" dirty="0"/>
              <a:t>An </a:t>
            </a:r>
            <a:r>
              <a:rPr lang="en-US" b="1" dirty="0"/>
              <a:t>ODBC driver</a:t>
            </a:r>
            <a:r>
              <a:rPr lang="en-US" dirty="0"/>
              <a:t> uses the Open Database Connectivity (</a:t>
            </a:r>
            <a:r>
              <a:rPr lang="en-US" b="1" dirty="0"/>
              <a:t>ODBC</a:t>
            </a:r>
            <a:r>
              <a:rPr lang="en-US" dirty="0"/>
              <a:t>) interface by Microsoft that allows applications to access data in database management systems (DBMS) using SQL as a standard for accessing the data. </a:t>
            </a:r>
            <a:r>
              <a:rPr lang="en-US" b="1" dirty="0"/>
              <a:t>ODBC</a:t>
            </a:r>
            <a:r>
              <a:rPr lang="en-US" dirty="0"/>
              <a:t> permits maximum interoperability, which means a single application </a:t>
            </a:r>
            <a:r>
              <a:rPr lang="en-US" dirty="0" smtClean="0"/>
              <a:t>can </a:t>
            </a:r>
            <a:r>
              <a:rPr lang="en-US" dirty="0"/>
              <a:t>access different DBMS</a:t>
            </a:r>
            <a:r>
              <a:rPr lang="en-US" dirty="0" smtClean="0"/>
              <a:t>.</a:t>
            </a:r>
          </a:p>
          <a:p>
            <a:pPr marL="457200" lvl="1" indent="0">
              <a:buNone/>
            </a:pPr>
            <a:endParaRPr lang="en-US" dirty="0" smtClean="0"/>
          </a:p>
          <a:p>
            <a:pPr marL="457200" lvl="1" indent="0">
              <a:buNone/>
            </a:pPr>
            <a:r>
              <a:rPr lang="en-US" b="1" dirty="0" smtClean="0"/>
              <a:t>Summary</a:t>
            </a:r>
            <a:r>
              <a:rPr lang="en-US" dirty="0" smtClean="0"/>
              <a:t>: </a:t>
            </a:r>
            <a:endParaRPr lang="en-US" dirty="0"/>
          </a:p>
          <a:p>
            <a:pPr marL="457200" lvl="1" indent="0">
              <a:buNone/>
            </a:pPr>
            <a:r>
              <a:rPr lang="en-US" dirty="0" smtClean="0"/>
              <a:t>Driver that allows you to use SQL to access a database</a:t>
            </a:r>
            <a:endParaRPr lang="en-US" dirty="0"/>
          </a:p>
        </p:txBody>
      </p:sp>
    </p:spTree>
    <p:extLst>
      <p:ext uri="{BB962C8B-B14F-4D97-AF65-F5344CB8AC3E}">
        <p14:creationId xmlns:p14="http://schemas.microsoft.com/office/powerpoint/2010/main" val="995441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reality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Tens of thousands of genomes, billions of variants, petabytes of data</a:t>
            </a:r>
          </a:p>
          <a:p>
            <a:endParaRPr lang="en-US" dirty="0"/>
          </a:p>
          <a:p>
            <a:r>
              <a:rPr lang="en-US" dirty="0"/>
              <a:t>I</a:t>
            </a:r>
            <a:r>
              <a:rPr lang="en-US" dirty="0" smtClean="0"/>
              <a:t>ncremental updates necessary for ongoing analyses by multiple researchers and groups</a:t>
            </a:r>
          </a:p>
          <a:p>
            <a:pPr marL="0" indent="0">
              <a:buNone/>
            </a:pPr>
            <a:endParaRPr lang="en-US" dirty="0"/>
          </a:p>
          <a:p>
            <a:r>
              <a:rPr lang="en-US" dirty="0" smtClean="0"/>
              <a:t>Tab delimited files of multi-sample genomic data representations are not scalable</a:t>
            </a:r>
          </a:p>
          <a:p>
            <a:endParaRPr lang="en-US" dirty="0"/>
          </a:p>
          <a:p>
            <a:r>
              <a:rPr lang="en-US" sz="2800" dirty="0"/>
              <a:t>Example </a:t>
            </a:r>
            <a:r>
              <a:rPr lang="en-US" sz="2800" dirty="0" smtClean="0"/>
              <a:t>ITMI projects</a:t>
            </a:r>
            <a:r>
              <a:rPr lang="en-US" sz="2800" dirty="0"/>
              <a:t>:</a:t>
            </a:r>
          </a:p>
          <a:p>
            <a:pPr lvl="1"/>
            <a:r>
              <a:rPr lang="en-US" sz="2400" dirty="0" smtClean="0"/>
              <a:t>Families </a:t>
            </a:r>
            <a:r>
              <a:rPr lang="en-US" sz="2400" dirty="0"/>
              <a:t>with full and preterm births</a:t>
            </a:r>
          </a:p>
          <a:p>
            <a:pPr lvl="1"/>
            <a:r>
              <a:rPr lang="en-US" sz="2400" dirty="0"/>
              <a:t>Longitudinal study – first 1000 days of life</a:t>
            </a:r>
          </a:p>
          <a:p>
            <a:pPr lvl="1"/>
            <a:r>
              <a:rPr lang="en-US" sz="2400" dirty="0"/>
              <a:t>Congenital anomalies</a:t>
            </a:r>
          </a:p>
          <a:p>
            <a:endParaRPr lang="en-US" dirty="0"/>
          </a:p>
        </p:txBody>
      </p:sp>
    </p:spTree>
    <p:extLst>
      <p:ext uri="{BB962C8B-B14F-4D97-AF65-F5344CB8AC3E}">
        <p14:creationId xmlns:p14="http://schemas.microsoft.com/office/powerpoint/2010/main" val="346199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alphaModFix amt="68000"/>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743200" y="1676400"/>
            <a:ext cx="6278890" cy="4038600"/>
          </a:xfrm>
          <a:prstGeom prst="rect">
            <a:avLst/>
          </a:prstGeom>
        </p:spPr>
      </p:pic>
      <p:sp>
        <p:nvSpPr>
          <p:cNvPr id="2" name="Title 1"/>
          <p:cNvSpPr>
            <a:spLocks noGrp="1"/>
          </p:cNvSpPr>
          <p:nvPr>
            <p:ph type="title"/>
          </p:nvPr>
        </p:nvSpPr>
        <p:spPr/>
        <p:txBody>
          <a:bodyPr/>
          <a:lstStyle/>
          <a:p>
            <a:r>
              <a:rPr lang="en-US" dirty="0" smtClean="0"/>
              <a:t>Newborn Screening Genes</a:t>
            </a:r>
            <a:endParaRPr lang="en-US" dirty="0"/>
          </a:p>
        </p:txBody>
      </p:sp>
      <p:sp>
        <p:nvSpPr>
          <p:cNvPr id="6" name="Content Placeholder 2"/>
          <p:cNvSpPr>
            <a:spLocks noGrp="1"/>
          </p:cNvSpPr>
          <p:nvPr>
            <p:ph idx="1"/>
          </p:nvPr>
        </p:nvSpPr>
        <p:spPr>
          <a:xfrm>
            <a:off x="533400" y="1676400"/>
            <a:ext cx="2971800" cy="2362200"/>
          </a:xfrm>
        </p:spPr>
        <p:txBody>
          <a:bodyPr>
            <a:normAutofit fontScale="92500" lnSpcReduction="10000"/>
          </a:bodyPr>
          <a:lstStyle/>
          <a:p>
            <a:r>
              <a:rPr lang="en-US" dirty="0" smtClean="0"/>
              <a:t>ITMI Genetics In Medicine paper</a:t>
            </a:r>
          </a:p>
          <a:p>
            <a:r>
              <a:rPr lang="en-US" dirty="0" smtClean="0"/>
              <a:t>Variants in NBS regions</a:t>
            </a:r>
          </a:p>
        </p:txBody>
      </p:sp>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609600" y="4419600"/>
            <a:ext cx="5422900" cy="1885501"/>
          </a:xfrm>
          <a:prstGeom prst="rect">
            <a:avLst/>
          </a:prstGeom>
        </p:spPr>
      </p:pic>
    </p:spTree>
    <p:extLst>
      <p:ext uri="{BB962C8B-B14F-4D97-AF65-F5344CB8AC3E}">
        <p14:creationId xmlns:p14="http://schemas.microsoft.com/office/powerpoint/2010/main" val="409428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NBS Genes: Traditional Approach</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415443640"/>
              </p:ext>
            </p:extLst>
          </p:nvPr>
        </p:nvGraphicFramePr>
        <p:xfrm>
          <a:off x="533400" y="1295400"/>
          <a:ext cx="8305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0328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NBS Genes: Impala Solution</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607534199"/>
              </p:ext>
            </p:extLst>
          </p:nvPr>
        </p:nvGraphicFramePr>
        <p:xfrm>
          <a:off x="533400" y="1295400"/>
          <a:ext cx="8305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8009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17307</TotalTime>
  <Words>1089</Words>
  <Application>Microsoft Office PowerPoint</Application>
  <PresentationFormat>On-screen Show (4:3)</PresentationFormat>
  <Paragraphs>363</Paragraphs>
  <Slides>54</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Courier New</vt:lpstr>
      <vt:lpstr>Office Theme</vt:lpstr>
      <vt:lpstr>Project 7: Variant Warehouse</vt:lpstr>
      <vt:lpstr>Connect! </vt:lpstr>
      <vt:lpstr>Agenda</vt:lpstr>
      <vt:lpstr>Section 1: Overview of Impala Ecosystem</vt:lpstr>
      <vt:lpstr>Use cases</vt:lpstr>
      <vt:lpstr>The reality</vt:lpstr>
      <vt:lpstr>Newborn Screening Genes</vt:lpstr>
      <vt:lpstr>NBS Genes: Traditional Approach</vt:lpstr>
      <vt:lpstr>NBS Genes: Impala Solution</vt:lpstr>
      <vt:lpstr>ACMG Actionable Genes</vt:lpstr>
      <vt:lpstr>ACMG Genes: Impala Solution</vt:lpstr>
      <vt:lpstr>Clarity Challenge: Undiagnosed</vt:lpstr>
      <vt:lpstr>Clarity Challenge: Impala Solution</vt:lpstr>
      <vt:lpstr>Clarity Challenge: Impala Solution</vt:lpstr>
      <vt:lpstr>Cloudera impala</vt:lpstr>
      <vt:lpstr>Big Data</vt:lpstr>
      <vt:lpstr>Hadoop</vt:lpstr>
      <vt:lpstr>Cloudera Impala vs Hadoop</vt:lpstr>
      <vt:lpstr>What is impala?</vt:lpstr>
      <vt:lpstr>What exactly is impala? </vt:lpstr>
      <vt:lpstr>Data Warehousing and Analysis Solution</vt:lpstr>
      <vt:lpstr>HDFS: File Storage</vt:lpstr>
      <vt:lpstr>HDFS: File Storage</vt:lpstr>
      <vt:lpstr>Transform Raw Data</vt:lpstr>
      <vt:lpstr>Impala Table</vt:lpstr>
      <vt:lpstr>What exactly is impala? </vt:lpstr>
      <vt:lpstr>Access Data</vt:lpstr>
      <vt:lpstr>Access Data</vt:lpstr>
      <vt:lpstr>Structured Query Language (SQL)</vt:lpstr>
      <vt:lpstr>Cloudera vs. Traditional RDBMS</vt:lpstr>
      <vt:lpstr>Connect to Impala</vt:lpstr>
      <vt:lpstr>What is impala?</vt:lpstr>
      <vt:lpstr>Schema</vt:lpstr>
      <vt:lpstr>Infrastructure goal and requirements Enabling speed and reproducibility</vt:lpstr>
      <vt:lpstr>Data Standards</vt:lpstr>
      <vt:lpstr>Benefits</vt:lpstr>
      <vt:lpstr>What is impala?</vt:lpstr>
      <vt:lpstr>Variant Normalization: Parsimony</vt:lpstr>
      <vt:lpstr>Variant Normalization: Left Alignment</vt:lpstr>
      <vt:lpstr>Genome sequencing data model Range Call Format</vt:lpstr>
      <vt:lpstr>What is impala?</vt:lpstr>
      <vt:lpstr>What’s Available: Variants</vt:lpstr>
      <vt:lpstr>What’s Available: Variants</vt:lpstr>
      <vt:lpstr>Reference Sources</vt:lpstr>
      <vt:lpstr>When to use impala</vt:lpstr>
      <vt:lpstr>Section 2: Connecting to Impala</vt:lpstr>
      <vt:lpstr>Section 3: Queries and Pipelines</vt:lpstr>
      <vt:lpstr>Breakout Groups</vt:lpstr>
      <vt:lpstr>Getting help</vt:lpstr>
      <vt:lpstr>Resources</vt:lpstr>
      <vt:lpstr>Acknowledgements</vt:lpstr>
      <vt:lpstr>Supplementary Definitions and Materials</vt:lpstr>
      <vt:lpstr>Impala SQL Support</vt:lpstr>
      <vt:lpstr>ODBC Driver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of the Institute</dc:title>
  <dc:creator>Gretchen</dc:creator>
  <cp:lastModifiedBy>Summer Rae</cp:lastModifiedBy>
  <cp:revision>330</cp:revision>
  <dcterms:created xsi:type="dcterms:W3CDTF">2011-03-08T15:34:36Z</dcterms:created>
  <dcterms:modified xsi:type="dcterms:W3CDTF">2015-11-17T21:50:36Z</dcterms:modified>
</cp:coreProperties>
</file>