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4" r:id="rId3"/>
    <p:sldId id="262" r:id="rId4"/>
    <p:sldId id="263" r:id="rId5"/>
    <p:sldId id="266" r:id="rId6"/>
    <p:sldId id="267" r:id="rId7"/>
    <p:sldId id="268" r:id="rId8"/>
    <p:sldId id="269" r:id="rId9"/>
    <p:sldId id="265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293F-52E4-4AB0-8043-556027294D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128D-3650-4E8A-A564-09B1535F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variant_pipeline_python.ipynb" TargetMode="External"/><Relationship Id="rId2" Type="http://schemas.openxmlformats.org/officeDocument/2006/relationships/hyperlink" Target="https://github.com/summerela/impala_training/blob/master/basic_query_script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pipelines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Variants Table – Sample Pipeline – NBS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43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impala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genes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subject id’s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Annotate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Really basic pipeline: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https://github.com/summerela/impala_training/blob/master/</a:t>
            </a:r>
            <a:r>
              <a:rPr lang="en-US" dirty="0" smtClean="0">
                <a:hlinkClick r:id="rId2"/>
              </a:rPr>
              <a:t>basic_query_script.ipynb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Less Basic: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https://github.com/summerela/impala_training/blob/master/variant_pipeline_python.ipynb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1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386581"/>
            <a:ext cx="7772400" cy="1362075"/>
          </a:xfrm>
        </p:spPr>
        <p:txBody>
          <a:bodyPr/>
          <a:lstStyle/>
          <a:p>
            <a:r>
              <a:rPr lang="en-US" dirty="0" smtClean="0"/>
              <a:t>Advanced pipelines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NBS Genes – ACMG genes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1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ACMG Genes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9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t-table of filtere</a:t>
            </a:r>
            <a:r>
              <a:rPr lang="en-US" dirty="0" smtClean="0"/>
              <a:t>d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all variants from </a:t>
            </a:r>
            <a:r>
              <a:rPr lang="en-US" dirty="0" err="1" smtClean="0"/>
              <a:t>training.illumina_vars</a:t>
            </a:r>
            <a:r>
              <a:rPr lang="en-US" dirty="0" smtClean="0"/>
              <a:t> with a quality score &gt; 1000 and a passing filter.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2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t-table of filtere</a:t>
            </a:r>
            <a:r>
              <a:rPr lang="en-US" dirty="0" smtClean="0"/>
              <a:t>d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all variants from </a:t>
            </a:r>
            <a:r>
              <a:rPr lang="en-US" dirty="0" err="1" smtClean="0"/>
              <a:t>training.illumina_vars</a:t>
            </a:r>
            <a:r>
              <a:rPr lang="en-US" dirty="0" smtClean="0"/>
              <a:t> with a quality score &gt; 1000 and a passing filter: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WITH </a:t>
            </a:r>
            <a:r>
              <a:rPr lang="en-US" dirty="0" err="1">
                <a:latin typeface="Courier New"/>
                <a:cs typeface="Courier New"/>
              </a:rPr>
              <a:t>vars</a:t>
            </a:r>
            <a:r>
              <a:rPr lang="en-US" dirty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dirty="0" err="1">
                <a:latin typeface="Courier New"/>
                <a:cs typeface="Courier New"/>
              </a:rPr>
              <a:t>qual</a:t>
            </a:r>
            <a:r>
              <a:rPr lang="en-US" dirty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2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Next we’ll join the t-table with </a:t>
            </a:r>
            <a:r>
              <a:rPr lang="en-US" dirty="0" err="1" smtClean="0"/>
              <a:t>training.global_vars</a:t>
            </a:r>
            <a:r>
              <a:rPr lang="en-US" dirty="0" smtClean="0"/>
              <a:t> to gain annotations fo</a:t>
            </a:r>
            <a:r>
              <a:rPr lang="en-US" dirty="0" smtClean="0"/>
              <a:t>r each variant. Let’s figure out  what rows to return: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 we want back everything from the </a:t>
            </a:r>
            <a:r>
              <a:rPr lang="en-US" b="1" dirty="0" err="1" smtClean="0">
                <a:latin typeface="Courier New"/>
                <a:cs typeface="Courier New"/>
              </a:rPr>
              <a:t>vars</a:t>
            </a:r>
            <a:r>
              <a:rPr lang="en-US" b="1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b="1" dirty="0" err="1" smtClean="0">
                <a:latin typeface="Courier New"/>
                <a:cs typeface="Courier New"/>
              </a:rPr>
              <a:t>global_vars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SELECT vars.*, </a:t>
            </a:r>
            <a:r>
              <a:rPr lang="en-US" b="1" dirty="0" err="1" smtClean="0">
                <a:latin typeface="Courier New"/>
                <a:cs typeface="Courier New"/>
              </a:rPr>
              <a:t>gv.gene_name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gv.gene_id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gv.transcript_name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gv.transcript_id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gv.clin_sig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gv.clin_dbn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gv.kav_freq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gv.kav_source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gv.dbsnp_build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gv.var_type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gv.cadd_raw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gv.dann_score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gv.interpro_domain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FROM </a:t>
            </a:r>
            <a:r>
              <a:rPr lang="en-US" b="1" dirty="0" err="1" smtClean="0">
                <a:latin typeface="Courier New"/>
                <a:cs typeface="Courier New"/>
              </a:rPr>
              <a:t>vars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training.global_vars</a:t>
            </a:r>
            <a:r>
              <a:rPr lang="en-US" b="1" dirty="0" smtClean="0">
                <a:latin typeface="Courier New"/>
                <a:cs typeface="Courier New"/>
              </a:rPr>
              <a:t> as </a:t>
            </a:r>
            <a:r>
              <a:rPr lang="en-US" b="1" dirty="0" err="1" smtClean="0">
                <a:latin typeface="Courier New"/>
                <a:cs typeface="Courier New"/>
              </a:rPr>
              <a:t>gv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Now let’s figure out what fields to match the tables on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everything from the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dirty="0" err="1" smtClean="0">
                <a:latin typeface="Courier New"/>
                <a:cs typeface="Courier New"/>
              </a:rPr>
              <a:t>global_vars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vars.*, </a:t>
            </a:r>
            <a:r>
              <a:rPr lang="en-US" dirty="0" err="1" smtClean="0">
                <a:latin typeface="Courier New"/>
                <a:cs typeface="Courier New"/>
              </a:rPr>
              <a:t>gv.strand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gv.clin_sig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gv.clin_dbn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gv.kav_freq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gv.kav_source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gv.dbsnp_build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gv.var_type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gv.cadd_raw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gv.dann_score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gv.interpro_domain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training.global_vars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gv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WHERE </a:t>
            </a:r>
            <a:r>
              <a:rPr lang="en-US" b="1" dirty="0" err="1" smtClean="0">
                <a:latin typeface="Courier New"/>
                <a:cs typeface="Courier New"/>
              </a:rPr>
              <a:t>vars.chrom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gv.chrom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vars.pos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gv.pos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vars.ref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gv.ref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vars.alt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gv.alt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8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Now we can take it a step further and chose to return only variants that are either marked as significant in </a:t>
            </a:r>
            <a:r>
              <a:rPr lang="en-US" dirty="0" err="1" smtClean="0"/>
              <a:t>ClinVar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everything from the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dirty="0" err="1" smtClean="0">
                <a:latin typeface="Courier New"/>
                <a:cs typeface="Courier New"/>
              </a:rPr>
              <a:t>global_vars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vars.*, </a:t>
            </a:r>
            <a:r>
              <a:rPr lang="en-US" dirty="0" err="1" smtClean="0">
                <a:latin typeface="Courier New"/>
                <a:cs typeface="Courier New"/>
              </a:rPr>
              <a:t>gv.strand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gv.clin_sig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gv.clin_dbn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gv.kav_freq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gv.kav_source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gv.dbsnp_build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gv.var_type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gv.cadd_raw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gv.dann_score</a:t>
            </a:r>
            <a:r>
              <a:rPr lang="en-US" dirty="0" smtClean="0">
                <a:latin typeface="Courier New"/>
                <a:cs typeface="Courier New"/>
              </a:rPr>
              <a:t>,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gv.interpro_domain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training.global_vars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gv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vars.chrom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gv.chrom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vars.pos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gv.pos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vars.ref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gv.ref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vars.alt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gv.alt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AND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clin_sig</a:t>
            </a:r>
            <a:r>
              <a:rPr lang="en-US" b="1" dirty="0">
                <a:latin typeface="Courier New"/>
                <a:cs typeface="Courier New"/>
              </a:rPr>
              <a:t> NOT REGEXP '3|2[^5]|2$'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AND </a:t>
            </a:r>
            <a:r>
              <a:rPr lang="en-US" b="1" dirty="0" err="1">
                <a:latin typeface="Courier New"/>
                <a:cs typeface="Courier New"/>
              </a:rPr>
              <a:t>clin_sig</a:t>
            </a:r>
            <a:r>
              <a:rPr lang="en-US" b="1" dirty="0">
                <a:latin typeface="Courier New"/>
                <a:cs typeface="Courier New"/>
              </a:rPr>
              <a:t> REGEXP '4|[^25]5|^5')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3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While we’re at it, we can also filter to get back variants that are either significant in </a:t>
            </a:r>
            <a:r>
              <a:rPr lang="en-US" dirty="0" err="1" smtClean="0"/>
              <a:t>ClinVar</a:t>
            </a:r>
            <a:r>
              <a:rPr lang="en-US" dirty="0" smtClean="0"/>
              <a:t> or are marked as rare in </a:t>
            </a:r>
            <a:r>
              <a:rPr lang="en-US" dirty="0" err="1" smtClean="0"/>
              <a:t>Kaviar</a:t>
            </a:r>
            <a:r>
              <a:rPr lang="en-US" dirty="0" smtClean="0"/>
              <a:t>, or so rare they’re not included in </a:t>
            </a:r>
            <a:r>
              <a:rPr lang="en-US" dirty="0" err="1" smtClean="0"/>
              <a:t>Kaviar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everything from the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dirty="0" err="1" smtClean="0">
                <a:latin typeface="Courier New"/>
                <a:cs typeface="Courier New"/>
              </a:rPr>
              <a:t>global_vars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vars.*, </a:t>
            </a:r>
            <a:r>
              <a:rPr lang="en-US" dirty="0" err="1" smtClean="0">
                <a:latin typeface="Courier New"/>
                <a:cs typeface="Courier New"/>
              </a:rPr>
              <a:t>gv.strand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gv.clin_sig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gv.clin_dbn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gv.kav_freq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gv.kav_source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gv.dbsnp_build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gv.var_type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gv.cadd_raw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gv.dann_score</a:t>
            </a:r>
            <a:r>
              <a:rPr lang="en-US" dirty="0" smtClean="0">
                <a:latin typeface="Courier New"/>
                <a:cs typeface="Courier New"/>
              </a:rPr>
              <a:t>,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gv.interpro_domain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training.global_vars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gv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vars.chrom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gv.chrom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vars.pos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gv.pos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vars.ref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gv.ref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vars.alt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gv.alt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AND ((</a:t>
            </a:r>
            <a:r>
              <a:rPr lang="en-US" b="1" dirty="0" err="1" smtClean="0">
                <a:latin typeface="Courier New"/>
                <a:cs typeface="Courier New"/>
              </a:rPr>
              <a:t>gv.clin_sig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NOT REGEXP '3|2[^5]|2</a:t>
            </a:r>
            <a:r>
              <a:rPr lang="en-US" b="1" dirty="0" smtClean="0">
                <a:latin typeface="Courier New"/>
                <a:cs typeface="Courier New"/>
              </a:rPr>
              <a:t>$‘ AND </a:t>
            </a:r>
            <a:r>
              <a:rPr lang="en-US" b="1" dirty="0" err="1" smtClean="0">
                <a:latin typeface="Courier New"/>
                <a:cs typeface="Courier New"/>
              </a:rPr>
              <a:t>gv.clin_sig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REGEXP '4|[^25]5|^5</a:t>
            </a:r>
            <a:r>
              <a:rPr lang="en-US" b="1" dirty="0" smtClean="0">
                <a:latin typeface="Courier New"/>
                <a:cs typeface="Courier New"/>
              </a:rPr>
              <a:t>') OR (</a:t>
            </a:r>
            <a:r>
              <a:rPr lang="en-US" b="1" dirty="0" err="1" smtClean="0">
                <a:latin typeface="Courier New"/>
                <a:cs typeface="Courier New"/>
              </a:rPr>
              <a:t>gv.kav_freq</a:t>
            </a:r>
            <a:r>
              <a:rPr lang="en-US" b="1" dirty="0" smtClean="0">
                <a:latin typeface="Courier New"/>
                <a:cs typeface="Courier New"/>
              </a:rPr>
              <a:t> &lt; .03 or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</a:t>
            </a:r>
            <a:r>
              <a:rPr lang="en-US" b="1" dirty="0" err="1" smtClean="0">
                <a:latin typeface="Courier New"/>
                <a:cs typeface="Courier New"/>
              </a:rPr>
              <a:t>gv.kav_freq</a:t>
            </a:r>
            <a:r>
              <a:rPr lang="en-US" b="1" dirty="0" smtClean="0">
                <a:latin typeface="Courier New"/>
                <a:cs typeface="Courier New"/>
              </a:rPr>
              <a:t> IS NULL))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 with Python and Run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637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1_Office Theme</vt:lpstr>
      <vt:lpstr>Running pipelines</vt:lpstr>
      <vt:lpstr>Practice</vt:lpstr>
      <vt:lpstr>Create a t-table of filtered variants</vt:lpstr>
      <vt:lpstr>Create a t-table of filtered variants</vt:lpstr>
      <vt:lpstr>Annotate Variants</vt:lpstr>
      <vt:lpstr>Annotate Variants</vt:lpstr>
      <vt:lpstr>Filter Variants</vt:lpstr>
      <vt:lpstr>Filter Variants</vt:lpstr>
      <vt:lpstr>Basic Pipelines</vt:lpstr>
      <vt:lpstr>Basic Pipeline</vt:lpstr>
      <vt:lpstr>Basic Pipeline</vt:lpstr>
      <vt:lpstr>Advanced pipelines</vt:lpstr>
      <vt:lpstr>ACMG Genes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pipelines</dc:title>
  <dc:creator>Summer Rae</dc:creator>
  <cp:lastModifiedBy>Summer Rae</cp:lastModifiedBy>
  <cp:revision>7</cp:revision>
  <dcterms:created xsi:type="dcterms:W3CDTF">2015-11-17T19:54:17Z</dcterms:created>
  <dcterms:modified xsi:type="dcterms:W3CDTF">2015-11-18T06:12:02Z</dcterms:modified>
</cp:coreProperties>
</file>