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6AEDB-2178-419F-A7B0-F15BA0EFE62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7A558-3872-43F2-9837-449BBDBF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08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11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1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2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2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2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2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4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6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9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37600" y="5791200"/>
            <a:ext cx="3149600" cy="9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37600" y="5791200"/>
            <a:ext cx="3149600" cy="9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2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12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45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03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02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65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400" y="228600"/>
            <a:ext cx="1099899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14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8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24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6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8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5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8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400" y="228600"/>
            <a:ext cx="1099899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5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6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merela/impala_training/blob/master/building_queries.md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Queries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maximum quality score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maximum quality score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smtClean="0">
                <a:latin typeface="Courier New"/>
                <a:cs typeface="Courier New"/>
              </a:rPr>
              <a:t>MAX(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2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maximum quality score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smtClean="0">
                <a:latin typeface="Courier New"/>
                <a:cs typeface="Courier New"/>
              </a:rPr>
              <a:t>MAX(</a:t>
            </a:r>
            <a:r>
              <a:rPr lang="en-US" dirty="0" err="1" smtClean="0">
                <a:latin typeface="Courier New"/>
                <a:cs typeface="Courier New"/>
              </a:rPr>
              <a:t>qual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5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any four rows from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</a:t>
            </a:r>
            <a:r>
              <a:rPr lang="en-US" dirty="0"/>
              <a:t> </a:t>
            </a:r>
            <a:r>
              <a:rPr lang="en-US" dirty="0" smtClean="0"/>
              <a:t>and order by the first row selected.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any four rows from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</a:t>
            </a:r>
            <a:r>
              <a:rPr lang="en-US" dirty="0"/>
              <a:t> </a:t>
            </a:r>
            <a:r>
              <a:rPr lang="en-US" dirty="0" smtClean="0"/>
              <a:t>and order by the first row selected. Return only 5 rows.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err="1">
                <a:latin typeface="Courier New"/>
                <a:cs typeface="Courier New"/>
              </a:rPr>
              <a:t>chrom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pos</a:t>
            </a:r>
            <a:r>
              <a:rPr lang="en-US" dirty="0">
                <a:latin typeface="Courier New"/>
                <a:cs typeface="Courier New"/>
              </a:rPr>
              <a:t>, ref, alt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training.illumina_vars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ORDER BY </a:t>
            </a:r>
            <a:r>
              <a:rPr lang="en-US" dirty="0" err="1">
                <a:latin typeface="Courier New"/>
                <a:cs typeface="Courier New"/>
              </a:rPr>
              <a:t>chrom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LIMIT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0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 the same query you ran for the last question, but rename the first row to ‘</a:t>
            </a:r>
            <a:r>
              <a:rPr lang="en-US" dirty="0" err="1" smtClean="0"/>
              <a:t>first_row</a:t>
            </a:r>
            <a:r>
              <a:rPr lang="en-US" dirty="0" smtClean="0"/>
              <a:t>’.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err="1" smtClean="0">
                <a:latin typeface="Courier New"/>
                <a:cs typeface="Courier New"/>
              </a:rPr>
              <a:t>chrom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first_row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pos</a:t>
            </a:r>
            <a:r>
              <a:rPr lang="en-US" dirty="0">
                <a:latin typeface="Courier New"/>
                <a:cs typeface="Courier New"/>
              </a:rPr>
              <a:t>, ref, alt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training.illumina_vars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ORDER BY </a:t>
            </a:r>
            <a:r>
              <a:rPr lang="en-US" dirty="0" err="1">
                <a:latin typeface="Courier New"/>
                <a:cs typeface="Courier New"/>
              </a:rPr>
              <a:t>chrom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LIMIT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7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2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global </a:t>
            </a:r>
            <a:r>
              <a:rPr lang="en-US" dirty="0" err="1" smtClean="0"/>
              <a:t>vars</a:t>
            </a:r>
            <a:r>
              <a:rPr lang="en-US" dirty="0" smtClean="0"/>
              <a:t> is up: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</a:t>
            </a:r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r>
              <a:rPr lang="en-US" dirty="0" smtClean="0"/>
              <a:t> with gene names</a:t>
            </a:r>
          </a:p>
          <a:p>
            <a:r>
              <a:rPr lang="en-US" dirty="0" smtClean="0"/>
              <a:t>Filter by gene</a:t>
            </a:r>
          </a:p>
          <a:p>
            <a:r>
              <a:rPr lang="en-US" dirty="0" smtClean="0"/>
              <a:t>Filter by </a:t>
            </a:r>
            <a:r>
              <a:rPr lang="en-US" dirty="0" err="1" smtClean="0"/>
              <a:t>kav</a:t>
            </a:r>
            <a:r>
              <a:rPr lang="en-US" dirty="0" smtClean="0"/>
              <a:t> frequency</a:t>
            </a:r>
          </a:p>
          <a:p>
            <a:r>
              <a:rPr lang="en-US" dirty="0" smtClean="0"/>
              <a:t>Filter by </a:t>
            </a:r>
            <a:r>
              <a:rPr lang="en-US" dirty="0" err="1" smtClean="0"/>
              <a:t>clinvar</a:t>
            </a:r>
            <a:r>
              <a:rPr lang="en-US" dirty="0" smtClean="0"/>
              <a:t>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 practice join questions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7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interface</a:t>
            </a:r>
          </a:p>
          <a:p>
            <a:r>
              <a:rPr lang="en-US" dirty="0" smtClean="0"/>
              <a:t>Follow along (and copy/paste queries):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https://github.com/summerela/impala_training/blob/master/building_queries.md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49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0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chromosomes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</p:txBody>
      </p:sp>
    </p:spTree>
    <p:extLst>
      <p:ext uri="{BB962C8B-B14F-4D97-AF65-F5344CB8AC3E}">
        <p14:creationId xmlns:p14="http://schemas.microsoft.com/office/powerpoint/2010/main" val="5184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chromosomes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COUNT(DISTINCT </a:t>
            </a:r>
            <a:r>
              <a:rPr lang="en-US" dirty="0" err="1">
                <a:latin typeface="Courier New"/>
                <a:cs typeface="Courier New"/>
              </a:rPr>
              <a:t>chrom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training.illumina_vars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8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chromosomes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4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chromosomes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smtClean="0">
                <a:latin typeface="Courier New"/>
                <a:cs typeface="Courier New"/>
              </a:rPr>
              <a:t>DISTINCT </a:t>
            </a:r>
            <a:r>
              <a:rPr lang="en-US" dirty="0" err="1" smtClean="0">
                <a:latin typeface="Courier New"/>
                <a:cs typeface="Courier New"/>
              </a:rPr>
              <a:t>chrom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training.illumina_vars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5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variants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 with a quality score greater than 1000?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5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variants are in the </a:t>
            </a:r>
            <a:r>
              <a:rPr lang="en-US" dirty="0" err="1" smtClean="0"/>
              <a:t>training.illumina_vars</a:t>
            </a:r>
            <a:r>
              <a:rPr lang="en-US" dirty="0" smtClean="0"/>
              <a:t> table with a quality score greater than 1000?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COUNT(*)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illumina_vars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where </a:t>
            </a:r>
            <a:r>
              <a:rPr lang="en-US" dirty="0" err="1">
                <a:latin typeface="Courier New"/>
                <a:cs typeface="Courier New"/>
              </a:rPr>
              <a:t>qual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dirty="0" smtClean="0">
                <a:latin typeface="Courier New"/>
                <a:cs typeface="Courier New"/>
              </a:rPr>
              <a:t>1000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4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90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1_Office Theme</vt:lpstr>
      <vt:lpstr>Office Theme</vt:lpstr>
      <vt:lpstr>Building Queries</vt:lpstr>
      <vt:lpstr>Building Queries</vt:lpstr>
      <vt:lpstr>Practice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Your Turn</vt:lpstr>
      <vt:lpstr>Practice</vt:lpstr>
      <vt:lpstr>Once global vars is up: </vt:lpstr>
      <vt:lpstr>Add practice join questions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Queries</dc:title>
  <dc:creator>Summer Rae</dc:creator>
  <cp:lastModifiedBy>Summer Rae</cp:lastModifiedBy>
  <cp:revision>1</cp:revision>
  <dcterms:created xsi:type="dcterms:W3CDTF">2015-11-17T19:53:40Z</dcterms:created>
  <dcterms:modified xsi:type="dcterms:W3CDTF">2015-11-17T19:53:48Z</dcterms:modified>
</cp:coreProperties>
</file>