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7" autoAdjust="0"/>
    <p:restoredTop sz="94660"/>
  </p:normalViewPr>
  <p:slideViewPr>
    <p:cSldViewPr snapToGrid="0">
      <p:cViewPr varScale="1">
        <p:scale>
          <a:sx n="69" d="100"/>
          <a:sy n="69" d="100"/>
        </p:scale>
        <p:origin x="8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737600" y="5791200"/>
            <a:ext cx="3149600" cy="91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6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aseline="0">
                <a:solidFill>
                  <a:srgbClr val="003F72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8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0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8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3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8" name="Picture 7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8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10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4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8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E9830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E9830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2" name="Picture 11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0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8" name="Picture 7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2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7" name="Picture 6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9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5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8" descr="Signature_Green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566400" y="228600"/>
            <a:ext cx="1099899" cy="914400"/>
          </a:xfrm>
          <a:prstGeom prst="rect">
            <a:avLst/>
          </a:prstGeom>
        </p:spPr>
      </p:pic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4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81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mmerela/impala_training/blob/master/variant_pipeline_python.ipynb" TargetMode="External"/><Relationship Id="rId2" Type="http://schemas.openxmlformats.org/officeDocument/2006/relationships/hyperlink" Target="https://github.com/summerela/impala_training/blob/master/basic_query_script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pipelines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your own query – Basic locate/filter/annotate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2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343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 to impala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genes of interest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subject id’s of interest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Annotate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Export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4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Really basic pipeline: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https://github.com/summerela/impala_training/blob/master/</a:t>
            </a:r>
            <a:r>
              <a:rPr lang="en-US" dirty="0" smtClean="0">
                <a:hlinkClick r:id="rId2"/>
              </a:rPr>
              <a:t>basic_query_script.ipynb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Less Basic: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https://github.com/summerela/impala_training/blob/master/variant_pipeline_python.ipynb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513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46313" y="4386581"/>
            <a:ext cx="7772400" cy="1362075"/>
          </a:xfrm>
        </p:spPr>
        <p:txBody>
          <a:bodyPr/>
          <a:lstStyle/>
          <a:p>
            <a:r>
              <a:rPr lang="en-US" dirty="0" smtClean="0"/>
              <a:t>Advanced pipelines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NBS Genes – ACMG genes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1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Insert advanced pipelines here</a:t>
            </a:r>
          </a:p>
        </p:txBody>
      </p:sp>
    </p:spTree>
    <p:extLst>
      <p:ext uri="{BB962C8B-B14F-4D97-AF65-F5344CB8AC3E}">
        <p14:creationId xmlns:p14="http://schemas.microsoft.com/office/powerpoint/2010/main" val="22201972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1_Office Theme</vt:lpstr>
      <vt:lpstr>Basic pipelines</vt:lpstr>
      <vt:lpstr>Basic Pipeline</vt:lpstr>
      <vt:lpstr>Basic Pipeline</vt:lpstr>
      <vt:lpstr>Advanced pipelines</vt:lpstr>
      <vt:lpstr>Insert advanced pipelines here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pipelines</dc:title>
  <dc:creator>Summer Rae</dc:creator>
  <cp:lastModifiedBy>Summer Rae</cp:lastModifiedBy>
  <cp:revision>1</cp:revision>
  <dcterms:created xsi:type="dcterms:W3CDTF">2015-11-17T19:54:17Z</dcterms:created>
  <dcterms:modified xsi:type="dcterms:W3CDTF">2015-11-17T19:54:29Z</dcterms:modified>
</cp:coreProperties>
</file>