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mer MooreElasady" initials="SM" lastIdx="1" clrIdx="0">
    <p:extLst/>
  </p:cmAuthor>
  <p:cmAuthor id="2" name="Summer Rae" initials="SRE" lastIdx="1" clrIdx="1">
    <p:extLst/>
  </p:cmAuthor>
  <p:cmAuthor id="3" name="Summer Rae" initials="SRE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D0A"/>
    <a:srgbClr val="5E6A71"/>
    <a:srgbClr val="003F72"/>
    <a:srgbClr val="E9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6"/>
    <p:restoredTop sz="86728"/>
  </p:normalViewPr>
  <p:slideViewPr>
    <p:cSldViewPr>
      <p:cViewPr varScale="1">
        <p:scale>
          <a:sx n="77" d="100"/>
          <a:sy n="77" d="100"/>
        </p:scale>
        <p:origin x="18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BD0BC-7301-4E61-A502-E1FD7319A256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0C6C-0610-4D10-9E74-069D2C23B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5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6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0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53200" y="5791200"/>
            <a:ext cx="2362200" cy="917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4800" y="228600"/>
            <a:ext cx="824924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6096000"/>
            <a:ext cx="1765156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Hue Web Interface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Elasady and Denise </a:t>
            </a:r>
            <a:r>
              <a:rPr lang="en-US" dirty="0" err="1" smtClean="0"/>
              <a:t>Maulden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8077200" cy="41428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2133600" y="3683028"/>
            <a:ext cx="838200" cy="355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4572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clinvar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chrom</a:t>
            </a:r>
            <a:r>
              <a:rPr lang="en-US" dirty="0" smtClean="0"/>
              <a:t> = ‘1’</a:t>
            </a:r>
          </a:p>
          <a:p>
            <a:r>
              <a:rPr lang="en-US" dirty="0" smtClean="0"/>
              <a:t>LIMIT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the p7_ref_grch37 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Enter the query shown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Explain</a:t>
            </a:r>
          </a:p>
        </p:txBody>
      </p:sp>
    </p:spTree>
    <p:extLst>
      <p:ext uri="{BB962C8B-B14F-4D97-AF65-F5344CB8AC3E}">
        <p14:creationId xmlns:p14="http://schemas.microsoft.com/office/powerpoint/2010/main" val="7061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Plan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Read in numerical order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Look for ways to optimize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Identify bottlenecks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7" y="2438400"/>
            <a:ext cx="8700463" cy="29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Queries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After executing a query click on Save as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Give the query a name and description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06" y="2222660"/>
            <a:ext cx="8887294" cy="297179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667000" y="45720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Saved Queries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My Queries to view your saved queries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query name to run it in the impala query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5" y="2320636"/>
            <a:ext cx="8382000" cy="32823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438400" y="25908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Results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one of the icons shown in the red box to save your results as a table on impala, or to download as a csv or excel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" y="1941731"/>
            <a:ext cx="8382000" cy="473275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flipV="1">
            <a:off x="7391401" y="4694238"/>
            <a:ext cx="990600" cy="3349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HDFS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669" y="11824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file icon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manage HDFS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" y="1989712"/>
            <a:ext cx="8217131" cy="391946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 flipV="1">
            <a:off x="6781800" y="2042319"/>
            <a:ext cx="990600" cy="624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1776312"/>
            <a:ext cx="8674331" cy="4439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impala table from HDFS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668" y="1182469"/>
            <a:ext cx="791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Once a file has been uploaded to HDFS, click on Data Browses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</a:t>
            </a:r>
            <a:r>
              <a:rPr lang="en-US" dirty="0" err="1" smtClean="0"/>
              <a:t>Metastore</a:t>
            </a:r>
            <a:r>
              <a:rPr lang="en-US" dirty="0" smtClean="0"/>
              <a:t> Tables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 flipV="1">
            <a:off x="2514600" y="2042318"/>
            <a:ext cx="1828800" cy="472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1776312"/>
            <a:ext cx="8674331" cy="4439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impala table from HDFS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flipH="1" flipV="1">
            <a:off x="1143000" y="2286000"/>
            <a:ext cx="1295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668" y="1182469"/>
            <a:ext cx="791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Once a file has been uploaded to HDFS, click on Data Browses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</a:t>
            </a:r>
            <a:r>
              <a:rPr lang="en-US" dirty="0" err="1" smtClean="0"/>
              <a:t>Metastore</a:t>
            </a:r>
            <a:r>
              <a:rPr lang="en-US" dirty="0" smtClean="0"/>
              <a:t> Tables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 flipV="1">
            <a:off x="2514600" y="2042318"/>
            <a:ext cx="1828800" cy="472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Account 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8702429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954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your user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Profile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Follow the steps to update your password and info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7620000" y="1680865"/>
            <a:ext cx="457200" cy="757535"/>
          </a:xfrm>
          <a:prstGeom prst="downArrow">
            <a:avLst/>
          </a:prstGeom>
          <a:solidFill>
            <a:srgbClr val="E90D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Editor- Impala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Query Editor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impala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1731"/>
            <a:ext cx="8422549" cy="407568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0800000">
            <a:off x="1752600" y="2465824"/>
            <a:ext cx="457200" cy="757535"/>
          </a:xfrm>
          <a:prstGeom prst="downArrow">
            <a:avLst/>
          </a:prstGeom>
          <a:solidFill>
            <a:srgbClr val="E90D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Editor- Impala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Query window where you write and execute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1731"/>
            <a:ext cx="8422549" cy="407568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981200" y="2579180"/>
            <a:ext cx="6898549" cy="18404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Editor- Impala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View recent queries and query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1731"/>
            <a:ext cx="8422549" cy="407568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981201" y="4484180"/>
            <a:ext cx="6477000" cy="1688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and Viewing 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drop-down menu to view and </a:t>
            </a:r>
            <a:r>
              <a:rPr lang="en-US" smtClean="0"/>
              <a:t>select databases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1731"/>
            <a:ext cx="8422549" cy="407568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2438400"/>
            <a:ext cx="15240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Database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database icon to view column names and </a:t>
            </a:r>
            <a:r>
              <a:rPr lang="en-US" smtClean="0"/>
              <a:t>data types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905000"/>
            <a:ext cx="2971800" cy="463536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664767" y="4726631"/>
            <a:ext cx="457200" cy="757535"/>
          </a:xfrm>
          <a:prstGeom prst="downArrow">
            <a:avLst/>
          </a:prstGeom>
          <a:solidFill>
            <a:srgbClr val="E90D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Database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eye to view information and a data sample in a new window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on the list icon to view this information in the same window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905000"/>
            <a:ext cx="2971800" cy="463536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5400000">
            <a:off x="5829300" y="4726633"/>
            <a:ext cx="457200" cy="757535"/>
          </a:xfrm>
          <a:prstGeom prst="downArrow">
            <a:avLst/>
          </a:prstGeom>
          <a:solidFill>
            <a:srgbClr val="E90D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Database Columns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Type DESECRIBE </a:t>
            </a:r>
            <a:r>
              <a:rPr lang="en-US" dirty="0" err="1" smtClean="0"/>
              <a:t>table_name</a:t>
            </a:r>
            <a:r>
              <a:rPr lang="en-US" dirty="0" smtClean="0"/>
              <a:t> and click on Execute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View descriptions of what is in each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41731"/>
            <a:ext cx="8077200" cy="414288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14400" y="2209800"/>
            <a:ext cx="16002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5800" y="3429000"/>
            <a:ext cx="838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4978</TotalTime>
  <Words>324</Words>
  <Application>Microsoft Macintosh PowerPoint</Application>
  <PresentationFormat>On-screen Show (4:3)</PresentationFormat>
  <Paragraphs>68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Office Theme</vt:lpstr>
      <vt:lpstr>Using the Hue Web Interface</vt:lpstr>
      <vt:lpstr>Updating Account Info</vt:lpstr>
      <vt:lpstr>Query Editor- Impala</vt:lpstr>
      <vt:lpstr>Query Editor- Impala</vt:lpstr>
      <vt:lpstr>Query Editor- Impala</vt:lpstr>
      <vt:lpstr>Selecting and Viewing Database</vt:lpstr>
      <vt:lpstr>View Database Information</vt:lpstr>
      <vt:lpstr>View Database Information</vt:lpstr>
      <vt:lpstr>Describe Database Columns</vt:lpstr>
      <vt:lpstr>Run a Query</vt:lpstr>
      <vt:lpstr>Explain Plan</vt:lpstr>
      <vt:lpstr>Save Queries</vt:lpstr>
      <vt:lpstr>Run Saved Queries</vt:lpstr>
      <vt:lpstr>Save Results</vt:lpstr>
      <vt:lpstr>Working with HDFS</vt:lpstr>
      <vt:lpstr>Create an impala table from HDFS</vt:lpstr>
      <vt:lpstr>Create an impala table from HDFS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Institute</dc:title>
  <dc:creator>Gretchen</dc:creator>
  <cp:lastModifiedBy>Summer Rae</cp:lastModifiedBy>
  <cp:revision>124</cp:revision>
  <dcterms:created xsi:type="dcterms:W3CDTF">2011-03-08T15:34:36Z</dcterms:created>
  <dcterms:modified xsi:type="dcterms:W3CDTF">2015-10-29T05:42:08Z</dcterms:modified>
</cp:coreProperties>
</file>