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7" r:id="rId3"/>
    <p:sldId id="313" r:id="rId4"/>
    <p:sldId id="264" r:id="rId5"/>
    <p:sldId id="314" r:id="rId6"/>
    <p:sldId id="31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BE2A3CB-09D2-4E5B-A1DF-AD605DF0AA13}">
          <p14:sldIdLst>
            <p14:sldId id="257"/>
            <p14:sldId id="313"/>
            <p14:sldId id="264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32" y="2120652"/>
            <a:ext cx="8625542" cy="1451911"/>
          </a:xfrm>
        </p:spPr>
        <p:txBody>
          <a:bodyPr>
            <a:noAutofit/>
          </a:bodyPr>
          <a:lstStyle/>
          <a:p>
            <a:r>
              <a:rPr lang="en-US" sz="5400" dirty="0"/>
              <a:t>Music Studio Appointment Scheduling System</a:t>
            </a:r>
            <a:endParaRPr lang="en-US" sz="5400" dirty="0">
              <a:latin typeface="Georgia" panose="02040502050405020303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88907" y="4712676"/>
            <a:ext cx="6161649" cy="647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Book Antiqua" panose="0204060205030503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927418" y="4715518"/>
            <a:ext cx="3132371" cy="3502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Book Antiqua" panose="02040602050305030304" pitchFamily="18" charset="0"/>
              </a:rPr>
              <a:t>By</a:t>
            </a:r>
          </a:p>
          <a:p>
            <a:r>
              <a:rPr lang="en-US" sz="2800" b="1" dirty="0" smtClean="0">
                <a:latin typeface="Book Antiqua" panose="02040602050305030304" pitchFamily="18" charset="0"/>
              </a:rPr>
              <a:t>Power4 Group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23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Georgia" panose="02040502050405020303" pitchFamily="18" charset="0"/>
              </a:rPr>
              <a:t>Features:</a:t>
            </a:r>
            <a:endParaRPr lang="en-US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49422"/>
            <a:ext cx="7842738" cy="44594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login for user and the admin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 a Record studio for required time slot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or delete the time slot if needed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 of the account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1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Technology Used:</a:t>
            </a:r>
            <a:endParaRPr lang="en-US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402"/>
            <a:ext cx="7842738" cy="44594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the front end using HTML5, JavaScript and CSS in NetBeans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the backend using MySQL database in NetBeans and connected using PHP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APIs for displaying the calendar to the users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1620" y="5036233"/>
            <a:ext cx="6897893" cy="647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FFFFFF"/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22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Screenshots:</a:t>
            </a:r>
            <a:endParaRPr lang="en-US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1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287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Thank you</a:t>
            </a:r>
            <a:endParaRPr lang="en-US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3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79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Book Antiqua</vt:lpstr>
      <vt:lpstr>Calibri</vt:lpstr>
      <vt:lpstr>Georgia</vt:lpstr>
      <vt:lpstr>Helvetica</vt:lpstr>
      <vt:lpstr>Times New Roman</vt:lpstr>
      <vt:lpstr>Wingdings</vt:lpstr>
      <vt:lpstr>Office Theme</vt:lpstr>
      <vt:lpstr>Custom Design</vt:lpstr>
      <vt:lpstr>Music Studio Appointment Scheduling System</vt:lpstr>
      <vt:lpstr>Features:</vt:lpstr>
      <vt:lpstr>Technology Used:</vt:lpstr>
      <vt:lpstr>Screenshots:</vt:lpstr>
      <vt:lpstr>Thank you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Anuja Sawant</cp:lastModifiedBy>
  <cp:revision>26</cp:revision>
  <dcterms:created xsi:type="dcterms:W3CDTF">2014-01-29T16:47:28Z</dcterms:created>
  <dcterms:modified xsi:type="dcterms:W3CDTF">2016-04-11T04:16:34Z</dcterms:modified>
</cp:coreProperties>
</file>