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1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A63DC-45CF-E4EB-D4B9-258D1330C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D7ECD-1426-D094-A256-7D8DE840D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17AAC-B986-2BF9-98DC-3F75CA114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5791-1AF9-4052-81B3-F0AC4C15B87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F25B7-48B8-DCA1-276A-AC48EB4E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0D09E-72EA-B25B-0EE0-A9F4EF45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CFA1-BC87-4F8E-806C-21D46C02E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5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3FFD2-C857-14FA-82F7-FBC8F6E4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9F5C3-AAC0-68DB-79C3-2FE5D69CA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665E7-7889-109C-66BF-4A579D36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5791-1AF9-4052-81B3-F0AC4C15B87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01332-12CA-5E03-D231-EB44EEA1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8E7AE-DA59-734F-786A-881740FB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CFA1-BC87-4F8E-806C-21D46C02E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25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AF5EEE-FF48-8AF3-64C9-93195E654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B7D94-FA55-7082-7921-3501BDC27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56073-9E9C-2B6D-9979-BE775868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5791-1AF9-4052-81B3-F0AC4C15B87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F2F29-42A3-B9FF-6174-2479222F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D1B34-A5EC-337F-947A-3925E668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CFA1-BC87-4F8E-806C-21D46C02E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6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45CC8-50F7-DB74-895D-9EEC4DF51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45FF1-57B8-3329-7BFE-B0EF62A8A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74E50-3D05-DA61-B784-8B5FFA7A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5791-1AF9-4052-81B3-F0AC4C15B87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F6DDD-3573-7298-A86B-50D03F35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40E20-E333-2EB7-9262-E12B96925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CFA1-BC87-4F8E-806C-21D46C02E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9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7468-4785-0D8E-8D0B-E100E57E7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D473D-B475-0528-91D8-36F270098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96E04-19A5-5538-1712-CA481DC4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5791-1AF9-4052-81B3-F0AC4C15B87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5E4A4-77F2-A8CF-4E95-AE8FECD64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6FA1B-E9AB-5AEC-04BC-7C93430E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CFA1-BC87-4F8E-806C-21D46C02E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4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3E9E-78FB-D10B-CF0D-FAC6AB54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055A2-0BEF-A4EC-694F-5D4EDAE08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70985-0937-7F69-75D6-91A7B07EE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C37D2-18CA-F1B5-452C-99D413164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5791-1AF9-4052-81B3-F0AC4C15B87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18BE1-9B84-C73F-9F5A-195C43410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EA2C8-A8D1-47E7-EBD9-DD82ABE5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CFA1-BC87-4F8E-806C-21D46C02E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0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FF66-C5AF-77A7-FEF6-9B54B24F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14EDA-1832-803C-E3F0-A20FBDC6F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075B3-5103-526A-AC79-22012E896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1CB174-0AFC-D3AC-8DA1-47370A6FF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09167-3DF3-9563-BC3B-98D66F600C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546484-83CE-BE5E-7DED-3F8C013A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5791-1AF9-4052-81B3-F0AC4C15B87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EFD9C-08E3-B051-DA54-CBB0A701C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3511A3-4C7E-3A3D-2C5A-D2151C24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CFA1-BC87-4F8E-806C-21D46C02E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9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1D2F4-3192-CE28-B248-B9D48874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FE544-F562-27F8-F6CB-8DBC8851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5791-1AF9-4052-81B3-F0AC4C15B87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A7C82-11A5-3E42-DA5E-22F11129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21BFF-36F8-1A04-D341-8FED4741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CFA1-BC87-4F8E-806C-21D46C02E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1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8DF81F-BA15-EB84-EDA9-20F12995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5791-1AF9-4052-81B3-F0AC4C15B87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E92C72-706C-B391-5555-2D64A4FB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3E203-DB4C-B9C5-4263-DD32C3A5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CFA1-BC87-4F8E-806C-21D46C02E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3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3CF3E-7432-ED69-BCD1-71B099CD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BC99D-817E-3FC7-12D4-DFAC9CD40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7CA54-18CA-F0AA-AF14-DB14C67C6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B12A3-6B12-AFE7-6B02-0F3728973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5791-1AF9-4052-81B3-F0AC4C15B87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91ED2-9482-6140-A25A-54ADFF7A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DA234-D470-9F7C-037D-AE2A269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CFA1-BC87-4F8E-806C-21D46C02E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5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AA86A-BFED-4159-A765-66CFFC4AA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FB9211-EBCA-3144-580F-6864BBD97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C929F-FF76-43A7-C0B1-C0E83B6D8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DA726-B32C-4C1D-A6B0-A32BA33F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5791-1AF9-4052-81B3-F0AC4C15B87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BCCAE-DA5F-86E4-F184-3F9CFBFF8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A97C1-6187-ABE9-99BF-007BC71E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9CFA1-BC87-4F8E-806C-21D46C02E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5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30A40-9C6B-4C66-2893-692FAD56C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472F2-46B8-7877-D50A-094CA4398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E4191-F4C5-293C-0BF2-59A7F7239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35791-1AF9-4052-81B3-F0AC4C15B873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955FF-F5E5-F709-0A07-6BF487441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39D05-F46E-D4A5-48E1-D1E578E04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9CFA1-BC87-4F8E-806C-21D46C02E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2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52DDAE1-7C1E-CEE5-734A-322556DB294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38133" y="2887133"/>
            <a:ext cx="673104" cy="54610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7A934F3-6891-24F6-87EC-80954F00D1DE}"/>
              </a:ext>
            </a:extLst>
          </p:cNvPr>
          <p:cNvCxnSpPr>
            <a:cxnSpLocks/>
          </p:cNvCxnSpPr>
          <p:nvPr/>
        </p:nvCxnSpPr>
        <p:spPr>
          <a:xfrm rot="5400000">
            <a:off x="5084235" y="2887133"/>
            <a:ext cx="673104" cy="54610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8" descr="Venn Diagram Icon 4073520">
            <a:extLst>
              <a:ext uri="{FF2B5EF4-FFF2-40B4-BE49-F238E27FC236}">
                <a16:creationId xmlns:a16="http://schemas.microsoft.com/office/drawing/2014/main" id="{7F6772B7-57E9-AAB6-47FA-FA507EE5D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536" y="2514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53CBBA-9268-36B4-9916-2D5D241FD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311" y="1645174"/>
            <a:ext cx="1924050" cy="1095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80207E-452F-C68F-B172-72D7729E7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476" y="1826149"/>
            <a:ext cx="17145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A2A2BD-57CB-1C73-8B74-D4265519C0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1087" y="3609975"/>
            <a:ext cx="28194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69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52DDAE1-7C1E-CEE5-734A-322556DB294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38133" y="2887133"/>
            <a:ext cx="673104" cy="54610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7A934F3-6891-24F6-87EC-80954F00D1DE}"/>
              </a:ext>
            </a:extLst>
          </p:cNvPr>
          <p:cNvCxnSpPr>
            <a:cxnSpLocks/>
          </p:cNvCxnSpPr>
          <p:nvPr/>
        </p:nvCxnSpPr>
        <p:spPr>
          <a:xfrm rot="5400000">
            <a:off x="5084235" y="2887133"/>
            <a:ext cx="673104" cy="54610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6ED2A13-12C5-8D78-5447-032618D35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311" y="1645174"/>
            <a:ext cx="1924050" cy="1095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589752-B085-EFA5-42B7-FBC3E3591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476" y="1826149"/>
            <a:ext cx="1714500" cy="914400"/>
          </a:xfrm>
          <a:prstGeom prst="rect">
            <a:avLst/>
          </a:prstGeom>
        </p:spPr>
      </p:pic>
      <p:pic>
        <p:nvPicPr>
          <p:cNvPr id="1026" name="Picture 2" descr="Venn Diagram Icon 4073524">
            <a:extLst>
              <a:ext uri="{FF2B5EF4-FFF2-40B4-BE49-F238E27FC236}">
                <a16:creationId xmlns:a16="http://schemas.microsoft.com/office/drawing/2014/main" id="{E8E9187F-CBEA-AE23-859C-A96EE12DE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536" y="2514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C69964-63EF-37B7-026D-F9AAEB202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2528" y="3563097"/>
            <a:ext cx="2819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3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52DDAE1-7C1E-CEE5-734A-322556DB294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38133" y="2887133"/>
            <a:ext cx="673104" cy="54610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7A934F3-6891-24F6-87EC-80954F00D1DE}"/>
              </a:ext>
            </a:extLst>
          </p:cNvPr>
          <p:cNvCxnSpPr>
            <a:cxnSpLocks/>
          </p:cNvCxnSpPr>
          <p:nvPr/>
        </p:nvCxnSpPr>
        <p:spPr>
          <a:xfrm rot="5400000">
            <a:off x="5084235" y="2887133"/>
            <a:ext cx="673104" cy="54610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Venn Diagram Icon 4073518">
            <a:extLst>
              <a:ext uri="{FF2B5EF4-FFF2-40B4-BE49-F238E27FC236}">
                <a16:creationId xmlns:a16="http://schemas.microsoft.com/office/drawing/2014/main" id="{600BF1C4-285A-A5A7-5B5C-4C4B9EF26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536" y="2514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7704A2-31AC-9063-37E5-E270789C8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311" y="1645174"/>
            <a:ext cx="1924050" cy="1095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2E995D-1821-5D72-F532-C2752D127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476" y="1826149"/>
            <a:ext cx="17145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7ECA11-E4BD-536B-AA08-A689E44D5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8776" y="3579819"/>
            <a:ext cx="28194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1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52DDAE1-7C1E-CEE5-734A-322556DB294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38133" y="2887133"/>
            <a:ext cx="673104" cy="54610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7A934F3-6891-24F6-87EC-80954F00D1DE}"/>
              </a:ext>
            </a:extLst>
          </p:cNvPr>
          <p:cNvCxnSpPr>
            <a:cxnSpLocks/>
          </p:cNvCxnSpPr>
          <p:nvPr/>
        </p:nvCxnSpPr>
        <p:spPr>
          <a:xfrm rot="5400000">
            <a:off x="5084235" y="2887133"/>
            <a:ext cx="673104" cy="54610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Venn Diagram Icon 4073519">
            <a:extLst>
              <a:ext uri="{FF2B5EF4-FFF2-40B4-BE49-F238E27FC236}">
                <a16:creationId xmlns:a16="http://schemas.microsoft.com/office/drawing/2014/main" id="{71FB11DB-5795-3EFB-1B9F-09019FBE9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536" y="25146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12AEAA2-1530-A2AA-F7ED-8478D6DBC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311" y="1645174"/>
            <a:ext cx="1924050" cy="1095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B71B5A-5426-B5CF-E0DD-FF55234F3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476" y="1826149"/>
            <a:ext cx="17145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1CC454-939E-8951-6FB0-81D8CAEACB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1263" y="3579819"/>
            <a:ext cx="28194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70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Mount</dc:creator>
  <cp:lastModifiedBy>George Mount</cp:lastModifiedBy>
  <cp:revision>4</cp:revision>
  <dcterms:created xsi:type="dcterms:W3CDTF">2023-03-03T20:53:47Z</dcterms:created>
  <dcterms:modified xsi:type="dcterms:W3CDTF">2023-03-09T18:20:20Z</dcterms:modified>
</cp:coreProperties>
</file>