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E8FC-EEA5-42B7-8559-E57DBEDA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B2778-A73E-4062-9140-F8A88EEBF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DA96-82F7-426A-B473-F4C1F43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E75F-7786-43B8-B1DD-674310B7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813D-E9D5-4A04-9311-6D54F7E8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9FB7-0A66-4C05-AD4F-7B4D6679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7B88D-7FAD-406A-9D2F-FAD14B86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56E5-C617-4274-91F3-6A4B4E58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8FE1-5FDC-46B0-BB48-023A2409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6F478-13D5-4828-B4B9-67C22E8B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2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8D2EA-2EB6-4F3A-AC0B-B2BF2209E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536D2-173C-45D1-B1DF-BFF0340DB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1459C-E8D2-442D-8046-DA332B66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336D-A55E-4077-82E3-7B019461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BF685-FA11-46F1-A261-DDB7F754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2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E70E-AAAE-47CF-93C4-F0BD64C2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C72D-8985-4002-9563-769A78BA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99D42-23C1-4356-B9CB-9145A2AD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497D8-3EB7-4E18-A7B4-62DC907B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842E-AADF-47A6-B9DF-3C8213B4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DD33-7629-41AC-89EA-5BE2ADF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DABF-E829-4BAD-B6F3-6E409F9BC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73A76-E827-4A14-807F-BF5411CD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9E92-0D23-4B15-AF02-66C90B71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B62D-FC97-4611-B681-55C3C961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6855-3EB5-4A61-87C1-C1069402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8C9DB-7EA6-4307-9287-76BE2FB2E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5AFE-5C2A-4E34-AAC0-DA5999B2A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B04C-789C-4AD6-B92F-061F9E18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D728-EDC2-440E-82C9-DB153821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D16F3-AB5A-422D-BC83-C6BEC80F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CADD-6BB4-4A79-B013-EF82E664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74916-60EC-4FFA-99A1-C46F63BF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49823-7BF1-48C6-8EDC-BB86E5E0D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90C66-323F-4355-94A0-2932B8D73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A9706-75B5-4EBF-921C-368A6DF88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A82F1-AC82-40AF-B6AF-99345E11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8BDC4-E25E-4736-89FF-1E1A5E07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50B12-6CDC-4AAF-A620-6E1196FC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D52-9119-4537-AFC8-75660FD8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0190A-4CAE-4408-A430-98E478C7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01950-430D-49C0-A174-FE554B3D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1CF41-93AC-4E8E-BE92-0E70301A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5D40C-2503-41BA-8B5A-3D7D7AE5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26D1B-EE51-4EFB-B328-5CF9D1BF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CAA07-7921-4EF4-9363-E8FB5F58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4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3D18-F565-4B59-8166-EB1AC6E5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D8B3-83B1-42D9-BAF0-3C7AB1003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D29A5-4AD4-42D2-97A4-D558786D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F8B46-1C0C-4E6C-BD18-393136B0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BEB5-896D-45ED-83D4-C080430B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06B78-81F3-45CA-A3CA-4B20152D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2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E50F-0FF2-41F7-9DFC-206AF47E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5B248-6EC9-473D-8D24-6F888BA68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85198-0E28-4EDE-B7CC-7F14D06B7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D05E4-1471-47AE-BFB1-F5AEDB94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2624D-0AF6-4883-BE4C-78AC5D00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B0247-2E77-4F84-9397-9D710D94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4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1F53F-EC39-4CF2-9465-6A8F77A5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EE8D0-60C6-4AB2-B2F4-2F24FBEC3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C30F9-EB89-4106-85FD-04AAB29D8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8FC1-E50A-47C5-A544-6B47FECF66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06BCE-78D0-4734-9A62-DDAA03345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DFB93-9932-4CDD-9650-E0D996803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F3778-1342-4C6C-9BAA-E9B6E848F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C92D-EC5F-4762-9B90-78B9D807B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empirical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9B4A6-C985-406E-A51C-30CC60796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5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8BFAD-AB78-4199-9DF9-A3ECB571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 wanted to feel normal? Here’s your chance!</a:t>
            </a:r>
          </a:p>
        </p:txBody>
      </p:sp>
      <p:pic>
        <p:nvPicPr>
          <p:cNvPr id="1026" name="Picture 2" descr="Bayesian, Statistics, Bell Curve, Probabilities">
            <a:extLst>
              <a:ext uri="{FF2B5EF4-FFF2-40B4-BE49-F238E27FC236}">
                <a16:creationId xmlns:a16="http://schemas.microsoft.com/office/drawing/2014/main" id="{FA3B7D81-4A4E-4D1D-888A-372546133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91477"/>
            <a:ext cx="4609322" cy="4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39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624-FBA9-4BE2-B1B0-3B1DEDAE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The empirical rule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9977-0B9A-48AB-B943-E8286310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Worksheet: </a:t>
            </a:r>
            <a:r>
              <a:rPr lang="en-US" i="1" dirty="0"/>
              <a:t>empirical-rule.xlsx</a:t>
            </a:r>
          </a:p>
          <a:p>
            <a:r>
              <a:rPr lang="en-US" dirty="0"/>
              <a:t>Demo notes: </a:t>
            </a:r>
            <a:r>
              <a:rPr lang="en-US" i="1" dirty="0"/>
              <a:t>demo-notes.pdf</a:t>
            </a:r>
          </a:p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Absolute and relative references</a:t>
            </a:r>
          </a:p>
          <a:p>
            <a:pPr lvl="1"/>
            <a:r>
              <a:rPr lang="en-US" dirty="0"/>
              <a:t>Conditional logic</a:t>
            </a:r>
          </a:p>
          <a:p>
            <a:pPr lvl="1"/>
            <a:r>
              <a:rPr lang="en-US" dirty="0"/>
              <a:t>Descriptive statistics (central tendency, variability)</a:t>
            </a:r>
          </a:p>
          <a:p>
            <a:pPr lvl="1"/>
            <a:r>
              <a:rPr lang="en-US" dirty="0"/>
              <a:t>Normal distribution as “bell curve” (histogram)</a:t>
            </a:r>
          </a:p>
        </p:txBody>
      </p:sp>
    </p:spTree>
    <p:extLst>
      <p:ext uri="{BB962C8B-B14F-4D97-AF65-F5344CB8AC3E}">
        <p14:creationId xmlns:p14="http://schemas.microsoft.com/office/powerpoint/2010/main" val="198556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7624-FBA9-4BE2-B1B0-3B1DEDAE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9977-0B9A-48AB-B943-E8286310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2620" cy="15152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Very common real-world distribution (</a:t>
            </a:r>
            <a:r>
              <a:rPr lang="en-US" i="1" dirty="0"/>
              <a:t>heights.xlsx</a:t>
            </a:r>
            <a:r>
              <a:rPr lang="en-US" dirty="0"/>
              <a:t> dataset) </a:t>
            </a:r>
          </a:p>
          <a:p>
            <a:r>
              <a:rPr lang="en-US" dirty="0"/>
              <a:t>We may not know a population’s “true value,” but we will roughly know what its distribution looks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8093C-7B6E-4523-BF45-91C6A13D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820" y="2621356"/>
            <a:ext cx="4797968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2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856E-3910-46A0-9A2C-71D7512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the empirical rule?</a:t>
            </a:r>
          </a:p>
        </p:txBody>
      </p:sp>
    </p:spTree>
    <p:extLst>
      <p:ext uri="{BB962C8B-B14F-4D97-AF65-F5344CB8AC3E}">
        <p14:creationId xmlns:p14="http://schemas.microsoft.com/office/powerpoint/2010/main" val="243103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empirical rule</vt:lpstr>
      <vt:lpstr>Ever wanted to feel normal? Here’s your chance!</vt:lpstr>
      <vt:lpstr>Demo: The empirical rule in Excel</vt:lpstr>
      <vt:lpstr>What does it matter?</vt:lpstr>
      <vt:lpstr>Questions about the empirical rule?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empirical rule</dc:title>
  <dc:creator>George Mount</dc:creator>
  <cp:lastModifiedBy>George Mount</cp:lastModifiedBy>
  <cp:revision>5</cp:revision>
  <dcterms:created xsi:type="dcterms:W3CDTF">2021-12-21T13:31:41Z</dcterms:created>
  <dcterms:modified xsi:type="dcterms:W3CDTF">2021-12-21T13:47:35Z</dcterms:modified>
</cp:coreProperties>
</file>