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07" r:id="rId5"/>
    <p:sldId id="428" r:id="rId6"/>
    <p:sldId id="434" r:id="rId7"/>
    <p:sldId id="435" r:id="rId8"/>
    <p:sldId id="415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13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48FC-8E31-57A5-1572-2BD5143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FBA2C-8C25-ED84-25F8-72C4EE974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7E3F8-F267-4C16-DA32-D9FBC5B29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7B97-59E7-F89F-5A8E-93001789E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with Power Apps for Excel users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 Power App using Excel as a data source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Customize Power App interface for better user experience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Deploy and share your Power App within an organization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43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 Power App from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Excel table to Power Apps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basic three-screen app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and edit records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app in development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first-power-app.xlsx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Modifying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Adding required fields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dropdowns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on date ranges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489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Deploying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Preparing Excel workbook for external use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Migrating our app from development to production via ZIP folder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0A7D7-7C73-6748-ED7C-823D116B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099B0-C241-9D8F-6F66-8DF3A6C8C78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09866-9C2D-166E-C0AF-AFB64B0A7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EED5-4019-81EE-EB75-DDA5FF2D412E}"/>
              </a:ext>
            </a:extLst>
          </p:cNvPr>
          <p:cNvSpPr txBox="1"/>
          <p:nvPr/>
        </p:nvSpPr>
        <p:spPr>
          <a:xfrm>
            <a:off x="260431" y="329879"/>
            <a:ext cx="8906720" cy="452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 Power App with images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File: power-apps-challenge.xlsx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cs typeface="Times New Roman" panose="02020603050405020304" pitchFamily="18" charset="0"/>
              </a:rPr>
              <a:t>Turn this into an app with photos!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cs typeface="Times New Roman" panose="02020603050405020304" pitchFamily="18" charset="0"/>
              </a:rPr>
              <a:t>Use image URLs to populate values</a:t>
            </a:r>
          </a:p>
        </p:txBody>
      </p:sp>
    </p:spTree>
    <p:extLst>
      <p:ext uri="{BB962C8B-B14F-4D97-AF65-F5344CB8AC3E}">
        <p14:creationId xmlns:p14="http://schemas.microsoft.com/office/powerpoint/2010/main" val="278919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184</Words>
  <Application>Microsoft Office PowerPoint</Application>
  <PresentationFormat>Custom</PresentationFormat>
  <Paragraphs>49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Pragmatica</vt:lpstr>
      <vt:lpstr>Normafixed Tryout</vt:lpstr>
      <vt:lpstr>Arial</vt:lpstr>
      <vt:lpstr>Aliens &amp; cows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2025-04-30T03:22:35Z</dcterms:modified>
  <dc:identifier>DADurESpNu8</dc:identifier>
</cp:coreProperties>
</file>