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425" r:id="rId3"/>
    <p:sldId id="426" r:id="rId4"/>
    <p:sldId id="407" r:id="rId5"/>
    <p:sldId id="435" r:id="rId6"/>
    <p:sldId id="428" r:id="rId7"/>
    <p:sldId id="436" r:id="rId8"/>
    <p:sldId id="415" r:id="rId9"/>
    <p:sldId id="427" r:id="rId10"/>
  </p:sldIdLst>
  <p:sldSz cx="18288000" cy="10287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246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7FECE-35C8-2280-2CF9-9A5B7ABD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516F-55A2-FF7F-3973-4C55F68AC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C3095-AF81-42F2-90C1-47B8D0EC4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ACF5-7DF6-0128-0C59-D49773290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27428-6FC2-A027-32B1-DB84A3E8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A4E1A-74A6-A7D3-C5A0-389364C0D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2E65A-B376-8DBB-656F-98973EABE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0908-5AEE-5D1B-AF9B-6D6186D5D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Power BI for Excel users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ais Cooke on LinkedIn: #linkedinlearninginstructor #linkedinlearning | 82  comments">
            <a:extLst>
              <a:ext uri="{FF2B5EF4-FFF2-40B4-BE49-F238E27FC236}">
                <a16:creationId xmlns:a16="http://schemas.microsoft.com/office/drawing/2014/main" id="{2E3C0D6C-F7C9-F3C4-3BAA-FF34E086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0" y="5312978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Load and transform data in Power BI via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 relational data model with DAX measures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Fundamentals of building interactive reports and dashboards in Power BI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30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Loading, profiling and transforming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Using Power Query in Power BI: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Read in workbook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Profile, explore and transform the data via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1-load-worksheet-to-power-bi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71254-7D70-0AD5-8345-3A503A3DF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80F1-9995-A85D-5874-3DFF757AD9C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8E631-F0B4-0B54-F4C0-AA7525DE6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F503D0-7644-10B8-0502-3703F23BEE6F}"/>
              </a:ext>
            </a:extLst>
          </p:cNvPr>
          <p:cNvSpPr txBox="1"/>
          <p:nvPr/>
        </p:nvSpPr>
        <p:spPr>
          <a:xfrm>
            <a:off x="260431" y="329879"/>
            <a:ext cx="8906720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Load Excel data model to Power BI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Port a Power Pivot data model into Power BI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Strengths, weaknesses, limitations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2-load-data-model-to-power-bi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207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interactive dashboards and reports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</a:t>
            </a: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penguins dataset</a:t>
            </a:r>
            <a:endParaRPr lang="en-US" sz="3200" kern="100" dirty="0">
              <a:solidFill>
                <a:srgbClr val="C00000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interactive reports with Power BI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rs/Timelines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Cross filter functionality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Additional plot functionality vs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Folder: </a:t>
            </a:r>
            <a:r>
              <a:rPr lang="en-US" sz="3600" kern="1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3-creating-interactive-visuals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9DE51-3698-19A7-2410-9FF95955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7311E4-483B-E0EC-2A09-57DA32632608}"/>
              </a:ext>
            </a:extLst>
          </p:cNvPr>
          <p:cNvSpPr/>
          <p:nvPr/>
        </p:nvSpPr>
        <p:spPr>
          <a:xfrm>
            <a:off x="14249400" y="0"/>
            <a:ext cx="4038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5E978-5853-7382-33B7-E92E58A94E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1D6570-8423-6016-5997-5C5C44F51FC3}"/>
              </a:ext>
            </a:extLst>
          </p:cNvPr>
          <p:cNvSpPr txBox="1"/>
          <p:nvPr/>
        </p:nvSpPr>
        <p:spPr>
          <a:xfrm>
            <a:off x="260430" y="329879"/>
            <a:ext cx="13150769" cy="706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For all data since 1970: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stolen base percentage measure: SUM(SB) / (SUM(SB) + SUM(SC))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Compare SBP over time by league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Compare relationship between runs (R) and wins (W)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 a timeline-based slicer to the report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Folder: </a:t>
            </a:r>
            <a:r>
              <a:rPr lang="en-US" sz="3600" kern="100" dirty="0">
                <a:solidFill>
                  <a:srgbClr val="C00000"/>
                </a:solidFill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3600" kern="1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-power-bi-challenge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221</Words>
  <Application>Microsoft Office PowerPoint</Application>
  <PresentationFormat>Custom</PresentationFormat>
  <Paragraphs>56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Aliens &amp; cows</vt:lpstr>
      <vt:lpstr>Arial</vt:lpstr>
      <vt:lpstr>Pragmatica</vt:lpstr>
      <vt:lpstr>Normafixed Tryout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228</cp:revision>
  <dcterms:created xsi:type="dcterms:W3CDTF">2006-08-16T00:00:00Z</dcterms:created>
  <dcterms:modified xsi:type="dcterms:W3CDTF">2025-01-20T16:06:50Z</dcterms:modified>
  <dc:identifier>DADurESpNu8</dc:identifier>
</cp:coreProperties>
</file>