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425" r:id="rId3"/>
    <p:sldId id="426" r:id="rId4"/>
    <p:sldId id="434" r:id="rId5"/>
    <p:sldId id="404" r:id="rId6"/>
    <p:sldId id="407" r:id="rId7"/>
    <p:sldId id="428" r:id="rId8"/>
    <p:sldId id="448" r:id="rId9"/>
    <p:sldId id="449" r:id="rId10"/>
    <p:sldId id="415" r:id="rId11"/>
    <p:sldId id="446" r:id="rId12"/>
    <p:sldId id="443" r:id="rId13"/>
    <p:sldId id="450" r:id="rId14"/>
    <p:sldId id="451" r:id="rId15"/>
    <p:sldId id="452" r:id="rId16"/>
    <p:sldId id="445" r:id="rId17"/>
    <p:sldId id="405" r:id="rId18"/>
    <p:sldId id="440" r:id="rId19"/>
    <p:sldId id="441" r:id="rId20"/>
    <p:sldId id="453" r:id="rId21"/>
    <p:sldId id="414" r:id="rId22"/>
    <p:sldId id="427" r:id="rId23"/>
  </p:sldIdLst>
  <p:sldSz cx="18288000" cy="10287000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85F-A7CF-3E32-E2BB-FEE0B86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25F72-8E06-E4B8-08D5-9FD3C0962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1F42F-A3BB-8C6C-C1FF-5D2629FC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2AC1-96FC-37CF-5AF0-FEB93E0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F1D4-B80A-3C59-CC31-B3357DA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DC3C8-8914-8EFE-3032-BE4E8C4E9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EE7CB-F846-BADE-45D3-2CBC0F1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8C67-BCF8-1E3D-6BE1-0AC78FFD6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A017D-E5D7-97C7-031F-443D49081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1095C-0A5C-7E2B-51A8-B22453EFF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6CF33D-C549-8AE4-8A27-1830BD0C6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EAFF3-AE43-8989-34FB-BF5295BDF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C076-F88C-C536-9238-75E3BF14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A8E3C-F515-FFFD-B292-B0B1EAFC8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DD28B-5E01-0EF6-4120-6C8E9956B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7D3B-B2AF-6207-719E-A174D6834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AC54-6E30-B132-36FA-F5D0973D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09738-8518-D51E-6D96-DAD7B61DC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1F2E3-17FA-59F4-F7EE-A9B54686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DF5F-83DC-5C93-D7B5-93155F59B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B6049-5928-8065-DC2A-FC299B7C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C0C57-AD83-983B-DED0-447710D58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32239-97F3-778C-24C8-9BC6C7AB5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D4B1-A0AC-07B2-C4EE-EE617B1AB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45E6-CE7E-2487-A482-590748D55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565A5-C4C5-B4A3-E708-957B84B00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AD896-08FE-5715-6C86-75CB24BC7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0BFCF-D905-022B-788E-7C8BB191D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0BB0-C27F-4394-84BC-879603FE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3BEAE-D2CD-A88A-3703-056E92BB0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D8528-51B2-8AAF-A9AB-FE9AD8BC6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83C92-7067-3C07-DF64-C45CF1BB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F2FE-DC3D-7A1A-4ACD-14EA94BE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0B78E-1964-06AA-D0C2-ADA2C8DBD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7BBC2-4126-39AC-7EAC-8183927C6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E90F-7E93-3536-F365-576D07409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office/dev/scripts/testing/platform-limits?tabs=business" TargetMode="External"/><Relationship Id="rId2" Type="http://schemas.openxmlformats.org/officeDocument/2006/relationships/hyperlink" Target="https://www.microsoft.com/en-us/power-platform/products/power-apps/fre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Power Automate for Excel: Getting Started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D1E89-DF85-2717-CB7C-611205BA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E8890-A125-C1F7-E345-728BA6EE9AB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7C76E-07A8-E205-B090-2AB80EB3A153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Building and managing Excel-related flows</a:t>
            </a:r>
          </a:p>
        </p:txBody>
      </p:sp>
    </p:spTree>
    <p:extLst>
      <p:ext uri="{BB962C8B-B14F-4D97-AF65-F5344CB8AC3E}">
        <p14:creationId xmlns:p14="http://schemas.microsoft.com/office/powerpoint/2010/main" val="313919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8EB55-91D6-C27F-AAC1-D5B7022A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8F5155-AC67-B1E7-07B3-815AE617ACA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6B147-5BD3-802B-DA2F-1AAEA900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86F1D-83FB-8CDB-184F-AB36F8D41632}"/>
              </a:ext>
            </a:extLst>
          </p:cNvPr>
          <p:cNvSpPr txBox="1"/>
          <p:nvPr/>
        </p:nvSpPr>
        <p:spPr>
          <a:xfrm>
            <a:off x="260431" y="329879"/>
            <a:ext cx="8906720" cy="766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Automating Excel entry with Power Automate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summary of all incoming manager’s emails into a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automate-excel-entry.xlsx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https://stringfestanalytics.com/how-to-track-incoming-emails-in-excel-with-power-automate/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7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25C6-D9BE-ACB3-A9D8-1E3F5AED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2C0CB-609C-3DDF-0D6F-F0676C71A082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709B4-D842-0E90-CD06-E3ECC159C0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1D88B-224C-9AE6-5C78-176FD3CF957A}"/>
              </a:ext>
            </a:extLst>
          </p:cNvPr>
          <p:cNvSpPr txBox="1"/>
          <p:nvPr/>
        </p:nvSpPr>
        <p:spPr>
          <a:xfrm>
            <a:off x="260431" y="329879"/>
            <a:ext cx="8906720" cy="688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conditional flows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emails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only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when project is delayed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Test flow and put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conditional-logic.xlsx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https://stringfestanalytics.com/power-automate-for-excel-how-to-understand-conditional-flows/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0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5543C-FC2F-706C-0319-AF2E02C1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E9BB0-DF62-7CD8-AD9E-9B07D47A3EA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AA4D7-8279-B257-6D3E-F96D31985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B1D248-3DA4-EF63-972E-3DC8117D97E9}"/>
              </a:ext>
            </a:extLst>
          </p:cNvPr>
          <p:cNvSpPr txBox="1"/>
          <p:nvPr/>
        </p:nvSpPr>
        <p:spPr>
          <a:xfrm>
            <a:off x="260431" y="329879"/>
            <a:ext cx="8906720" cy="766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+ Power Automate, part 1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Run a TOC updater script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Files: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power-automate-office-scripts.xlsx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add-toc.txt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https://stringfestanalytics.com/how-to-get-started-with-power-automate-for-excel/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7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59BA-0C2F-2749-8CB4-7E6DE8743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4C4F1-8816-5B7C-5A36-487DF1D2DC2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D33BFB-92A5-B8BE-BE2A-90100EC88B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60F8A7-E120-24F7-0163-56AAE5565745}"/>
              </a:ext>
            </a:extLst>
          </p:cNvPr>
          <p:cNvSpPr txBox="1"/>
          <p:nvPr/>
        </p:nvSpPr>
        <p:spPr>
          <a:xfrm>
            <a:off x="260431" y="329879"/>
            <a:ext cx="8906720" cy="908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+ Power Automate, part 2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apply the same script to multiple workbooks?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conditional logic to validate filetype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multiple-workbooks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https://stringfestanalytics.com/how-to-run-an-office-script-on-all-excel-workbooks-in-a-folder-with-power-automate/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6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E2D92-E493-1DD9-72E6-ACC94BA7A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F4AE9-80A1-26DB-FCA0-2CF02A251A93}"/>
              </a:ext>
            </a:extLst>
          </p:cNvPr>
          <p:cNvSpPr/>
          <p:nvPr/>
        </p:nvSpPr>
        <p:spPr>
          <a:xfrm>
            <a:off x="12954000" y="0"/>
            <a:ext cx="5334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59C3C-F6DC-89F1-C2E6-400CCA8A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0DBF2-77D4-A760-CF57-E60E6CB7A501}"/>
              </a:ext>
            </a:extLst>
          </p:cNvPr>
          <p:cNvSpPr txBox="1"/>
          <p:nvPr/>
        </p:nvSpPr>
        <p:spPr>
          <a:xfrm>
            <a:off x="260430" y="329879"/>
            <a:ext cx="12464969" cy="550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02-challenge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Task: Create a log in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file-log.xlsx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every time a workbook is uploaded to incoming-files folder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Trigger: When a file is created (properties only)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conditional logic for file type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Consider using Power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format </a:t>
            </a:r>
            <a:r>
              <a:rPr lang="en-US" sz="3600">
                <a:solidFill>
                  <a:srgbClr val="C00000"/>
                </a:solidFill>
                <a:latin typeface="Pragmatica" panose="020B0403040502020204"/>
                <a:sym typeface="Consolas"/>
              </a:rPr>
              <a:t>upload date</a:t>
            </a: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928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Advanced Flow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00E3-03FF-C33B-37A3-157DBBE5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9AABC-14AB-F52B-9781-1CFAB616CFD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2416-2C62-6592-096F-3F56A3989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56ACB-80E4-14D1-6F51-6DD5B1BFA4EB}"/>
              </a:ext>
            </a:extLst>
          </p:cNvPr>
          <p:cNvSpPr txBox="1"/>
          <p:nvPr/>
        </p:nvSpPr>
        <p:spPr>
          <a:xfrm>
            <a:off x="260431" y="329879"/>
            <a:ext cx="8906720" cy="74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an expense approval process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and track expense approval process using Forms, Excel and Power Automate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expense-approval.xlsx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https://stringfestanalytics.com/power-automate-for-excel-how-to-create-an-approval-process-with-microsoft-forms/</a:t>
            </a:r>
          </a:p>
        </p:txBody>
      </p:sp>
    </p:spTree>
    <p:extLst>
      <p:ext uri="{BB962C8B-B14F-4D97-AF65-F5344CB8AC3E}">
        <p14:creationId xmlns:p14="http://schemas.microsoft.com/office/powerpoint/2010/main" val="237861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421F-C5E1-ADD5-ECE4-6375F406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C417D-3C2B-9646-8064-7207B5E8C15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6A925-96D6-30E2-A5B5-35BD6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9674B-DCCF-96D6-E9FB-01B7CBAB50AF}"/>
              </a:ext>
            </a:extLst>
          </p:cNvPr>
          <p:cNvSpPr txBox="1"/>
          <p:nvPr/>
        </p:nvSpPr>
        <p:spPr>
          <a:xfrm>
            <a:off x="260431" y="329879"/>
            <a:ext cx="8906720" cy="884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Retrieving data from external sources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check and collect data from outside sources, e.g. RSS feeds?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Power Automate vs Power Query for data collection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Fils: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get-rss.xlsx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bbc-rss.txt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https://stringfestanalytics.com/power-automate-for-excel-how-to-work-with-rss-feeds/</a:t>
            </a:r>
          </a:p>
        </p:txBody>
      </p:sp>
    </p:spTree>
    <p:extLst>
      <p:ext uri="{BB962C8B-B14F-4D97-AF65-F5344CB8AC3E}">
        <p14:creationId xmlns:p14="http://schemas.microsoft.com/office/powerpoint/2010/main" val="124225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99860-2957-C1D7-6CB0-C24ADF9A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173427-48A7-8207-E396-20C6F2E927BC}"/>
              </a:ext>
            </a:extLst>
          </p:cNvPr>
          <p:cNvSpPr/>
          <p:nvPr/>
        </p:nvSpPr>
        <p:spPr>
          <a:xfrm>
            <a:off x="13944600" y="0"/>
            <a:ext cx="4343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2F9CE-C03B-D3BB-0DEA-A384AB64D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284FF-EB9F-6FD6-AE52-491CE524A986}"/>
              </a:ext>
            </a:extLst>
          </p:cNvPr>
          <p:cNvSpPr txBox="1"/>
          <p:nvPr/>
        </p:nvSpPr>
        <p:spPr>
          <a:xfrm>
            <a:off x="260430" y="329879"/>
            <a:ext cx="12998369" cy="870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customer feedback review process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Start with: “When a new response is submitted &gt; Get response details”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 conditional operation: if the "Overall Experience" score is 4 stars and up, email the recipient thanking them for their business. If it's less, email the recipient apologizing and also send an email notification to a manager.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to convert feedback score to text with INT() function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Feel free to use Copilot for help!</a:t>
            </a:r>
            <a:endParaRPr lang="en-US" sz="3600" dirty="0">
              <a:solidFill>
                <a:srgbClr val="CF3338"/>
              </a:solidFill>
              <a:latin typeface="Pragmatica" panose="020B0403040502020204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682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how Power Automate enhances Excel tasks and automation capabilities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Build, customize, and troubleshoot Power Automate workflows for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Automate repetitive tasks, integrate conditional logic, and extract data into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Gain insights into Power </a:t>
            </a:r>
            <a:r>
              <a:rPr lang="en-US" sz="4200" dirty="0" err="1">
                <a:solidFill>
                  <a:srgbClr val="707070"/>
                </a:solidFill>
                <a:latin typeface="Pragmatica" panose="020B0403040502020204" pitchFamily="34" charset="0"/>
              </a:rPr>
              <a:t>Automate's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 role within the Power Platform for further professional growth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5B28-E999-E4C9-EE02-190DC5195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D62066-20E6-099B-56A3-7AD6C4DD4944}"/>
              </a:ext>
            </a:extLst>
          </p:cNvPr>
          <p:cNvSpPr txBox="1"/>
          <p:nvPr/>
        </p:nvSpPr>
        <p:spPr>
          <a:xfrm>
            <a:off x="520861" y="170082"/>
            <a:ext cx="14642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Power Automate 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7241E-EF14-E952-C4E0-0D0F6D522102}"/>
              </a:ext>
            </a:extLst>
          </p:cNvPr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Apps Developer Plan: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https://www.microsoft.com/en-us/power-platform/products/power-apps/free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Office Scripts: Please see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https://learn.microsoft.com/en-us/office/dev/scripts/testing/platform-limits?tabs=business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BA6E79F-3CBC-EC9B-079E-6736C36D9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First Steps with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488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flow with Power Automate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templates for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clock in/clock out workflow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first-flow.xlsx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4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Customizing outputs with Power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Fx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the previous example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How can we improve appearance of outputs in Excel? </a:t>
            </a:r>
            <a:endParaRPr lang="en-US" sz="36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https://stringfestanalytics.com/power-automate-for-excel-how-to-understand-the-power-fx-programming-language/</a:t>
            </a:r>
            <a:endParaRPr lang="en-US" sz="36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679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flows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4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 AI assistance to build a flow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4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monthly email/post to Teams based on data in a workbook</a:t>
            </a:r>
            <a:endParaRPr lang="en-US" sz="34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power-automate-copilot.xlsx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https://stringfestanalytics.com/power-automate-for-excel-how-to-build-flows-with-copilot/</a:t>
            </a:r>
            <a:endParaRPr lang="en-US" sz="34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B3F1-9316-2257-E940-CBECFDC9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3994C-F67D-0DD9-CFFA-2B29D24922FF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2452F-BF97-A300-6ACF-A7726E5C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EA42E-C722-4BC7-43F5-90F39EAD6D3B}"/>
              </a:ext>
            </a:extLst>
          </p:cNvPr>
          <p:cNvSpPr txBox="1"/>
          <p:nvPr/>
        </p:nvSpPr>
        <p:spPr>
          <a:xfrm>
            <a:off x="260431" y="329879"/>
            <a:ext cx="8906720" cy="796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Build on the clock in/clock out workflow</a:t>
            </a:r>
          </a:p>
          <a:p>
            <a:endParaRPr lang="en-US" sz="3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Task: Modify the flow to prompt users for comments when clocking in or 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Add the comment prompt where the in/out criteria is built with a yes/no checkbox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Save the clock in/out data, including comments, to the worksheet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Post an update to Teams with details (who clocked in/out, time, and comments)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first-steps-exercises.xlsx</a:t>
            </a:r>
          </a:p>
        </p:txBody>
      </p:sp>
    </p:spTree>
    <p:extLst>
      <p:ext uri="{BB962C8B-B14F-4D97-AF65-F5344CB8AC3E}">
        <p14:creationId xmlns:p14="http://schemas.microsoft.com/office/powerpoint/2010/main" val="255697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775</Words>
  <Application>Microsoft Office PowerPoint</Application>
  <PresentationFormat>Custom</PresentationFormat>
  <Paragraphs>136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Normafixed Tryout</vt:lpstr>
      <vt:lpstr>Pragmatica</vt:lpstr>
      <vt:lpstr>Arial</vt:lpstr>
      <vt:lpstr>Aliens &amp; cows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231</cp:revision>
  <dcterms:created xsi:type="dcterms:W3CDTF">2006-08-16T00:00:00Z</dcterms:created>
  <dcterms:modified xsi:type="dcterms:W3CDTF">2024-10-20T13:36:36Z</dcterms:modified>
  <dc:identifier>DADurESpNu8</dc:identifier>
</cp:coreProperties>
</file>