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425" r:id="rId3"/>
    <p:sldId id="426" r:id="rId4"/>
    <p:sldId id="455" r:id="rId5"/>
    <p:sldId id="404" r:id="rId6"/>
    <p:sldId id="454" r:id="rId7"/>
    <p:sldId id="407" r:id="rId8"/>
    <p:sldId id="428" r:id="rId9"/>
    <p:sldId id="448" r:id="rId10"/>
    <p:sldId id="449" r:id="rId11"/>
    <p:sldId id="415" r:id="rId12"/>
    <p:sldId id="446" r:id="rId13"/>
    <p:sldId id="443" r:id="rId14"/>
    <p:sldId id="450" r:id="rId15"/>
    <p:sldId id="451" r:id="rId16"/>
    <p:sldId id="452" r:id="rId17"/>
    <p:sldId id="445" r:id="rId18"/>
    <p:sldId id="405" r:id="rId19"/>
    <p:sldId id="440" r:id="rId20"/>
    <p:sldId id="441" r:id="rId21"/>
    <p:sldId id="453" r:id="rId22"/>
    <p:sldId id="414" r:id="rId23"/>
    <p:sldId id="459" r:id="rId24"/>
    <p:sldId id="456" r:id="rId25"/>
    <p:sldId id="435" r:id="rId26"/>
    <p:sldId id="457" r:id="rId27"/>
    <p:sldId id="436" r:id="rId28"/>
    <p:sldId id="458" r:id="rId29"/>
    <p:sldId id="465" r:id="rId30"/>
    <p:sldId id="460" r:id="rId31"/>
    <p:sldId id="461" r:id="rId32"/>
    <p:sldId id="462" r:id="rId33"/>
    <p:sldId id="463" r:id="rId34"/>
    <p:sldId id="464" r:id="rId35"/>
    <p:sldId id="466" r:id="rId36"/>
    <p:sldId id="467" r:id="rId37"/>
    <p:sldId id="468" r:id="rId38"/>
    <p:sldId id="469" r:id="rId39"/>
    <p:sldId id="470" r:id="rId40"/>
  </p:sldIdLst>
  <p:sldSz cx="18288000" cy="10287000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E45DF-55D5-405D-A565-885B46CD6B1C}" v="18" dt="2025-10-20T17:24:06.950"/>
    <p1510:client id="{FF0EED0B-C5B4-4142-B053-6337C3D566F0}" v="5" dt="2025-10-20T16:58:00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40" d="100"/>
          <a:sy n="40" d="100"/>
        </p:scale>
        <p:origin x="379" y="2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017D-E5D7-97C7-031F-443D4908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1095C-0A5C-7E2B-51A8-B22453EFF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CF33D-C549-8AE4-8A27-1830BD0C6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EAFF3-AE43-8989-34FB-BF5295BDF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7FECE-35C8-2280-2CF9-9A5B7ABD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516F-55A2-FF7F-3973-4C55F68AC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C3095-AF81-42F2-90C1-47B8D0EC4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ACF5-7DF6-0128-0C59-D49773290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7428-6FC2-A027-32B1-DB84A3E8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A4E1A-74A6-A7D3-C5A0-389364C0D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2E65A-B376-8DBB-656F-98973EABE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0908-5AEE-5D1B-AF9B-6D6186D5D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48FC-8E31-57A5-1572-2BD51435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FBA2C-8C25-ED84-25F8-72C4EE974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7E3F8-F267-4C16-DA32-D9FBC5B29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7B97-59E7-F89F-5A8E-93001789E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9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4B1B5-A60D-967D-49BC-6F3ABD430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92654-5E87-00BA-6746-303D497ED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C1A70-63B8-CA42-42BB-70F21EDD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5ACB8-FCC1-D3E3-8AE3-DDDF3FBF4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9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0922F-4D0C-FB0E-32E5-172A5986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B9C3A-8509-54EA-8FA2-BFA67CBA7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329DD-8152-B357-9A41-482E5FC28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02883-B11C-62B3-DBFD-84BF6D74E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3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C076-F88C-C536-9238-75E3BF14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A8E3C-F515-FFFD-B292-B0B1EAFC8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DD28B-5E01-0EF6-4120-6C8E9956B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7D3B-B2AF-6207-719E-A174D6834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AC54-6E30-B132-36FA-F5D0973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09738-8518-D51E-6D96-DAD7B61DC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1F2E3-17FA-59F4-F7EE-A9B5468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DF5F-83DC-5C93-D7B5-93155F59B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B6049-5928-8065-DC2A-FC299B7C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C0C57-AD83-983B-DED0-447710D5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32239-97F3-778C-24C8-9BC6C7AB5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D4B1-A0AC-07B2-C4EE-EE617B1AB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45E6-CE7E-2487-A482-590748D55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565A5-C4C5-B4A3-E708-957B84B00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AD896-08FE-5715-6C86-75CB24BC7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BFCF-D905-022B-788E-7C8BB191D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0BB0-C27F-4394-84BC-879603FE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3BEAE-D2CD-A88A-3703-056E92BB0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D8528-51B2-8AAF-A9AB-FE9AD8BC6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3C92-7067-3C07-DF64-C45CF1BB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F2FE-DC3D-7A1A-4ACD-14EA94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B78E-1964-06AA-D0C2-ADA2C8DB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7BBC2-4126-39AC-7EAC-8183927C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E90F-7E93-3536-F365-576D0740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tringfestdata/gxls-power-platform/archive/refs/heads/main.zi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Becoming a Citizen Developer with the Power Platform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B3F1-9316-2257-E940-CBECFDC9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3994C-F67D-0DD9-CFFA-2B29D24922FF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2452F-BF97-A300-6ACF-A7726E5C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EA42E-C722-4BC7-43F5-90F39EAD6D3B}"/>
              </a:ext>
            </a:extLst>
          </p:cNvPr>
          <p:cNvSpPr txBox="1"/>
          <p:nvPr/>
        </p:nvSpPr>
        <p:spPr>
          <a:xfrm>
            <a:off x="260431" y="329879"/>
            <a:ext cx="8906720" cy="796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Build on the clock in/clock out workflow</a:t>
            </a:r>
          </a:p>
          <a:p>
            <a:endParaRPr lang="en-US" sz="3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Task: Modify the flow to prompt users for comments when clocking in or 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Add the comment prompt where the in/out criteria is built with a yes/no checkbox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Save the clock in/out data, including comments, to the worksheet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Post an update to Teams with details (who clocked in/out, time, and comments)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first-steps-exercises.xlsx</a:t>
            </a:r>
          </a:p>
        </p:txBody>
      </p:sp>
    </p:spTree>
    <p:extLst>
      <p:ext uri="{BB962C8B-B14F-4D97-AF65-F5344CB8AC3E}">
        <p14:creationId xmlns:p14="http://schemas.microsoft.com/office/powerpoint/2010/main" val="25569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1E89-DF85-2717-CB7C-611205B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E8890-A125-C1F7-E345-728BA6EE9A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C76E-07A8-E205-B090-2AB80EB3A15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Building and managing Excel-related flows</a:t>
            </a:r>
          </a:p>
        </p:txBody>
      </p:sp>
    </p:spTree>
    <p:extLst>
      <p:ext uri="{BB962C8B-B14F-4D97-AF65-F5344CB8AC3E}">
        <p14:creationId xmlns:p14="http://schemas.microsoft.com/office/powerpoint/2010/main" val="313919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EB55-91D6-C27F-AAC1-D5B7022A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F5155-AC67-B1E7-07B3-815AE617ACA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6B147-5BD3-802B-DA2F-1AAEA900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86F1D-83FB-8CDB-184F-AB36F8D41632}"/>
              </a:ext>
            </a:extLst>
          </p:cNvPr>
          <p:cNvSpPr txBox="1"/>
          <p:nvPr/>
        </p:nvSpPr>
        <p:spPr>
          <a:xfrm>
            <a:off x="260431" y="329879"/>
            <a:ext cx="8906720" cy="76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Automating Excel entry with Power Automate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summary of all incoming manager’s emails into a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automate-excel-entry.xlsx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https://stringfestanalytics.com/how-to-track-incoming-emails-in-excel-with-power-automate/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25C6-D9BE-ACB3-A9D8-1E3F5AED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2C0CB-609C-3DDF-0D6F-F0676C71A082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709B4-D842-0E90-CD06-E3ECC159C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1D88B-224C-9AE6-5C78-176FD3CF957A}"/>
              </a:ext>
            </a:extLst>
          </p:cNvPr>
          <p:cNvSpPr txBox="1"/>
          <p:nvPr/>
        </p:nvSpPr>
        <p:spPr>
          <a:xfrm>
            <a:off x="260431" y="329879"/>
            <a:ext cx="8906720" cy="688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conditional flows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emails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only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when project is delayed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flow and put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conditional-logic.xlsx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https://stringfestanalytics.com/power-automate-for-excel-how-to-understand-conditional-flows/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0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543C-FC2F-706C-0319-AF2E02C1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E9BB0-DF62-7CD8-AD9E-9B07D47A3EA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AA4D7-8279-B257-6D3E-F96D31985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B1D248-3DA4-EF63-972E-3DC8117D97E9}"/>
              </a:ext>
            </a:extLst>
          </p:cNvPr>
          <p:cNvSpPr txBox="1"/>
          <p:nvPr/>
        </p:nvSpPr>
        <p:spPr>
          <a:xfrm>
            <a:off x="260431" y="329879"/>
            <a:ext cx="8906720" cy="76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1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Run a TOC updater script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power-automate-office-scripts.xlsx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add-toc.txt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https://stringfestanalytics.com/how-to-get-started-with-power-automate-for-excel/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7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59BA-0C2F-2749-8CB4-7E6DE874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4C4F1-8816-5B7C-5A36-487DF1D2DC2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33BFB-92A5-B8BE-BE2A-90100EC88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0F8A7-E120-24F7-0163-56AAE5565745}"/>
              </a:ext>
            </a:extLst>
          </p:cNvPr>
          <p:cNvSpPr txBox="1"/>
          <p:nvPr/>
        </p:nvSpPr>
        <p:spPr>
          <a:xfrm>
            <a:off x="260431" y="329879"/>
            <a:ext cx="8906720" cy="908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2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apply the same script to multiple workbooks?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to validate filetype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multiple-workbooks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https://stringfestanalytics.com/how-to-run-an-office-script-on-all-excel-workbooks-in-a-folder-with-power-automate/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6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2D92-E493-1DD9-72E6-ACC94BA7A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F4AE9-80A1-26DB-FCA0-2CF02A251A93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9C3C-F6DC-89F1-C2E6-400CCA8A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0DBF2-77D4-A760-CF57-E60E6CB7A501}"/>
              </a:ext>
            </a:extLst>
          </p:cNvPr>
          <p:cNvSpPr txBox="1"/>
          <p:nvPr/>
        </p:nvSpPr>
        <p:spPr>
          <a:xfrm>
            <a:off x="260430" y="329879"/>
            <a:ext cx="12464969" cy="550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pa-challenge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Task: Create a log in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file-log.xlsx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every time a workbook is uploaded to incoming-files folder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Trigger: When a file is created (properties only)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for file type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Consider using Power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format upload date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928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Advanced Flow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74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an expense approval process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and track expense approval process using Forms, Excel and Power Automate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expense-approval.xlsx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https://stringfestanalytics.com/power-automate-for-excel-how-to-create-an-approval-process-with-microsoft-forms/</a:t>
            </a:r>
          </a:p>
        </p:txBody>
      </p:sp>
    </p:spTree>
    <p:extLst>
      <p:ext uri="{BB962C8B-B14F-4D97-AF65-F5344CB8AC3E}">
        <p14:creationId xmlns:p14="http://schemas.microsoft.com/office/powerpoint/2010/main" val="237861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884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Retrieving data from external sources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check and collect data from outside sources, e.g. RSS feeds?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Power Automate vs Power Query for data collection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Fils: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get-rss.xlsx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bbc-rss.txt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https://stringfestanalytics.com/power-automate-for-excel-how-to-work-with-rss-feeds/</a:t>
            </a:r>
          </a:p>
        </p:txBody>
      </p:sp>
    </p:spTree>
    <p:extLst>
      <p:ext uri="{BB962C8B-B14F-4D97-AF65-F5344CB8AC3E}">
        <p14:creationId xmlns:p14="http://schemas.microsoft.com/office/powerpoint/2010/main" val="1242259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99860-2957-C1D7-6CB0-C24ADF9A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73427-48A7-8207-E396-20C6F2E927BC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2F9CE-C03B-D3BB-0DEA-A384AB64D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284FF-EB9F-6FD6-AE52-491CE524A986}"/>
              </a:ext>
            </a:extLst>
          </p:cNvPr>
          <p:cNvSpPr txBox="1"/>
          <p:nvPr/>
        </p:nvSpPr>
        <p:spPr>
          <a:xfrm>
            <a:off x="260430" y="329879"/>
            <a:ext cx="12998369" cy="870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customer feedback review process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Start with: “When a new response is submitted &gt; Get response details”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 conditional operation: if the "Overall Experience" score is 4 stars and up, email the recipient thanking them for their business. If it's less, email the recipient apologizing and also send an email notification to a manager.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to convert feedback score to text with INT() function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Feel free to use Copilot for help!</a:t>
            </a:r>
            <a:endParaRPr lang="en-US" sz="3600" dirty="0">
              <a:solidFill>
                <a:srgbClr val="CF3338"/>
              </a:solidFill>
              <a:latin typeface="Pragmatica" panose="020B0403040502020204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682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5AF58-B539-6405-F9EB-60E684D8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374C8-2CA1-DD4E-76DB-9BFBAD860E8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81570-7206-4F33-711D-F5ED9CE7312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Building interactive dashboards with Power BI</a:t>
            </a:r>
          </a:p>
        </p:txBody>
      </p:sp>
    </p:spTree>
    <p:extLst>
      <p:ext uri="{BB962C8B-B14F-4D97-AF65-F5344CB8AC3E}">
        <p14:creationId xmlns:p14="http://schemas.microsoft.com/office/powerpoint/2010/main" val="193780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30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Loading, profiling and transforming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Using Power Query in Power BI: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Read in workbook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Profile, explore and transform the data via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1-load-worksheet-to-power-bi</a:t>
            </a:r>
          </a:p>
        </p:txBody>
      </p:sp>
    </p:spTree>
    <p:extLst>
      <p:ext uri="{BB962C8B-B14F-4D97-AF65-F5344CB8AC3E}">
        <p14:creationId xmlns:p14="http://schemas.microsoft.com/office/powerpoint/2010/main" val="358568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1254-7D70-0AD5-8345-3A503A3D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80F1-9995-A85D-5874-3DFF757AD9C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8E631-F0B4-0B54-F4C0-AA7525DE6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503D0-7644-10B8-0502-3703F23BEE6F}"/>
              </a:ext>
            </a:extLst>
          </p:cNvPr>
          <p:cNvSpPr txBox="1"/>
          <p:nvPr/>
        </p:nvSpPr>
        <p:spPr>
          <a:xfrm>
            <a:off x="260431" y="329879"/>
            <a:ext cx="890672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 Excel data model to Power BI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Port a Power Pivot data model into Power BI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Strengths, weaknesses, limitations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2-load-data-model-to-power-bi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207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interactive dashboards and reports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penguins dataset</a:t>
            </a:r>
            <a:endParaRPr lang="en-US" sz="3200" kern="100" dirty="0">
              <a:solidFill>
                <a:srgbClr val="C00000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interactive reports with Power BI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rs/Timelines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Cross filter functionality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Additional plot functionality vs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3-creating-interactive-visuals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67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DE51-3698-19A7-2410-9FF95955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311E4-483B-E0EC-2A09-57DA32632608}"/>
              </a:ext>
            </a:extLst>
          </p:cNvPr>
          <p:cNvSpPr/>
          <p:nvPr/>
        </p:nvSpPr>
        <p:spPr>
          <a:xfrm>
            <a:off x="14249400" y="0"/>
            <a:ext cx="4038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5E978-5853-7382-33B7-E92E58A94E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D6570-8423-6016-5997-5C5C44F51FC3}"/>
              </a:ext>
            </a:extLst>
          </p:cNvPr>
          <p:cNvSpPr txBox="1"/>
          <p:nvPr/>
        </p:nvSpPr>
        <p:spPr>
          <a:xfrm>
            <a:off x="260430" y="329879"/>
            <a:ext cx="13150769" cy="706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For all data since 1970: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stolen base percentage measure: SUM(SB) / (SUM(SB) + SUM(SC))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Compare SBP over time by league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Compare relationship between runs (R) and wins (W)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 a timeline-based slicer to the report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600" kern="100" dirty="0">
                <a:solidFill>
                  <a:srgbClr val="C00000"/>
                </a:solidFill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-power-bi-challenge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08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110DC-5945-F67F-552F-6B4AD3725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7494E-F506-3611-8E16-B310FC07AE4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115EA-44DB-AAF3-936A-1719A3969B08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Designing simple business apps with Power Apps</a:t>
            </a:r>
          </a:p>
        </p:txBody>
      </p:sp>
    </p:spTree>
    <p:extLst>
      <p:ext uri="{BB962C8B-B14F-4D97-AF65-F5344CB8AC3E}">
        <p14:creationId xmlns:p14="http://schemas.microsoft.com/office/powerpoint/2010/main" val="164039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628900"/>
            <a:ext cx="1623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how Excel connects with Power Automate, Power Apps, Power BI, and Copilot Studio to create end-to-end workflows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Build trigger-based flows to automate common Excel tasks and send real-time notifications through Teams or Outlook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Create low-code dashboards and apps that update automatically and streamline reporting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Use Copilot Studio and Power </a:t>
            </a:r>
            <a:r>
              <a:rPr lang="en-US" sz="4800" dirty="0" err="1">
                <a:solidFill>
                  <a:srgbClr val="707070"/>
                </a:solidFill>
                <a:latin typeface="Pragmatica" panose="020B0403040502020204" pitchFamily="34" charset="0"/>
              </a:rPr>
              <a:t>Fx</a:t>
            </a: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 to add natural language automation and chatbot capabilities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43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 Power App from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Upload Excel table to Power Apps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basic three-screen app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and edit records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Preview app in development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first-power-app.xlsx</a:t>
            </a:r>
          </a:p>
        </p:txBody>
      </p:sp>
    </p:spTree>
    <p:extLst>
      <p:ext uri="{BB962C8B-B14F-4D97-AF65-F5344CB8AC3E}">
        <p14:creationId xmlns:p14="http://schemas.microsoft.com/office/powerpoint/2010/main" val="358215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Modifying your Power App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Continuing with our example: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Adding required fields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data validation dropdowns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data validation on date ranges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75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489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Deploying your Power App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Continuing with our example: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Preparing Excel workbook for external use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Migrating our app from development to production via ZIP folder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79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0A7D7-7C73-6748-ED7C-823D116B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099B0-C241-9D8F-6F66-8DF3A6C8C78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09866-9C2D-166E-C0AF-AFB64B0A7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3EED5-4019-81EE-EB75-DDA5FF2D412E}"/>
              </a:ext>
            </a:extLst>
          </p:cNvPr>
          <p:cNvSpPr txBox="1"/>
          <p:nvPr/>
        </p:nvSpPr>
        <p:spPr>
          <a:xfrm>
            <a:off x="260431" y="329879"/>
            <a:ext cx="8906720" cy="452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 Power App with images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200" kern="100" dirty="0">
                <a:solidFill>
                  <a:srgbClr val="CF3338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power-apps-challenge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cs typeface="Times New Roman" panose="02020603050405020304" pitchFamily="18" charset="0"/>
              </a:rPr>
              <a:t>Turn this into an app with photos!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cs typeface="Times New Roman" panose="02020603050405020304" pitchFamily="18" charset="0"/>
              </a:rPr>
              <a:t>Use image URLs to populate values</a:t>
            </a:r>
          </a:p>
        </p:txBody>
      </p:sp>
    </p:spTree>
    <p:extLst>
      <p:ext uri="{BB962C8B-B14F-4D97-AF65-F5344CB8AC3E}">
        <p14:creationId xmlns:p14="http://schemas.microsoft.com/office/powerpoint/2010/main" val="278919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36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6D5DC-EA3C-E22F-A188-808D0DC3B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3C7565-6456-54EE-AD54-0EF02726C05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A60D4-E05C-4B25-8420-DBDA1435F9EF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Creating chatbots with Copilot Studio</a:t>
            </a:r>
          </a:p>
        </p:txBody>
      </p:sp>
    </p:spTree>
    <p:extLst>
      <p:ext uri="{BB962C8B-B14F-4D97-AF65-F5344CB8AC3E}">
        <p14:creationId xmlns:p14="http://schemas.microsoft.com/office/powerpoint/2010/main" val="346809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B6D4-A9E1-18F2-6B90-35C6049AD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E0BF99-428F-FCDD-2CFB-DD415B3C63E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C0E755-7B20-E689-DED8-011B122B9B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C6A793-A02D-6141-B68A-AED83B08EEA7}"/>
              </a:ext>
            </a:extLst>
          </p:cNvPr>
          <p:cNvSpPr txBox="1"/>
          <p:nvPr/>
        </p:nvSpPr>
        <p:spPr>
          <a:xfrm>
            <a:off x="260431" y="329879"/>
            <a:ext cx="8906720" cy="9480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an Excel MVP chatbot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custom Copilot agent in Copilot Studio tailored for specific Excel-related use cases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and manage trusted knowledge sources (like MVP websites) to ensure high-quality, domain-specific responses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and publish the agent with simple topics added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mvp-knowledge-base-instructions.docx</a:t>
            </a:r>
          </a:p>
        </p:txBody>
      </p:sp>
    </p:spTree>
    <p:extLst>
      <p:ext uri="{BB962C8B-B14F-4D97-AF65-F5344CB8AC3E}">
        <p14:creationId xmlns:p14="http://schemas.microsoft.com/office/powerpoint/2010/main" val="47161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F16D8-236A-A1EE-2E6B-D238CF62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C073BB-FF1D-1723-0D36-10C4F07885DC}"/>
              </a:ext>
            </a:extLst>
          </p:cNvPr>
          <p:cNvSpPr/>
          <p:nvPr/>
        </p:nvSpPr>
        <p:spPr>
          <a:xfrm>
            <a:off x="13030200" y="0"/>
            <a:ext cx="5257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9A2EA5-2289-3368-4DB5-5B75B0B27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BEF65-F57B-2F9E-3433-5C9A22961B50}"/>
              </a:ext>
            </a:extLst>
          </p:cNvPr>
          <p:cNvSpPr txBox="1"/>
          <p:nvPr/>
        </p:nvSpPr>
        <p:spPr>
          <a:xfrm>
            <a:off x="260430" y="329879"/>
            <a:ext cx="11855369" cy="884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Exercise: Create an Excel keyboard shortcut chatbot for Teams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chatbot that helps users find Excel keyboard shortcuts, using only the provided “Excel keyboard shortcuts” cheat sheet as its knowledge base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Edit the “goodbye” topic to replace the default response (“okay, goodbye”) with a more engaging sign-off like “Keep on excelling,” then save and test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Publish the chatbot and launch it in Microsoft Teams to see it running inside an external app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copilot-studio-exercise</a:t>
            </a:r>
          </a:p>
        </p:txBody>
      </p:sp>
    </p:spTree>
    <p:extLst>
      <p:ext uri="{BB962C8B-B14F-4D97-AF65-F5344CB8AC3E}">
        <p14:creationId xmlns:p14="http://schemas.microsoft.com/office/powerpoint/2010/main" val="3626983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F8FFE-158A-9FDC-051A-D88206B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854B57-40B5-4E04-E438-9349D85A3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26F84-9A6D-C7B1-105C-C9F00C2A4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435C5F-0C01-26A6-7F3B-19F80F4301AF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5274D-8C42-1ECF-607F-63D6238B8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79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CF9C-FC7D-DEAE-2D87-10577021D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CBD8B9-A494-A7F7-0F64-845B951EC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3943A-3FAF-22B6-228E-4092BA65A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FCEBB5-9C7D-6182-700C-0428AD2DDE67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16E5F1F1-B220-BEC5-B5EA-499D494291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6697A-2DDC-AD06-0D5F-524946CC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25D70B-1F78-7AF8-4771-7B64B436CB0F}"/>
              </a:ext>
            </a:extLst>
          </p:cNvPr>
          <p:cNvSpPr txBox="1"/>
          <p:nvPr/>
        </p:nvSpPr>
        <p:spPr>
          <a:xfrm>
            <a:off x="520861" y="170082"/>
            <a:ext cx="146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>
                <a:latin typeface="Aliens &amp; cows" panose="00000500000000000000" pitchFamily="2" charset="0"/>
              </a:rPr>
              <a:t>Resources</a:t>
            </a:r>
            <a:endParaRPr lang="en-US" sz="9000" dirty="0">
              <a:latin typeface="Aliens &amp; cow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5976A-E96C-DF78-2D1D-42CD64D3E69F}"/>
              </a:ext>
            </a:extLst>
          </p:cNvPr>
          <p:cNvSpPr txBox="1"/>
          <p:nvPr/>
        </p:nvSpPr>
        <p:spPr>
          <a:xfrm>
            <a:off x="520861" y="3191948"/>
            <a:ext cx="14393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Download at 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https://github.com/stringfestdata/gxls-power-platform/archive/refs/heads/main.zip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BC9DC3-5856-1F48-F0BE-E6FB58953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Automating tasks with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80662-9653-46D1-18E1-A94E037F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B40A9-680B-1CE1-2110-18219303521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02D3-A2CA-3B78-B318-A27E726D8AF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First steps with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07657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4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6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36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4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34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1245</Words>
  <Application>Microsoft Office PowerPoint</Application>
  <PresentationFormat>Custom</PresentationFormat>
  <Paragraphs>251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Arial</vt:lpstr>
      <vt:lpstr>Pragmatica</vt:lpstr>
      <vt:lpstr>Normafixed Tryout</vt:lpstr>
      <vt:lpstr>Consolas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2025-10-20T17:24:26Z</dcterms:modified>
  <dc:identifier>DADurESpNu8</dc:identifier>
</cp:coreProperties>
</file>