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425" r:id="rId3"/>
    <p:sldId id="426" r:id="rId4"/>
    <p:sldId id="455" r:id="rId5"/>
    <p:sldId id="404" r:id="rId6"/>
    <p:sldId id="454" r:id="rId7"/>
    <p:sldId id="434" r:id="rId8"/>
    <p:sldId id="407" r:id="rId9"/>
    <p:sldId id="428" r:id="rId10"/>
    <p:sldId id="448" r:id="rId11"/>
    <p:sldId id="449" r:id="rId12"/>
    <p:sldId id="415" r:id="rId13"/>
    <p:sldId id="446" r:id="rId14"/>
    <p:sldId id="443" r:id="rId15"/>
    <p:sldId id="450" r:id="rId16"/>
    <p:sldId id="451" r:id="rId17"/>
    <p:sldId id="452" r:id="rId18"/>
    <p:sldId id="445" r:id="rId19"/>
    <p:sldId id="405" r:id="rId20"/>
    <p:sldId id="440" r:id="rId21"/>
    <p:sldId id="441" r:id="rId22"/>
    <p:sldId id="453" r:id="rId23"/>
    <p:sldId id="414" r:id="rId24"/>
  </p:sldIdLst>
  <p:sldSz cx="18288000" cy="10287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EED0B-C5B4-4142-B053-6337C3D566F0}" v="5" dt="2025-10-20T16:58:00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40" d="100"/>
          <a:sy n="40" d="100"/>
        </p:scale>
        <p:origin x="379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017D-E5D7-97C7-031F-443D4908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1095C-0A5C-7E2B-51A8-B22453EFF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CF33D-C549-8AE4-8A27-1830BD0C6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AFF3-AE43-8989-34FB-BF5295BDF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6049-5928-8065-DC2A-FC299B7C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0C57-AD83-983B-DED0-447710D5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2239-97F3-778C-24C8-9BC6C7AB5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D4B1-A0AC-07B2-C4EE-EE617B1A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5E6-CE7E-2487-A482-590748D5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565A5-C4C5-B4A3-E708-957B84B0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AD896-08FE-5715-6C86-75CB24B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BFCF-D905-022B-788E-7C8BB191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0BB0-C27F-4394-84BC-879603FE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3BEAE-D2CD-A88A-3703-056E92BB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D8528-51B2-8AAF-A9AB-FE9AD8BC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3C92-7067-3C07-DF64-C45CF1BB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scripts/testing/platform-limits?tabs=business" TargetMode="External"/><Relationship Id="rId2" Type="http://schemas.openxmlformats.org/officeDocument/2006/relationships/hyperlink" Target="https://www.microsoft.com/en-us/power-platform/products/power-apps/fre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scripts/testing/platform-limits?tabs=business" TargetMode="External"/><Relationship Id="rId2" Type="http://schemas.openxmlformats.org/officeDocument/2006/relationships/hyperlink" Target="https://www.microsoft.com/en-us/power-platform/products/power-apps/fre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Becoming a Citizen Developer with the Power Platform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4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34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796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Build on the clock in/clock out workflow</a:t>
            </a:r>
          </a:p>
          <a:p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Task: Modify the flow to prompt users for comments when clocking in or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Add the comment prompt where the in/out criteria is built with a yes/no checkbox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Save the clock in/out data, including comments, to the worksheet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Post an update to Teams with details (who clocked in/out, time, and comments)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first-steps-exercises.xlsx</a:t>
            </a: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Building and managing Excel-related flows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Automating Excel entry with Power Automate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summary of all incoming manager’s emails into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automate-excel-entry.xlsx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https://stringfestanalytics.com/how-to-track-incoming-emails-in-excel-with-power-automate/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25C6-D9BE-ACB3-A9D8-1E3F5AE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2C0CB-609C-3DDF-0D6F-F0676C71A082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709B4-D842-0E90-CD06-E3ECC159C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1D88B-224C-9AE6-5C78-176FD3CF957A}"/>
              </a:ext>
            </a:extLst>
          </p:cNvPr>
          <p:cNvSpPr txBox="1"/>
          <p:nvPr/>
        </p:nvSpPr>
        <p:spPr>
          <a:xfrm>
            <a:off x="260431" y="329879"/>
            <a:ext cx="8906720" cy="68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conditional flows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543C-FC2F-706C-0319-AF2E02C1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E9BB0-DF62-7CD8-AD9E-9B07D47A3EA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A4D7-8279-B257-6D3E-F96D3198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1D248-3DA4-EF63-972E-3DC8117D97E9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Run a TOC updater script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power-automate-office-scripts.xlsx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add-toc.txt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https://stringfestanalytics.com/how-to-get-started-with-power-automate-for-excel/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7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59BA-0C2F-2749-8CB4-7E6DE874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4C4F1-8816-5B7C-5A36-487DF1D2DC2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33BFB-92A5-B8BE-BE2A-90100EC8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0F8A7-E120-24F7-0163-56AAE5565745}"/>
              </a:ext>
            </a:extLst>
          </p:cNvPr>
          <p:cNvSpPr txBox="1"/>
          <p:nvPr/>
        </p:nvSpPr>
        <p:spPr>
          <a:xfrm>
            <a:off x="260431" y="329879"/>
            <a:ext cx="8906720" cy="908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2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apply the same script to multiple workbooks?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to validate filetype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multiple-workbooks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https://stringfestanalytics.com/how-to-run-an-office-script-on-all-excel-workbooks-in-a-folder-with-power-automate/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550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02-challenge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Task: Create a log in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file-log.xlsx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every time a workbook is uploaded to incoming-files folder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Trigger: When a file is created (properties only)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for file type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Consider using Power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format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date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Advanced Flow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74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an expense approval process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track expense approval process using Forms, Excel and Power Automate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expense-approval.xlsx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https://stringfestanalytics.com/power-automate-for-excel-how-to-create-an-approval-process-with-microsoft-forms/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884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Retrieving data from external sources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check and collect data from outside sources, e.g. RSS feeds?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Automate vs Power Query for data collection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get-rss.xlsx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bbc-rss.txt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https://stringfestanalytics.com/power-automate-for-excel-how-to-work-with-rss-feeds/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9860-2957-C1D7-6CB0-C24ADF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73427-48A7-8207-E396-20C6F2E927BC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2F9CE-C03B-D3BB-0DEA-A384AB64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284FF-EB9F-6FD6-AE52-491CE524A986}"/>
              </a:ext>
            </a:extLst>
          </p:cNvPr>
          <p:cNvSpPr txBox="1"/>
          <p:nvPr/>
        </p:nvSpPr>
        <p:spPr>
          <a:xfrm>
            <a:off x="260430" y="329879"/>
            <a:ext cx="12998369" cy="870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customer feedback review process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Start with: “When a new response is submitted &gt; Get response details”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conditional operation: if the "Overall Experience" score is 4 stars and up, email the recipient thanking them for their business. If it's less, email the recipient apologizing and also send an email notification to a manager.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to convert feedback score to text with INT() function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Feel free to use Copilot for help!</a:t>
            </a:r>
            <a:endParaRPr lang="en-US" sz="36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682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628900"/>
            <a:ext cx="1623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Excel connects with Power Automate, Power Apps, Power BI, and Copilot Studio to create end-to-end workflows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Build trigger-based flows to automate common Excel tasks and send real-time notifications through Teams or Outlook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Create low-code dashboards and apps that update automatically and streamline reporting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Use Copilot Studio and Power </a:t>
            </a:r>
            <a:r>
              <a:rPr lang="en-US" sz="4800" dirty="0" err="1">
                <a:solidFill>
                  <a:srgbClr val="707070"/>
                </a:solidFill>
                <a:latin typeface="Pragmatica" panose="020B0403040502020204" pitchFamily="34" charset="0"/>
              </a:rPr>
              <a:t>Fx</a:t>
            </a: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 to add natural language automation and chatbot capabilities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6697A-2DDC-AD06-0D5F-524946CC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25D70B-1F78-7AF8-4771-7B64B436CB0F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>
                <a:latin typeface="Aliens &amp; cows" panose="00000500000000000000" pitchFamily="2" charset="0"/>
              </a:rPr>
              <a:t>Resources</a:t>
            </a:r>
            <a:endParaRPr lang="en-US" sz="9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5976A-E96C-DF78-2D1D-42CD64D3E69F}"/>
              </a:ext>
            </a:extLst>
          </p:cNvPr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Apps Developer Plan: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https://www.microsoft.com/en-us/power-platform/products/power-apps/free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Scripts: 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BC9DC3-5856-1F48-F0BE-E6FB58953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Automating tasks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80662-9653-46D1-18E1-A94E037F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B40A9-680B-1CE1-2110-18219303521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02D3-A2CA-3B78-B318-A27E726D8AF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First steps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0765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Power Automate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Apps Developer Plan: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https://www.microsoft.com/en-us/power-platform/products/power-apps/free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Scripts: 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4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36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838</Words>
  <Application>Microsoft Office PowerPoint</Application>
  <PresentationFormat>Custom</PresentationFormat>
  <Paragraphs>139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Pragmatica</vt:lpstr>
      <vt:lpstr>Consolas</vt:lpstr>
      <vt:lpstr>Normafixed Tryout</vt:lpstr>
      <vt:lpstr>Aliens &amp; cows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2025-10-20T16:58:06Z</dcterms:modified>
  <dc:identifier>DADurESpNu8</dc:identifier>
</cp:coreProperties>
</file>