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30F5-6946-4E83-95EF-3035294101E8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7037-4C09-44D0-98AE-839814C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17037-4C09-44D0-98AE-839814C797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082B-AFC0-488B-946A-8170A027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445A-38A1-48BB-812B-FC6590FD5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C341-182A-43CE-B82A-31DD32F9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29B-D8CC-45C9-A220-4EB7196A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41BA-42DA-4B0F-A2C9-A64B8BE4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A9E-01FF-4933-B76F-339F041B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4434-2812-435E-9A38-FFD6B19C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AFF-4542-4813-B553-F255BB0E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A547-AA07-4C76-96F3-643CFA8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3638-0CF6-49F8-8A73-9E5DABFE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5CD61-AC8F-4E8F-85B8-4BBB42F2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04170-EA21-44FC-989F-E0CB999E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7434-12FE-48D2-BB27-060D161A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C2DA-DDDA-448F-9DD4-64CDAA20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462E-CB30-4347-90CD-5C5F7D09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F724-4678-4411-AA8A-4FC1F344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AF6D-81B2-4C2A-9CDE-C0E4A783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6030-968A-493F-BA47-F41A8928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2A0A-B257-4B5C-8F47-A01C09E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EE11-5E24-4723-A7EF-4A88C0DE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3E6D-E567-44B0-BD53-F63E2D1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C8DE-2001-4A5B-B7CE-7E538AD4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652F-6310-4EEB-846F-F46567A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1033-8B10-47DD-B2C6-184EA57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6A12-83CB-4870-863F-5832A21B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FEF3-4737-4555-8DF5-8CE633B5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2EDA-0BC7-4F59-BE06-A5C4DD69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08471-5B1E-4D26-BC37-4DF7B0DA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CE4FD-D534-45AC-B21F-4CE206BB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8C78-31AD-4AC8-AC4C-03CEFA6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AB22B-7B02-4424-ABB7-93057B3D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75F-D28F-4BB3-9ABA-E22AB4F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0310-BEA8-4E7C-8901-2BB7A46F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81395-B4DB-4A2E-B961-2C492499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C13BB-75D1-4930-A8BC-6428AAB1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1A769-E45A-46E4-A575-8FFFD106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3C520-FC2C-4D1F-AE0B-D07D8467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C988-157F-43D1-A48A-8740356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AE28B-EBBE-4706-928E-2F57666B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BBE-10DF-4458-9747-0812185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67D30-8E72-42C6-9D99-F2734062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1F6D1-3568-4398-8E1F-57FED4B6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505D-CA2B-41C9-83A2-F640F24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F2EE7-9D57-401F-B2F7-235FE513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C3F16-1434-44A5-9049-45EC774B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D7F95-B1FE-4E59-9E4A-863A7749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5818-57DB-420A-839E-AE963612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023-5C91-407F-B7B2-790817D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AB839-A078-4853-B944-7440ADD5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345F-0902-4D44-8753-8CB67ED7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C4E8-4610-4BCD-A814-BAB84C33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7C45-AC3F-495B-BE24-1B8BA6B0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D6F8-6310-479E-9A7D-E83384E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ADD82-7057-4AA1-AF54-C9586CD57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051A-94F9-4762-96EC-10DBC347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78F6-6D71-498A-A367-8E07EBD4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6F6-876D-42BD-9DA0-50906F54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E0E8-8BCD-4BAA-A5BF-7170390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13044-28B4-42A4-9364-DAECE1A0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786B-4B45-4B4C-A47A-50CCA4AF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276C-E9FA-4ED6-AB4E-01D5B31E8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0753-44CE-4E56-AED3-61825BE4BA9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D0B9-4CE1-44CE-9C3E-70F3834F6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92F4-D16D-4D3B-B35F-1F73CEDF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5FC5-A6E2-4E03-B9BD-725A54465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82AC-EB33-4A23-B0E9-5616D51C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B3A5-9FD2-47F2-85F7-8BCA24CD0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A49B-5E42-40AE-8D4E-73A702D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analytics stack (without Python)?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D790F84D-406C-4BD5-B28B-5FC4C935D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1777154"/>
            <a:ext cx="8555449" cy="4024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A0936-D822-46B4-AB38-A534EBADAB68}"/>
              </a:ext>
            </a:extLst>
          </p:cNvPr>
          <p:cNvSpPr/>
          <p:nvPr/>
        </p:nvSpPr>
        <p:spPr>
          <a:xfrm>
            <a:off x="1929935" y="3735606"/>
            <a:ext cx="4219513" cy="2152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476F7-8E7A-44EA-9404-FBBEC6F6C30B}"/>
              </a:ext>
            </a:extLst>
          </p:cNvPr>
          <p:cNvSpPr txBox="1"/>
          <p:nvPr/>
        </p:nvSpPr>
        <p:spPr>
          <a:xfrm>
            <a:off x="261704" y="6114327"/>
            <a:ext cx="949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Mount, George.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Advancing into Analytics: From Excel to Python and 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. O’Reilly Media, 2021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ABFD-CA96-41E7-91B1-541681A6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Python… the glue that binds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66D14-0090-4713-B928-5C1E7882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9" y="1690688"/>
            <a:ext cx="6542873" cy="3824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D2062-8138-4F49-A6DD-0F8E3F1BF17F}"/>
              </a:ext>
            </a:extLst>
          </p:cNvPr>
          <p:cNvSpPr txBox="1"/>
          <p:nvPr/>
        </p:nvSpPr>
        <p:spPr>
          <a:xfrm>
            <a:off x="348136" y="57796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https://insights.stackoverflow.com/survey/2021#most-popular-technologies-language</a:t>
            </a:r>
          </a:p>
        </p:txBody>
      </p:sp>
    </p:spTree>
    <p:extLst>
      <p:ext uri="{BB962C8B-B14F-4D97-AF65-F5344CB8AC3E}">
        <p14:creationId xmlns:p14="http://schemas.microsoft.com/office/powerpoint/2010/main" val="125083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6AB1-BBA6-4B98-BFB4-8D46A253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Python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C10531-D637-4EBE-9C59-F34CF872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6" y="1458913"/>
            <a:ext cx="8136397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AD9B52-050E-4148-BAC8-56C8823F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7" y="3719514"/>
            <a:ext cx="3833186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9D52-BFAF-4189-B38A-CD101EE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full </a:t>
            </a:r>
            <a:r>
              <a:rPr lang="en-US" dirty="0"/>
              <a:t>stack analyst</a:t>
            </a:r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88D64D16-9BE1-410F-8930-503F7E165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0" y="1920029"/>
            <a:ext cx="8555449" cy="40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in from a database</a:t>
            </a:r>
          </a:p>
          <a:p>
            <a:r>
              <a:rPr lang="en-US" dirty="0"/>
              <a:t>Manipulate and visualize the data</a:t>
            </a:r>
          </a:p>
          <a:p>
            <a:r>
              <a:rPr lang="en-US" dirty="0"/>
              <a:t>Send the data to Excel</a:t>
            </a:r>
          </a:p>
        </p:txBody>
      </p:sp>
    </p:spTree>
    <p:extLst>
      <p:ext uri="{BB962C8B-B14F-4D97-AF65-F5344CB8AC3E}">
        <p14:creationId xmlns:p14="http://schemas.microsoft.com/office/powerpoint/2010/main" val="237823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A5A-572F-4826-8D47-A71933E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6C51-B0DC-4C59-B4C8-F5C7F834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the glue that binds analytics tools</a:t>
            </a:r>
          </a:p>
          <a:p>
            <a:r>
              <a:rPr lang="en-US" dirty="0"/>
              <a:t>Reproducible, readable data analysis</a:t>
            </a:r>
          </a:p>
          <a:p>
            <a:r>
              <a:rPr lang="en-US" dirty="0"/>
              <a:t>Infinite customization</a:t>
            </a:r>
          </a:p>
          <a:p>
            <a:r>
              <a:rPr lang="en-US" dirty="0"/>
              <a:t>The marginal cost to learn exceeds the marginal benefit!</a:t>
            </a:r>
          </a:p>
        </p:txBody>
      </p:sp>
    </p:spTree>
    <p:extLst>
      <p:ext uri="{BB962C8B-B14F-4D97-AF65-F5344CB8AC3E}">
        <p14:creationId xmlns:p14="http://schemas.microsoft.com/office/powerpoint/2010/main" val="31686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Pragmatica</vt:lpstr>
      <vt:lpstr>Office Theme</vt:lpstr>
      <vt:lpstr>PowerPoint Presentation</vt:lpstr>
      <vt:lpstr>What is the data analytics stack (without Python)?</vt:lpstr>
      <vt:lpstr>Python… the glue that binds</vt:lpstr>
      <vt:lpstr>Insert Python here</vt:lpstr>
      <vt:lpstr>The full stack analyst</vt:lpstr>
      <vt:lpstr>Coding agenda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8</cp:revision>
  <dcterms:created xsi:type="dcterms:W3CDTF">2022-01-14T22:22:51Z</dcterms:created>
  <dcterms:modified xsi:type="dcterms:W3CDTF">2022-01-21T17:30:57Z</dcterms:modified>
</cp:coreProperties>
</file>