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CEE2-78A5-4B7F-AE0F-E8315D77CBB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92DD-0B0E-41E2-8E71-DE866A18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60" y="1482648"/>
            <a:ext cx="7515897" cy="2235912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16200000">
            <a:off x="4552696" y="1585976"/>
            <a:ext cx="268224" cy="45333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8262112" y="2564384"/>
            <a:ext cx="268224" cy="25765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864351" y="-2426206"/>
            <a:ext cx="306835" cy="71953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0904" y="451104"/>
            <a:ext cx="67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Instrument: How to measure customer satisfaction?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7356" y="4106672"/>
            <a:ext cx="27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0748" y="4106672"/>
            <a:ext cx="27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Likert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2019-05-20T02:35:50Z</dcterms:created>
  <dcterms:modified xsi:type="dcterms:W3CDTF">2019-05-21T00:46:33Z</dcterms:modified>
</cp:coreProperties>
</file>