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4" r:id="rId6"/>
    <p:sldId id="257" r:id="rId7"/>
    <p:sldId id="259" r:id="rId8"/>
    <p:sldId id="263" r:id="rId9"/>
    <p:sldId id="264" r:id="rId10"/>
    <p:sldId id="275" r:id="rId11"/>
    <p:sldId id="276" r:id="rId12"/>
    <p:sldId id="277" r:id="rId13"/>
    <p:sldId id="265" r:id="rId14"/>
    <p:sldId id="272" r:id="rId15"/>
    <p:sldId id="278" r:id="rId16"/>
    <p:sldId id="273" r:id="rId17"/>
    <p:sldId id="271" r:id="rId18"/>
    <p:sldId id="262"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05ED6-AF9A-41DB-883D-E519583637CE}" v="58" dt="2023-08-14T23:20:34.243"/>
    <p1510:client id="{D72232F9-E3B9-44E2-8834-2B11A42A81AA}" v="156" dt="2023-08-15T00:32:26.624"/>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654" autoAdjust="0"/>
  </p:normalViewPr>
  <p:slideViewPr>
    <p:cSldViewPr snapToGrid="0">
      <p:cViewPr>
        <p:scale>
          <a:sx n="63" d="100"/>
          <a:sy n="63" d="100"/>
        </p:scale>
        <p:origin x="774" y="435"/>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62" d="100"/>
          <a:sy n="62" d="100"/>
        </p:scale>
        <p:origin x="18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Category 1</c:v>
                </c:pt>
              </c:strCache>
            </c:strRef>
          </c:tx>
          <c:spPr>
            <a:solidFill>
              <a:srgbClr val="8A8A8A"/>
            </a:solidFill>
            <a:ln>
              <a:noFill/>
            </a:ln>
            <a:effectLst/>
          </c:spPr>
          <c:invertIfNegative val="0"/>
          <c:dPt>
            <c:idx val="3"/>
            <c:invertIfNegative val="0"/>
            <c:bubble3D val="0"/>
            <c:spPr>
              <a:solidFill>
                <a:schemeClr val="accent2"/>
              </a:solidFill>
              <a:ln>
                <a:noFill/>
              </a:ln>
              <a:effectLst/>
            </c:spPr>
            <c:extLst>
              <c:ext xmlns:c16="http://schemas.microsoft.com/office/drawing/2014/chart" uri="{C3380CC4-5D6E-409C-BE32-E72D297353CC}">
                <c16:uniqueId val="{00000001-6331-493F-947B-E170EF8088C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Series 1</c:v>
                </c:pt>
                <c:pt idx="1">
                  <c:v>Series 2</c:v>
                </c:pt>
                <c:pt idx="2">
                  <c:v>Series 3</c:v>
                </c:pt>
                <c:pt idx="3">
                  <c:v>Series 4</c:v>
                </c:pt>
                <c:pt idx="4">
                  <c:v>Series 5</c:v>
                </c:pt>
                <c:pt idx="5">
                  <c:v>Series 6</c:v>
                </c:pt>
              </c:strCache>
            </c:strRef>
          </c:cat>
          <c:val>
            <c:numRef>
              <c:f>Sheet1!$B$2:$G$2</c:f>
              <c:numCache>
                <c:formatCode>General</c:formatCode>
                <c:ptCount val="6"/>
                <c:pt idx="0">
                  <c:v>4.3</c:v>
                </c:pt>
                <c:pt idx="1">
                  <c:v>2.4</c:v>
                </c:pt>
                <c:pt idx="2">
                  <c:v>2</c:v>
                </c:pt>
                <c:pt idx="3">
                  <c:v>3.5</c:v>
                </c:pt>
                <c:pt idx="4">
                  <c:v>1.8</c:v>
                </c:pt>
                <c:pt idx="5">
                  <c:v>3</c:v>
                </c:pt>
              </c:numCache>
            </c:numRef>
          </c:val>
          <c:extLst>
            <c:ext xmlns:c16="http://schemas.microsoft.com/office/drawing/2014/chart" uri="{C3380CC4-5D6E-409C-BE32-E72D297353CC}">
              <c16:uniqueId val="{00000002-6331-493F-947B-E170EF8088C7}"/>
            </c:ext>
          </c:extLst>
        </c:ser>
        <c:dLbls>
          <c:showLegendKey val="0"/>
          <c:showVal val="1"/>
          <c:showCatName val="0"/>
          <c:showSerName val="0"/>
          <c:showPercent val="0"/>
          <c:showBubbleSize val="0"/>
        </c:dLbls>
        <c:gapWidth val="92"/>
        <c:overlap val="-25"/>
        <c:axId val="720238168"/>
        <c:axId val="720238496"/>
      </c:barChart>
      <c:catAx>
        <c:axId val="720238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0238496"/>
        <c:crosses val="autoZero"/>
        <c:auto val="1"/>
        <c:lblAlgn val="ctr"/>
        <c:lblOffset val="100"/>
        <c:noMultiLvlLbl val="0"/>
      </c:catAx>
      <c:valAx>
        <c:axId val="720238496"/>
        <c:scaling>
          <c:orientation val="minMax"/>
        </c:scaling>
        <c:delete val="1"/>
        <c:axPos val="l"/>
        <c:numFmt formatCode="General" sourceLinked="1"/>
        <c:majorTickMark val="none"/>
        <c:minorTickMark val="none"/>
        <c:tickLblPos val="nextTo"/>
        <c:crossAx val="72023816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35980-AD2A-4CC8-819A-EB327465222D}"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1168145A-F163-4867-91CF-D19933FF3EA6}">
      <dgm:prSet phldrT="[Text]" custT="1"/>
      <dgm:spPr/>
      <dgm:t>
        <a:bodyPr/>
        <a:lstStyle/>
        <a:p>
          <a:r>
            <a:rPr lang="en-US" sz="2400" dirty="0"/>
            <a:t>T-bone</a:t>
          </a:r>
        </a:p>
      </dgm:t>
    </dgm:pt>
    <dgm:pt modelId="{9FA266B6-8B65-41AE-B9FE-3966BDF3081A}" type="parTrans" cxnId="{B716E27A-61F4-4977-9C7E-828AF639EFD7}">
      <dgm:prSet/>
      <dgm:spPr/>
      <dgm:t>
        <a:bodyPr/>
        <a:lstStyle/>
        <a:p>
          <a:endParaRPr lang="en-US" sz="1200"/>
        </a:p>
      </dgm:t>
    </dgm:pt>
    <dgm:pt modelId="{8DE3B6AB-D1B4-485E-85A7-40BF9AA8A377}" type="sibTrans" cxnId="{B716E27A-61F4-4977-9C7E-828AF639EFD7}">
      <dgm:prSet/>
      <dgm:spPr/>
      <dgm:t>
        <a:bodyPr/>
        <a:lstStyle/>
        <a:p>
          <a:endParaRPr lang="en-US" sz="1200"/>
        </a:p>
      </dgm:t>
    </dgm:pt>
    <dgm:pt modelId="{ACA8325C-6E92-4E18-9F09-2A5B63A282EE}">
      <dgm:prSet phldrT="[Text]" custT="1"/>
      <dgm:spPr/>
      <dgm:t>
        <a:bodyPr/>
        <a:lstStyle/>
        <a:p>
          <a:r>
            <a:rPr lang="en-US" sz="1800" dirty="0"/>
            <a:t>Cow</a:t>
          </a:r>
        </a:p>
      </dgm:t>
    </dgm:pt>
    <dgm:pt modelId="{A63FA619-9634-4F3E-B175-8834DCD3043F}" type="parTrans" cxnId="{7371ED61-512B-4282-995C-412B0B1323F6}">
      <dgm:prSet/>
      <dgm:spPr/>
      <dgm:t>
        <a:bodyPr/>
        <a:lstStyle/>
        <a:p>
          <a:endParaRPr lang="en-US" sz="1200"/>
        </a:p>
      </dgm:t>
    </dgm:pt>
    <dgm:pt modelId="{CFC1C11F-B940-4642-84C3-08DE2311047D}" type="sibTrans" cxnId="{7371ED61-512B-4282-995C-412B0B1323F6}">
      <dgm:prSet/>
      <dgm:spPr/>
      <dgm:t>
        <a:bodyPr/>
        <a:lstStyle/>
        <a:p>
          <a:endParaRPr lang="en-US" sz="1200"/>
        </a:p>
      </dgm:t>
    </dgm:pt>
    <dgm:pt modelId="{A40EF396-7997-4260-8BEC-EF4882199F8B}">
      <dgm:prSet phldrT="[Text]" custT="1"/>
      <dgm:spPr/>
      <dgm:t>
        <a:bodyPr/>
        <a:lstStyle/>
        <a:p>
          <a:r>
            <a:rPr lang="en-US" sz="1800" dirty="0"/>
            <a:t>Pork belly</a:t>
          </a:r>
        </a:p>
      </dgm:t>
    </dgm:pt>
    <dgm:pt modelId="{08E380B9-5C78-44E0-BBD5-CBC58582B4E7}" type="parTrans" cxnId="{126421DA-7930-4AAC-A088-1608981E1671}">
      <dgm:prSet/>
      <dgm:spPr/>
      <dgm:t>
        <a:bodyPr/>
        <a:lstStyle/>
        <a:p>
          <a:endParaRPr lang="en-US" sz="1200"/>
        </a:p>
      </dgm:t>
    </dgm:pt>
    <dgm:pt modelId="{1E96BE3C-6CFE-4F2D-91A0-D25E20639ADC}" type="sibTrans" cxnId="{126421DA-7930-4AAC-A088-1608981E1671}">
      <dgm:prSet/>
      <dgm:spPr/>
      <dgm:t>
        <a:bodyPr/>
        <a:lstStyle/>
        <a:p>
          <a:endParaRPr lang="en-US" sz="1200"/>
        </a:p>
      </dgm:t>
    </dgm:pt>
    <dgm:pt modelId="{1E0DF371-5444-432B-9A9B-7A7E42142749}">
      <dgm:prSet phldrT="[Text]" custT="1"/>
      <dgm:spPr/>
      <dgm:t>
        <a:bodyPr/>
        <a:lstStyle/>
        <a:p>
          <a:r>
            <a:rPr lang="en-US" sz="1800" dirty="0"/>
            <a:t>Jerky</a:t>
          </a:r>
        </a:p>
      </dgm:t>
    </dgm:pt>
    <dgm:pt modelId="{2B8A2075-58DB-4416-9515-D9F71471CDFA}" type="parTrans" cxnId="{D37DD2E1-FF55-4817-AF85-F20F20F5F102}">
      <dgm:prSet/>
      <dgm:spPr/>
      <dgm:t>
        <a:bodyPr/>
        <a:lstStyle/>
        <a:p>
          <a:endParaRPr lang="en-US" sz="1200"/>
        </a:p>
      </dgm:t>
    </dgm:pt>
    <dgm:pt modelId="{6D00E91A-066D-43BC-84FA-BA093A9D6B70}" type="sibTrans" cxnId="{D37DD2E1-FF55-4817-AF85-F20F20F5F102}">
      <dgm:prSet/>
      <dgm:spPr/>
      <dgm:t>
        <a:bodyPr/>
        <a:lstStyle/>
        <a:p>
          <a:endParaRPr lang="en-US" sz="1200"/>
        </a:p>
      </dgm:t>
    </dgm:pt>
    <dgm:pt modelId="{AB29310F-8FBA-4A59-AD99-144EB0997472}">
      <dgm:prSet phldrT="[Text]" custT="1"/>
      <dgm:spPr/>
      <dgm:t>
        <a:bodyPr/>
        <a:lstStyle/>
        <a:p>
          <a:r>
            <a:rPr lang="en-US" sz="1800" dirty="0"/>
            <a:t>Ribeye</a:t>
          </a:r>
        </a:p>
      </dgm:t>
    </dgm:pt>
    <dgm:pt modelId="{FC93E35F-10CB-4B7E-AAC8-16E8D88DF11D}" type="parTrans" cxnId="{8E8F3AD3-67A2-434C-B143-6D6EB7308B5F}">
      <dgm:prSet/>
      <dgm:spPr/>
      <dgm:t>
        <a:bodyPr/>
        <a:lstStyle/>
        <a:p>
          <a:endParaRPr lang="en-US" sz="1200"/>
        </a:p>
      </dgm:t>
    </dgm:pt>
    <dgm:pt modelId="{B069820E-C7B5-4FD3-92E0-C68E0EE145E4}" type="sibTrans" cxnId="{8E8F3AD3-67A2-434C-B143-6D6EB7308B5F}">
      <dgm:prSet/>
      <dgm:spPr/>
      <dgm:t>
        <a:bodyPr/>
        <a:lstStyle/>
        <a:p>
          <a:endParaRPr lang="en-US" sz="1200"/>
        </a:p>
      </dgm:t>
    </dgm:pt>
    <dgm:pt modelId="{FB9FBE0D-9AC8-477D-B1B6-FC1BB4709607}">
      <dgm:prSet phldrT="[Text]" custT="1"/>
      <dgm:spPr/>
      <dgm:t>
        <a:bodyPr/>
        <a:lstStyle/>
        <a:p>
          <a:r>
            <a:rPr lang="en-US" sz="1800" dirty="0"/>
            <a:t>Bacon</a:t>
          </a:r>
        </a:p>
      </dgm:t>
    </dgm:pt>
    <dgm:pt modelId="{5E934FD3-E23F-4616-802B-030926E8D9B4}" type="parTrans" cxnId="{A448468E-E977-4B82-B2AC-D26ACC00E450}">
      <dgm:prSet/>
      <dgm:spPr/>
      <dgm:t>
        <a:bodyPr/>
        <a:lstStyle/>
        <a:p>
          <a:endParaRPr lang="en-US" sz="1200"/>
        </a:p>
      </dgm:t>
    </dgm:pt>
    <dgm:pt modelId="{B6D156A0-2278-46EF-83FA-6230696D1791}" type="sibTrans" cxnId="{A448468E-E977-4B82-B2AC-D26ACC00E450}">
      <dgm:prSet/>
      <dgm:spPr/>
      <dgm:t>
        <a:bodyPr/>
        <a:lstStyle/>
        <a:p>
          <a:endParaRPr lang="en-US" sz="1200"/>
        </a:p>
      </dgm:t>
    </dgm:pt>
    <dgm:pt modelId="{7C79AF5F-73BD-4C84-ACC0-74300BE5BA6F}" type="pres">
      <dgm:prSet presAssocID="{75D35980-AD2A-4CC8-819A-EB327465222D}" presName="Name0" presStyleCnt="0">
        <dgm:presLayoutVars>
          <dgm:chMax val="1"/>
          <dgm:dir/>
          <dgm:animLvl val="ctr"/>
          <dgm:resizeHandles val="exact"/>
        </dgm:presLayoutVars>
      </dgm:prSet>
      <dgm:spPr/>
    </dgm:pt>
    <dgm:pt modelId="{3402EF5D-ACCB-49AC-A542-11CF4CE12D88}" type="pres">
      <dgm:prSet presAssocID="{1168145A-F163-4867-91CF-D19933FF3EA6}" presName="centerShape" presStyleLbl="node0" presStyleIdx="0" presStyleCnt="1"/>
      <dgm:spPr/>
    </dgm:pt>
    <dgm:pt modelId="{765DDF18-246A-40D9-B234-BE7C65BBEB0C}" type="pres">
      <dgm:prSet presAssocID="{ACA8325C-6E92-4E18-9F09-2A5B63A282EE}" presName="node" presStyleLbl="node1" presStyleIdx="0" presStyleCnt="5">
        <dgm:presLayoutVars>
          <dgm:bulletEnabled val="1"/>
        </dgm:presLayoutVars>
      </dgm:prSet>
      <dgm:spPr/>
    </dgm:pt>
    <dgm:pt modelId="{8F699840-B8DF-4001-937A-4E75319F58B7}" type="pres">
      <dgm:prSet presAssocID="{ACA8325C-6E92-4E18-9F09-2A5B63A282EE}" presName="dummy" presStyleCnt="0"/>
      <dgm:spPr/>
    </dgm:pt>
    <dgm:pt modelId="{FC6298E7-2351-44C5-B2D8-6F0A3602F803}" type="pres">
      <dgm:prSet presAssocID="{CFC1C11F-B940-4642-84C3-08DE2311047D}" presName="sibTrans" presStyleLbl="sibTrans2D1" presStyleIdx="0" presStyleCnt="5"/>
      <dgm:spPr/>
    </dgm:pt>
    <dgm:pt modelId="{5496E7D0-6BF3-41AC-9A32-095FA5675B71}" type="pres">
      <dgm:prSet presAssocID="{A40EF396-7997-4260-8BEC-EF4882199F8B}" presName="node" presStyleLbl="node1" presStyleIdx="1" presStyleCnt="5">
        <dgm:presLayoutVars>
          <dgm:bulletEnabled val="1"/>
        </dgm:presLayoutVars>
      </dgm:prSet>
      <dgm:spPr/>
    </dgm:pt>
    <dgm:pt modelId="{E46D51FF-C73A-4419-814A-15CC86A70862}" type="pres">
      <dgm:prSet presAssocID="{A40EF396-7997-4260-8BEC-EF4882199F8B}" presName="dummy" presStyleCnt="0"/>
      <dgm:spPr/>
    </dgm:pt>
    <dgm:pt modelId="{636805CE-CE75-4602-967C-5F61F9AA9A57}" type="pres">
      <dgm:prSet presAssocID="{1E96BE3C-6CFE-4F2D-91A0-D25E20639ADC}" presName="sibTrans" presStyleLbl="sibTrans2D1" presStyleIdx="1" presStyleCnt="5"/>
      <dgm:spPr/>
    </dgm:pt>
    <dgm:pt modelId="{B6230FFB-F504-41F2-9418-30A848257B46}" type="pres">
      <dgm:prSet presAssocID="{1E0DF371-5444-432B-9A9B-7A7E42142749}" presName="node" presStyleLbl="node1" presStyleIdx="2" presStyleCnt="5">
        <dgm:presLayoutVars>
          <dgm:bulletEnabled val="1"/>
        </dgm:presLayoutVars>
      </dgm:prSet>
      <dgm:spPr/>
    </dgm:pt>
    <dgm:pt modelId="{5824634D-3427-46B7-9DB3-A485A733D6DE}" type="pres">
      <dgm:prSet presAssocID="{1E0DF371-5444-432B-9A9B-7A7E42142749}" presName="dummy" presStyleCnt="0"/>
      <dgm:spPr/>
    </dgm:pt>
    <dgm:pt modelId="{01D74EE7-C52C-47B1-B2AC-217708CFBFF9}" type="pres">
      <dgm:prSet presAssocID="{6D00E91A-066D-43BC-84FA-BA093A9D6B70}" presName="sibTrans" presStyleLbl="sibTrans2D1" presStyleIdx="2" presStyleCnt="5"/>
      <dgm:spPr/>
    </dgm:pt>
    <dgm:pt modelId="{D391815E-C307-49AC-8184-2DD6A235C6A7}" type="pres">
      <dgm:prSet presAssocID="{AB29310F-8FBA-4A59-AD99-144EB0997472}" presName="node" presStyleLbl="node1" presStyleIdx="3" presStyleCnt="5">
        <dgm:presLayoutVars>
          <dgm:bulletEnabled val="1"/>
        </dgm:presLayoutVars>
      </dgm:prSet>
      <dgm:spPr/>
    </dgm:pt>
    <dgm:pt modelId="{9A414FBE-1A95-42EA-A3AC-36B8EC8671E8}" type="pres">
      <dgm:prSet presAssocID="{AB29310F-8FBA-4A59-AD99-144EB0997472}" presName="dummy" presStyleCnt="0"/>
      <dgm:spPr/>
    </dgm:pt>
    <dgm:pt modelId="{5D2726FE-2319-4AB8-A04D-62E9E66D75F7}" type="pres">
      <dgm:prSet presAssocID="{B069820E-C7B5-4FD3-92E0-C68E0EE145E4}" presName="sibTrans" presStyleLbl="sibTrans2D1" presStyleIdx="3" presStyleCnt="5"/>
      <dgm:spPr/>
    </dgm:pt>
    <dgm:pt modelId="{3AFD5B58-BD18-45BD-8586-76A08DB5A106}" type="pres">
      <dgm:prSet presAssocID="{FB9FBE0D-9AC8-477D-B1B6-FC1BB4709607}" presName="node" presStyleLbl="node1" presStyleIdx="4" presStyleCnt="5">
        <dgm:presLayoutVars>
          <dgm:bulletEnabled val="1"/>
        </dgm:presLayoutVars>
      </dgm:prSet>
      <dgm:spPr/>
    </dgm:pt>
    <dgm:pt modelId="{2583831A-E7BA-4EED-87D1-34B02A35627E}" type="pres">
      <dgm:prSet presAssocID="{FB9FBE0D-9AC8-477D-B1B6-FC1BB4709607}" presName="dummy" presStyleCnt="0"/>
      <dgm:spPr/>
    </dgm:pt>
    <dgm:pt modelId="{EA6A7B04-E449-4AE6-834D-A4DC1CBA3C0C}" type="pres">
      <dgm:prSet presAssocID="{B6D156A0-2278-46EF-83FA-6230696D1791}" presName="sibTrans" presStyleLbl="sibTrans2D1" presStyleIdx="4" presStyleCnt="5"/>
      <dgm:spPr/>
    </dgm:pt>
  </dgm:ptLst>
  <dgm:cxnLst>
    <dgm:cxn modelId="{8A8FFA1C-66DB-49EE-98BE-E66D1B1D0BE0}" type="presOf" srcId="{CFC1C11F-B940-4642-84C3-08DE2311047D}" destId="{FC6298E7-2351-44C5-B2D8-6F0A3602F803}" srcOrd="0" destOrd="0" presId="urn:microsoft.com/office/officeart/2005/8/layout/radial6"/>
    <dgm:cxn modelId="{EFE0C432-6C33-49C8-9DF1-7B59F63CF368}" type="presOf" srcId="{B069820E-C7B5-4FD3-92E0-C68E0EE145E4}" destId="{5D2726FE-2319-4AB8-A04D-62E9E66D75F7}" srcOrd="0" destOrd="0" presId="urn:microsoft.com/office/officeart/2005/8/layout/radial6"/>
    <dgm:cxn modelId="{E57F7F3F-721C-4E12-8BF7-440A5793AEC7}" type="presOf" srcId="{1168145A-F163-4867-91CF-D19933FF3EA6}" destId="{3402EF5D-ACCB-49AC-A542-11CF4CE12D88}" srcOrd="0" destOrd="0" presId="urn:microsoft.com/office/officeart/2005/8/layout/radial6"/>
    <dgm:cxn modelId="{79AACC5F-04CE-42CC-B012-35F7776DEAC8}" type="presOf" srcId="{FB9FBE0D-9AC8-477D-B1B6-FC1BB4709607}" destId="{3AFD5B58-BD18-45BD-8586-76A08DB5A106}" srcOrd="0" destOrd="0" presId="urn:microsoft.com/office/officeart/2005/8/layout/radial6"/>
    <dgm:cxn modelId="{7371ED61-512B-4282-995C-412B0B1323F6}" srcId="{1168145A-F163-4867-91CF-D19933FF3EA6}" destId="{ACA8325C-6E92-4E18-9F09-2A5B63A282EE}" srcOrd="0" destOrd="0" parTransId="{A63FA619-9634-4F3E-B175-8834DCD3043F}" sibTransId="{CFC1C11F-B940-4642-84C3-08DE2311047D}"/>
    <dgm:cxn modelId="{051FE96C-4FA9-4EFD-B7FC-38F38CC9BBDD}" type="presOf" srcId="{B6D156A0-2278-46EF-83FA-6230696D1791}" destId="{EA6A7B04-E449-4AE6-834D-A4DC1CBA3C0C}" srcOrd="0" destOrd="0" presId="urn:microsoft.com/office/officeart/2005/8/layout/radial6"/>
    <dgm:cxn modelId="{18311270-A238-4519-AEB0-69DDB3A9FCCE}" type="presOf" srcId="{AB29310F-8FBA-4A59-AD99-144EB0997472}" destId="{D391815E-C307-49AC-8184-2DD6A235C6A7}" srcOrd="0" destOrd="0" presId="urn:microsoft.com/office/officeart/2005/8/layout/radial6"/>
    <dgm:cxn modelId="{B716E27A-61F4-4977-9C7E-828AF639EFD7}" srcId="{75D35980-AD2A-4CC8-819A-EB327465222D}" destId="{1168145A-F163-4867-91CF-D19933FF3EA6}" srcOrd="0" destOrd="0" parTransId="{9FA266B6-8B65-41AE-B9FE-3966BDF3081A}" sibTransId="{8DE3B6AB-D1B4-485E-85A7-40BF9AA8A377}"/>
    <dgm:cxn modelId="{7FA34F83-8147-4928-96B0-EF9B3E8653CC}" type="presOf" srcId="{ACA8325C-6E92-4E18-9F09-2A5B63A282EE}" destId="{765DDF18-246A-40D9-B234-BE7C65BBEB0C}" srcOrd="0" destOrd="0" presId="urn:microsoft.com/office/officeart/2005/8/layout/radial6"/>
    <dgm:cxn modelId="{19CFFD88-A949-423D-9B8A-DEEE755E66D5}" type="presOf" srcId="{1E96BE3C-6CFE-4F2D-91A0-D25E20639ADC}" destId="{636805CE-CE75-4602-967C-5F61F9AA9A57}" srcOrd="0" destOrd="0" presId="urn:microsoft.com/office/officeart/2005/8/layout/radial6"/>
    <dgm:cxn modelId="{A448468E-E977-4B82-B2AC-D26ACC00E450}" srcId="{1168145A-F163-4867-91CF-D19933FF3EA6}" destId="{FB9FBE0D-9AC8-477D-B1B6-FC1BB4709607}" srcOrd="4" destOrd="0" parTransId="{5E934FD3-E23F-4616-802B-030926E8D9B4}" sibTransId="{B6D156A0-2278-46EF-83FA-6230696D1791}"/>
    <dgm:cxn modelId="{09707192-5683-41D7-B0E9-C9830621563D}" type="presOf" srcId="{1E0DF371-5444-432B-9A9B-7A7E42142749}" destId="{B6230FFB-F504-41F2-9418-30A848257B46}" srcOrd="0" destOrd="0" presId="urn:microsoft.com/office/officeart/2005/8/layout/radial6"/>
    <dgm:cxn modelId="{C2D509D0-9DEC-48A2-BAF8-8E9E0F2D02B4}" type="presOf" srcId="{A40EF396-7997-4260-8BEC-EF4882199F8B}" destId="{5496E7D0-6BF3-41AC-9A32-095FA5675B71}" srcOrd="0" destOrd="0" presId="urn:microsoft.com/office/officeart/2005/8/layout/radial6"/>
    <dgm:cxn modelId="{8E8F3AD3-67A2-434C-B143-6D6EB7308B5F}" srcId="{1168145A-F163-4867-91CF-D19933FF3EA6}" destId="{AB29310F-8FBA-4A59-AD99-144EB0997472}" srcOrd="3" destOrd="0" parTransId="{FC93E35F-10CB-4B7E-AAC8-16E8D88DF11D}" sibTransId="{B069820E-C7B5-4FD3-92E0-C68E0EE145E4}"/>
    <dgm:cxn modelId="{126421DA-7930-4AAC-A088-1608981E1671}" srcId="{1168145A-F163-4867-91CF-D19933FF3EA6}" destId="{A40EF396-7997-4260-8BEC-EF4882199F8B}" srcOrd="1" destOrd="0" parTransId="{08E380B9-5C78-44E0-BBD5-CBC58582B4E7}" sibTransId="{1E96BE3C-6CFE-4F2D-91A0-D25E20639ADC}"/>
    <dgm:cxn modelId="{D37DD2E1-FF55-4817-AF85-F20F20F5F102}" srcId="{1168145A-F163-4867-91CF-D19933FF3EA6}" destId="{1E0DF371-5444-432B-9A9B-7A7E42142749}" srcOrd="2" destOrd="0" parTransId="{2B8A2075-58DB-4416-9515-D9F71471CDFA}" sibTransId="{6D00E91A-066D-43BC-84FA-BA093A9D6B70}"/>
    <dgm:cxn modelId="{A11C1CEF-97CE-4972-A74F-CAC5DA3BFC16}" type="presOf" srcId="{75D35980-AD2A-4CC8-819A-EB327465222D}" destId="{7C79AF5F-73BD-4C84-ACC0-74300BE5BA6F}" srcOrd="0" destOrd="0" presId="urn:microsoft.com/office/officeart/2005/8/layout/radial6"/>
    <dgm:cxn modelId="{2A4FEBF7-4098-42E3-ABFF-8055679E2A1C}" type="presOf" srcId="{6D00E91A-066D-43BC-84FA-BA093A9D6B70}" destId="{01D74EE7-C52C-47B1-B2AC-217708CFBFF9}" srcOrd="0" destOrd="0" presId="urn:microsoft.com/office/officeart/2005/8/layout/radial6"/>
    <dgm:cxn modelId="{BA4272C0-2598-491C-8586-29D5D2364EC2}" type="presParOf" srcId="{7C79AF5F-73BD-4C84-ACC0-74300BE5BA6F}" destId="{3402EF5D-ACCB-49AC-A542-11CF4CE12D88}" srcOrd="0" destOrd="0" presId="urn:microsoft.com/office/officeart/2005/8/layout/radial6"/>
    <dgm:cxn modelId="{D1BF8E9A-311A-4A3F-848B-8318AA4C4615}" type="presParOf" srcId="{7C79AF5F-73BD-4C84-ACC0-74300BE5BA6F}" destId="{765DDF18-246A-40D9-B234-BE7C65BBEB0C}" srcOrd="1" destOrd="0" presId="urn:microsoft.com/office/officeart/2005/8/layout/radial6"/>
    <dgm:cxn modelId="{087F0681-3FBE-486D-A8B4-E4DB9E46BF06}" type="presParOf" srcId="{7C79AF5F-73BD-4C84-ACC0-74300BE5BA6F}" destId="{8F699840-B8DF-4001-937A-4E75319F58B7}" srcOrd="2" destOrd="0" presId="urn:microsoft.com/office/officeart/2005/8/layout/radial6"/>
    <dgm:cxn modelId="{800D7C0D-2888-41DB-B0A9-A480D5A3488D}" type="presParOf" srcId="{7C79AF5F-73BD-4C84-ACC0-74300BE5BA6F}" destId="{FC6298E7-2351-44C5-B2D8-6F0A3602F803}" srcOrd="3" destOrd="0" presId="urn:microsoft.com/office/officeart/2005/8/layout/radial6"/>
    <dgm:cxn modelId="{F32ED614-5E7F-4345-BF4E-1A74AC2F046E}" type="presParOf" srcId="{7C79AF5F-73BD-4C84-ACC0-74300BE5BA6F}" destId="{5496E7D0-6BF3-41AC-9A32-095FA5675B71}" srcOrd="4" destOrd="0" presId="urn:microsoft.com/office/officeart/2005/8/layout/radial6"/>
    <dgm:cxn modelId="{A4AF6D0F-314B-4AA0-8A7E-02026BD86FB0}" type="presParOf" srcId="{7C79AF5F-73BD-4C84-ACC0-74300BE5BA6F}" destId="{E46D51FF-C73A-4419-814A-15CC86A70862}" srcOrd="5" destOrd="0" presId="urn:microsoft.com/office/officeart/2005/8/layout/radial6"/>
    <dgm:cxn modelId="{F2A2DD5C-98A2-41D9-9947-87F7BB73D30A}" type="presParOf" srcId="{7C79AF5F-73BD-4C84-ACC0-74300BE5BA6F}" destId="{636805CE-CE75-4602-967C-5F61F9AA9A57}" srcOrd="6" destOrd="0" presId="urn:microsoft.com/office/officeart/2005/8/layout/radial6"/>
    <dgm:cxn modelId="{567FF67F-F1A1-4B61-A4EE-0F19C8EB3754}" type="presParOf" srcId="{7C79AF5F-73BD-4C84-ACC0-74300BE5BA6F}" destId="{B6230FFB-F504-41F2-9418-30A848257B46}" srcOrd="7" destOrd="0" presId="urn:microsoft.com/office/officeart/2005/8/layout/radial6"/>
    <dgm:cxn modelId="{2F6162EB-22DB-4710-86E6-C8F0A9A7C8E2}" type="presParOf" srcId="{7C79AF5F-73BD-4C84-ACC0-74300BE5BA6F}" destId="{5824634D-3427-46B7-9DB3-A485A733D6DE}" srcOrd="8" destOrd="0" presId="urn:microsoft.com/office/officeart/2005/8/layout/radial6"/>
    <dgm:cxn modelId="{61E34AE5-5E46-4C59-82A6-CCD8B9014493}" type="presParOf" srcId="{7C79AF5F-73BD-4C84-ACC0-74300BE5BA6F}" destId="{01D74EE7-C52C-47B1-B2AC-217708CFBFF9}" srcOrd="9" destOrd="0" presId="urn:microsoft.com/office/officeart/2005/8/layout/radial6"/>
    <dgm:cxn modelId="{CB53D65E-38B8-4D22-96B8-40F2E81FD438}" type="presParOf" srcId="{7C79AF5F-73BD-4C84-ACC0-74300BE5BA6F}" destId="{D391815E-C307-49AC-8184-2DD6A235C6A7}" srcOrd="10" destOrd="0" presId="urn:microsoft.com/office/officeart/2005/8/layout/radial6"/>
    <dgm:cxn modelId="{EFDAD1E0-0980-421F-9854-1AD969DABC06}" type="presParOf" srcId="{7C79AF5F-73BD-4C84-ACC0-74300BE5BA6F}" destId="{9A414FBE-1A95-42EA-A3AC-36B8EC8671E8}" srcOrd="11" destOrd="0" presId="urn:microsoft.com/office/officeart/2005/8/layout/radial6"/>
    <dgm:cxn modelId="{D723132D-86D4-4441-827E-B86DFBF143D1}" type="presParOf" srcId="{7C79AF5F-73BD-4C84-ACC0-74300BE5BA6F}" destId="{5D2726FE-2319-4AB8-A04D-62E9E66D75F7}" srcOrd="12" destOrd="0" presId="urn:microsoft.com/office/officeart/2005/8/layout/radial6"/>
    <dgm:cxn modelId="{FCD38C91-DE46-42B5-968C-7487C7427FB9}" type="presParOf" srcId="{7C79AF5F-73BD-4C84-ACC0-74300BE5BA6F}" destId="{3AFD5B58-BD18-45BD-8586-76A08DB5A106}" srcOrd="13" destOrd="0" presId="urn:microsoft.com/office/officeart/2005/8/layout/radial6"/>
    <dgm:cxn modelId="{667E4731-A57A-4316-B17B-22A911B23394}" type="presParOf" srcId="{7C79AF5F-73BD-4C84-ACC0-74300BE5BA6F}" destId="{2583831A-E7BA-4EED-87D1-34B02A35627E}" srcOrd="14" destOrd="0" presId="urn:microsoft.com/office/officeart/2005/8/layout/radial6"/>
    <dgm:cxn modelId="{2A1E5263-5559-4818-8D7D-1B23719E1F0B}" type="presParOf" srcId="{7C79AF5F-73BD-4C84-ACC0-74300BE5BA6F}" destId="{EA6A7B04-E449-4AE6-834D-A4DC1CBA3C0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A7B04-E449-4AE6-834D-A4DC1CBA3C0C}">
      <dsp:nvSpPr>
        <dsp:cNvPr id="0" name=""/>
        <dsp:cNvSpPr/>
      </dsp:nvSpPr>
      <dsp:spPr>
        <a:xfrm>
          <a:off x="978279" y="526251"/>
          <a:ext cx="3510790" cy="3510790"/>
        </a:xfrm>
        <a:prstGeom prst="blockArc">
          <a:avLst>
            <a:gd name="adj1" fmla="val 11880000"/>
            <a:gd name="adj2" fmla="val 16200000"/>
            <a:gd name="adj3" fmla="val 4637"/>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2726FE-2319-4AB8-A04D-62E9E66D75F7}">
      <dsp:nvSpPr>
        <dsp:cNvPr id="0" name=""/>
        <dsp:cNvSpPr/>
      </dsp:nvSpPr>
      <dsp:spPr>
        <a:xfrm>
          <a:off x="978279" y="526251"/>
          <a:ext cx="3510790" cy="3510790"/>
        </a:xfrm>
        <a:prstGeom prst="blockArc">
          <a:avLst>
            <a:gd name="adj1" fmla="val 7560000"/>
            <a:gd name="adj2" fmla="val 11880000"/>
            <a:gd name="adj3" fmla="val 463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D74EE7-C52C-47B1-B2AC-217708CFBFF9}">
      <dsp:nvSpPr>
        <dsp:cNvPr id="0" name=""/>
        <dsp:cNvSpPr/>
      </dsp:nvSpPr>
      <dsp:spPr>
        <a:xfrm>
          <a:off x="978279" y="526251"/>
          <a:ext cx="3510790" cy="3510790"/>
        </a:xfrm>
        <a:prstGeom prst="blockArc">
          <a:avLst>
            <a:gd name="adj1" fmla="val 3240000"/>
            <a:gd name="adj2" fmla="val 7560000"/>
            <a:gd name="adj3" fmla="val 463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6805CE-CE75-4602-967C-5F61F9AA9A57}">
      <dsp:nvSpPr>
        <dsp:cNvPr id="0" name=""/>
        <dsp:cNvSpPr/>
      </dsp:nvSpPr>
      <dsp:spPr>
        <a:xfrm>
          <a:off x="978279" y="526251"/>
          <a:ext cx="3510790" cy="3510790"/>
        </a:xfrm>
        <a:prstGeom prst="blockArc">
          <a:avLst>
            <a:gd name="adj1" fmla="val 20520000"/>
            <a:gd name="adj2" fmla="val 3240000"/>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6298E7-2351-44C5-B2D8-6F0A3602F803}">
      <dsp:nvSpPr>
        <dsp:cNvPr id="0" name=""/>
        <dsp:cNvSpPr/>
      </dsp:nvSpPr>
      <dsp:spPr>
        <a:xfrm>
          <a:off x="978279" y="526251"/>
          <a:ext cx="3510790" cy="3510790"/>
        </a:xfrm>
        <a:prstGeom prst="blockArc">
          <a:avLst>
            <a:gd name="adj1" fmla="val 16200000"/>
            <a:gd name="adj2" fmla="val 20520000"/>
            <a:gd name="adj3" fmla="val 463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02EF5D-ACCB-49AC-A542-11CF4CE12D88}">
      <dsp:nvSpPr>
        <dsp:cNvPr id="0" name=""/>
        <dsp:cNvSpPr/>
      </dsp:nvSpPr>
      <dsp:spPr>
        <a:xfrm>
          <a:off x="1926119" y="1474090"/>
          <a:ext cx="1615110" cy="16151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T-bone</a:t>
          </a:r>
        </a:p>
      </dsp:txBody>
      <dsp:txXfrm>
        <a:off x="2162646" y="1710617"/>
        <a:ext cx="1142056" cy="1142056"/>
      </dsp:txXfrm>
    </dsp:sp>
    <dsp:sp modelId="{765DDF18-246A-40D9-B234-BE7C65BBEB0C}">
      <dsp:nvSpPr>
        <dsp:cNvPr id="0" name=""/>
        <dsp:cNvSpPr/>
      </dsp:nvSpPr>
      <dsp:spPr>
        <a:xfrm>
          <a:off x="2168386" y="1663"/>
          <a:ext cx="1130577" cy="11305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Cow</a:t>
          </a:r>
        </a:p>
      </dsp:txBody>
      <dsp:txXfrm>
        <a:off x="2333955" y="167232"/>
        <a:ext cx="799439" cy="799439"/>
      </dsp:txXfrm>
    </dsp:sp>
    <dsp:sp modelId="{5496E7D0-6BF3-41AC-9A32-095FA5675B71}">
      <dsp:nvSpPr>
        <dsp:cNvPr id="0" name=""/>
        <dsp:cNvSpPr/>
      </dsp:nvSpPr>
      <dsp:spPr>
        <a:xfrm>
          <a:off x="3799157" y="1186487"/>
          <a:ext cx="1130577" cy="113057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Pork belly</a:t>
          </a:r>
        </a:p>
      </dsp:txBody>
      <dsp:txXfrm>
        <a:off x="3964726" y="1352056"/>
        <a:ext cx="799439" cy="799439"/>
      </dsp:txXfrm>
    </dsp:sp>
    <dsp:sp modelId="{B6230FFB-F504-41F2-9418-30A848257B46}">
      <dsp:nvSpPr>
        <dsp:cNvPr id="0" name=""/>
        <dsp:cNvSpPr/>
      </dsp:nvSpPr>
      <dsp:spPr>
        <a:xfrm>
          <a:off x="3176258" y="3103574"/>
          <a:ext cx="1130577" cy="113057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Jerky</a:t>
          </a:r>
        </a:p>
      </dsp:txBody>
      <dsp:txXfrm>
        <a:off x="3341827" y="3269143"/>
        <a:ext cx="799439" cy="799439"/>
      </dsp:txXfrm>
    </dsp:sp>
    <dsp:sp modelId="{D391815E-C307-49AC-8184-2DD6A235C6A7}">
      <dsp:nvSpPr>
        <dsp:cNvPr id="0" name=""/>
        <dsp:cNvSpPr/>
      </dsp:nvSpPr>
      <dsp:spPr>
        <a:xfrm>
          <a:off x="1160514" y="3103574"/>
          <a:ext cx="1130577" cy="113057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Ribeye</a:t>
          </a:r>
        </a:p>
      </dsp:txBody>
      <dsp:txXfrm>
        <a:off x="1326083" y="3269143"/>
        <a:ext cx="799439" cy="799439"/>
      </dsp:txXfrm>
    </dsp:sp>
    <dsp:sp modelId="{3AFD5B58-BD18-45BD-8586-76A08DB5A106}">
      <dsp:nvSpPr>
        <dsp:cNvPr id="0" name=""/>
        <dsp:cNvSpPr/>
      </dsp:nvSpPr>
      <dsp:spPr>
        <a:xfrm>
          <a:off x="537615" y="1186487"/>
          <a:ext cx="1130577" cy="1130577"/>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Bacon</a:t>
          </a:r>
        </a:p>
      </dsp:txBody>
      <dsp:txXfrm>
        <a:off x="703184" y="1352056"/>
        <a:ext cx="799439" cy="79943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28F1F4-83B9-42C0-A56B-55D8D642F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F216D610-C81F-494B-BAC8-660FEF2DB3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1D4C3-2F36-4A70-9258-0D158B2A87C4}" type="datetimeFigureOut">
              <a:rPr lang="en-US"/>
              <a:t>9/26/2023</a:t>
            </a:fld>
            <a:endParaRPr/>
          </a:p>
        </p:txBody>
      </p:sp>
      <p:sp>
        <p:nvSpPr>
          <p:cNvPr id="4" name="Footer Placeholder 3">
            <a:extLst>
              <a:ext uri="{FF2B5EF4-FFF2-40B4-BE49-F238E27FC236}">
                <a16:creationId xmlns:a16="http://schemas.microsoft.com/office/drawing/2014/main" id="{BEC56B09-D873-4C22-90C8-8C30916606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F7A6D9B-A3F1-4564-A61C-7492634E36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CF4D19-9BAE-4E21-9503-A6C4E2DEA28F}" type="slidenum">
              <a:rPr/>
              <a:t>‹#›</a:t>
            </a:fld>
            <a:endParaRPr/>
          </a:p>
        </p:txBody>
      </p:sp>
    </p:spTree>
    <p:extLst>
      <p:ext uri="{BB962C8B-B14F-4D97-AF65-F5344CB8AC3E}">
        <p14:creationId xmlns:p14="http://schemas.microsoft.com/office/powerpoint/2010/main" val="399174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9498E-9331-4814-A54C-245BDDD4261D}" type="datetimeFigureOut">
              <a:rPr lang="en-US"/>
              <a:t>9/26/2023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C8157-FCB9-437E-9C98-E99DCA27BAEF}" type="slidenum">
              <a:rPr/>
              <a:t>‹#›</a:t>
            </a:fld>
            <a:endParaRPr/>
          </a:p>
        </p:txBody>
      </p:sp>
    </p:spTree>
    <p:extLst>
      <p:ext uri="{BB962C8B-B14F-4D97-AF65-F5344CB8AC3E}">
        <p14:creationId xmlns:p14="http://schemas.microsoft.com/office/powerpoint/2010/main" val="93343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4.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6C2C4B7D-05BB-490C-BC25-46A6A033CA40}"/>
              </a:ext>
            </a:extLst>
          </p:cNvPr>
          <p:cNvPicPr>
            <a:picLocks noChangeAspect="1"/>
          </p:cNvPicPr>
          <p:nvPr/>
        </p:nvPicPr>
        <p:blipFill rotWithShape="1">
          <a:blip r:embed="rId3">
            <a:extLst>
              <a:ext uri="{28A0092B-C50C-407E-A947-70E740481C1C}">
                <a14:useLocalDpi xmlns:a14="http://schemas.microsoft.com/office/drawing/2010/main" val="0"/>
              </a:ext>
            </a:extLst>
          </a:blip>
          <a:srcRect l="10574" t="26566" r="10480" b="26284"/>
          <a:stretch/>
        </p:blipFill>
        <p:spPr>
          <a:xfrm>
            <a:off x="5001161" y="5988033"/>
            <a:ext cx="1748131" cy="384048"/>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2292" y="5988033"/>
            <a:ext cx="1133193" cy="457200"/>
          </a:xfrm>
          <a:prstGeom prst="rect">
            <a:avLst/>
          </a:prstGeom>
        </p:spPr>
      </p:pic>
      <p:pic>
        <p:nvPicPr>
          <p:cNvPr id="11" name="Picture 10">
            <a:extLst>
              <a:ext uri="{FF2B5EF4-FFF2-40B4-BE49-F238E27FC236}">
                <a16:creationId xmlns:a16="http://schemas.microsoft.com/office/drawing/2014/main" id="{9CF2F47A-222C-538F-B521-EA10125F6E3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256143" y="232058"/>
            <a:ext cx="2021421" cy="841417"/>
          </a:xfrm>
          <a:prstGeom prst="rect">
            <a:avLst/>
          </a:prstGeom>
        </p:spPr>
      </p:pic>
      <p:sp>
        <p:nvSpPr>
          <p:cNvPr id="4" name="Title 1">
            <a:extLst>
              <a:ext uri="{FF2B5EF4-FFF2-40B4-BE49-F238E27FC236}">
                <a16:creationId xmlns:a16="http://schemas.microsoft.com/office/drawing/2014/main" id="{9A32D14E-D48C-E12B-F077-2F0726DFF17C}"/>
              </a:ext>
            </a:extLst>
          </p:cNvPr>
          <p:cNvSpPr>
            <a:spLocks noGrp="1"/>
          </p:cNvSpPr>
          <p:nvPr>
            <p:ph type="ctrTitle"/>
          </p:nvPr>
        </p:nvSpPr>
        <p:spPr>
          <a:xfrm>
            <a:off x="1033075" y="1249299"/>
            <a:ext cx="9993410" cy="2387600"/>
          </a:xfrm>
        </p:spPr>
        <p:txBody>
          <a:bodyPr anchor="b">
            <a:noAutofit/>
          </a:bodyPr>
          <a:lstStyle>
            <a:lvl1pPr algn="l">
              <a:defRPr sz="5400" cap="all" baseline="0">
                <a:solidFill>
                  <a:schemeClr val="tx1"/>
                </a:solidFill>
              </a:defRPr>
            </a:lvl1pPr>
          </a:lstStyle>
          <a:p>
            <a:r>
              <a:t>Click to edit Master title style</a:t>
            </a:r>
          </a:p>
        </p:txBody>
      </p:sp>
    </p:spTree>
    <p:extLst>
      <p:ext uri="{BB962C8B-B14F-4D97-AF65-F5344CB8AC3E}">
        <p14:creationId xmlns:p14="http://schemas.microsoft.com/office/powerpoint/2010/main" val="238591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ntent Layout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CONTENT SLIDES</a:t>
            </a:r>
          </a:p>
        </p:txBody>
      </p:sp>
    </p:spTree>
    <p:extLst>
      <p:ext uri="{BB962C8B-B14F-4D97-AF65-F5344CB8AC3E}">
        <p14:creationId xmlns:p14="http://schemas.microsoft.com/office/powerpoint/2010/main" val="219967615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87563B6E-5361-4F35-96B3-FFB911865B0B}"/>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E67B4D0C-E410-4794-B029-BA072D24401C}"/>
              </a:ext>
            </a:extLst>
          </p:cNvPr>
          <p:cNvSpPr>
            <a:spLocks noGrp="1"/>
          </p:cNvSpPr>
          <p:nvPr>
            <p:ph type="title"/>
          </p:nvPr>
        </p:nvSpPr>
        <p:spPr/>
        <p:txBody>
          <a:bodyPr/>
          <a:lstStyle/>
          <a:p>
            <a:r>
              <a:t>Click to edit Master title style</a:t>
            </a:r>
          </a:p>
        </p:txBody>
      </p:sp>
      <p:sp>
        <p:nvSpPr>
          <p:cNvPr id="3" name="Content Placeholder 2">
            <a:extLst>
              <a:ext uri="{FF2B5EF4-FFF2-40B4-BE49-F238E27FC236}">
                <a16:creationId xmlns:a16="http://schemas.microsoft.com/office/drawing/2014/main" id="{C5EBCF35-6203-48A8-809A-510BED65011B}"/>
              </a:ext>
            </a:extLst>
          </p:cNvPr>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56A6DA29-253D-43AC-B425-059A64CAD918}"/>
              </a:ext>
            </a:extLst>
          </p:cNvPr>
          <p:cNvSpPr>
            <a:spLocks noGrp="1"/>
          </p:cNvSpPr>
          <p:nvPr>
            <p:ph type="dt" sz="half" idx="10"/>
          </p:nvPr>
        </p:nvSpPr>
        <p:spPr/>
        <p:txBody>
          <a:bodyPr/>
          <a:lstStyle/>
          <a:p>
            <a:endParaRPr/>
          </a:p>
        </p:txBody>
      </p:sp>
      <p:sp>
        <p:nvSpPr>
          <p:cNvPr id="5" name="Footer Placeholder 4">
            <a:extLst>
              <a:ext uri="{FF2B5EF4-FFF2-40B4-BE49-F238E27FC236}">
                <a16:creationId xmlns:a16="http://schemas.microsoft.com/office/drawing/2014/main" id="{4A446BCA-1762-4BEF-9DCA-9D5B40413CD6}"/>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5FED617D-3C3F-46E6-9C90-B243892B196B}"/>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20981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B99E589D-FF34-40E7-A8B7-9DCEAC4AEA9E}"/>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C7DB5C1A-064C-4E8F-8998-5EEE7327CF1F}"/>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E2485EB2-4495-4F22-993B-BB1E76F0A393}"/>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48891C9-3468-4F97-B971-C6AEAFCA459E}"/>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1180276F-F292-4B91-8D16-62DB7BABE4D6}"/>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99487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3FD8AD68-1234-48BB-8DE4-66605A94FF11}"/>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a:extLst>
              <a:ext uri="{FF2B5EF4-FFF2-40B4-BE49-F238E27FC236}">
                <a16:creationId xmlns:a16="http://schemas.microsoft.com/office/drawing/2014/main" id="{C80B1351-05C9-4464-B19A-985546D60B12}"/>
              </a:ext>
            </a:extLst>
          </p:cNvPr>
          <p:cNvSpPr>
            <a:spLocks noGrp="1"/>
          </p:cNvSpPr>
          <p:nvPr>
            <p:ph type="dt" sz="half" idx="10"/>
          </p:nvPr>
        </p:nvSpPr>
        <p:spPr/>
        <p:txBody>
          <a:bodyPr/>
          <a:lstStyle/>
          <a:p>
            <a:endParaRPr/>
          </a:p>
        </p:txBody>
      </p:sp>
      <p:sp>
        <p:nvSpPr>
          <p:cNvPr id="3" name="Footer Placeholder 2">
            <a:extLst>
              <a:ext uri="{FF2B5EF4-FFF2-40B4-BE49-F238E27FC236}">
                <a16:creationId xmlns:a16="http://schemas.microsoft.com/office/drawing/2014/main" id="{41B2E3B5-A2CC-4ADB-9E73-091F452CE5AB}"/>
              </a:ext>
            </a:extLst>
          </p:cNvPr>
          <p:cNvSpPr>
            <a:spLocks noGrp="1"/>
          </p:cNvSpPr>
          <p:nvPr>
            <p:ph type="ftr" sz="quarter" idx="11"/>
          </p:nvPr>
        </p:nvSpPr>
        <p:spPr/>
        <p:txBody>
          <a:bodyPr/>
          <a:lstStyle/>
          <a:p>
            <a:endParaRPr/>
          </a:p>
        </p:txBody>
      </p:sp>
      <p:sp>
        <p:nvSpPr>
          <p:cNvPr id="4" name="Slide Number Placeholder 3">
            <a:extLst>
              <a:ext uri="{FF2B5EF4-FFF2-40B4-BE49-F238E27FC236}">
                <a16:creationId xmlns:a16="http://schemas.microsoft.com/office/drawing/2014/main" id="{092AD119-C9E6-4A6C-AEB9-FB8247E2A9B3}"/>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331342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Do not remove" hidden="1">
            <a:extLst>
              <a:ext uri="{FF2B5EF4-FFF2-40B4-BE49-F238E27FC236}">
                <a16:creationId xmlns:a16="http://schemas.microsoft.com/office/drawing/2014/main" id="{B3738552-8D3E-4D6C-B471-F5B3FF87B34B}"/>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BD0097BE-A423-45AE-8D04-82231B1A93EF}"/>
              </a:ext>
            </a:extLst>
          </p:cNvPr>
          <p:cNvSpPr>
            <a:spLocks noGrp="1"/>
          </p:cNvSpPr>
          <p:nvPr>
            <p:ph type="title"/>
          </p:nvPr>
        </p:nvSpPr>
        <p:spPr>
          <a:xfrm>
            <a:off x="571500" y="269875"/>
            <a:ext cx="11049000" cy="949325"/>
          </a:xfrm>
        </p:spPr>
        <p:txBody>
          <a:bodyPr/>
          <a:lstStyle/>
          <a:p>
            <a:r>
              <a:t>Click to edit Master title style</a:t>
            </a:r>
          </a:p>
        </p:txBody>
      </p:sp>
      <p:sp>
        <p:nvSpPr>
          <p:cNvPr id="3" name="Content Placeholder 2">
            <a:extLst>
              <a:ext uri="{FF2B5EF4-FFF2-40B4-BE49-F238E27FC236}">
                <a16:creationId xmlns:a16="http://schemas.microsoft.com/office/drawing/2014/main" id="{FEE2BBEB-C1AB-4FA8-92E3-FC19B35A327B}"/>
              </a:ext>
            </a:extLst>
          </p:cNvPr>
          <p:cNvSpPr>
            <a:spLocks noGrp="1"/>
          </p:cNvSpPr>
          <p:nvPr>
            <p:ph sz="half" idx="1"/>
          </p:nvPr>
        </p:nvSpPr>
        <p:spPr>
          <a:xfrm>
            <a:off x="571500" y="1562101"/>
            <a:ext cx="5468112" cy="4264307"/>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D474991D-D51C-4BC7-9D97-141B4E6EDECE}"/>
              </a:ext>
            </a:extLst>
          </p:cNvPr>
          <p:cNvSpPr>
            <a:spLocks noGrp="1"/>
          </p:cNvSpPr>
          <p:nvPr>
            <p:ph sz="half" idx="2"/>
          </p:nvPr>
        </p:nvSpPr>
        <p:spPr>
          <a:xfrm>
            <a:off x="6152388" y="1562101"/>
            <a:ext cx="5468112" cy="426719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95145824-E744-4B0E-8BCE-32893AEB124A}"/>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CA75AC5E-1061-4CEF-819C-BD5C1180E366}"/>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37B4309A-3721-40B8-BED9-55A5FAEF740F}"/>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29663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Large Content Right">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49F52145-776E-4E76-91A5-ECD422776675}"/>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A526708-B427-4C91-91DA-D33C616F7278}"/>
              </a:ext>
            </a:extLst>
          </p:cNvPr>
          <p:cNvSpPr>
            <a:spLocks noGrp="1"/>
          </p:cNvSpPr>
          <p:nvPr>
            <p:ph type="title"/>
          </p:nvPr>
        </p:nvSpPr>
        <p:spPr>
          <a:xfrm>
            <a:off x="571500" y="341592"/>
            <a:ext cx="3385260" cy="1599446"/>
          </a:xfrm>
        </p:spPr>
        <p:txBody>
          <a:bodyPr anchor="t"/>
          <a:lstStyle>
            <a:lvl1pPr>
              <a:defRPr sz="3200"/>
            </a:lvl1pPr>
          </a:lstStyle>
          <a:p>
            <a:r>
              <a:t>Click to edit Master title style</a:t>
            </a:r>
          </a:p>
        </p:txBody>
      </p:sp>
      <p:sp>
        <p:nvSpPr>
          <p:cNvPr id="3" name="Content Placeholder 2">
            <a:extLst>
              <a:ext uri="{FF2B5EF4-FFF2-40B4-BE49-F238E27FC236}">
                <a16:creationId xmlns:a16="http://schemas.microsoft.com/office/drawing/2014/main" id="{5348DB64-589D-40C8-80DE-F17AB561B2E6}"/>
              </a:ext>
            </a:extLst>
          </p:cNvPr>
          <p:cNvSpPr>
            <a:spLocks noGrp="1"/>
          </p:cNvSpPr>
          <p:nvPr>
            <p:ph idx="1"/>
          </p:nvPr>
        </p:nvSpPr>
        <p:spPr>
          <a:xfrm>
            <a:off x="5143499" y="341591"/>
            <a:ext cx="6477001" cy="5716309"/>
          </a:xfrm>
        </p:spPr>
        <p:txBody>
          <a:bodyPr/>
          <a:lstStyle>
            <a:lvl1pPr>
              <a:defRPr sz="2800"/>
            </a:lvl1pPr>
            <a:lvl2pPr>
              <a:defRPr sz="2400"/>
            </a:lvl2pPr>
            <a:lvl3pPr>
              <a:defRPr sz="2000"/>
            </a:lvl3pPr>
            <a:lvl4pPr>
              <a:defRPr sz="1800"/>
            </a:lvl4pPr>
            <a:lvl5pPr>
              <a:defRPr sz="1800"/>
            </a:lvl5pPr>
            <a:lvl6pPr>
              <a:defRPr sz="1600"/>
            </a:lvl6pPr>
            <a:lvl7pPr>
              <a:defRPr sz="1800"/>
            </a:lvl7pPr>
            <a:lvl8pPr>
              <a:defRPr sz="18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a:extLst>
              <a:ext uri="{FF2B5EF4-FFF2-40B4-BE49-F238E27FC236}">
                <a16:creationId xmlns:a16="http://schemas.microsoft.com/office/drawing/2014/main" id="{FFF1B16B-5984-434D-BD30-C02D504AF724}"/>
              </a:ext>
            </a:extLst>
          </p:cNvPr>
          <p:cNvSpPr>
            <a:spLocks noGrp="1"/>
          </p:cNvSpPr>
          <p:nvPr>
            <p:ph type="body" sz="half" idx="2"/>
          </p:nvPr>
        </p:nvSpPr>
        <p:spPr>
          <a:xfrm>
            <a:off x="571499" y="1941038"/>
            <a:ext cx="3385260" cy="3888263"/>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A0259C1B-B153-476A-BCEB-8DEDB3D7B3CF}"/>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534E3D68-98A0-4DA6-8945-DCA7B7F3AF4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9D764A78-B8D6-4340-8E78-DE18A4032D41}"/>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2575492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Large Content Right Alterna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DC762-F451-4817-A71E-673BA48E0562}"/>
              </a:ext>
            </a:extLst>
          </p:cNvPr>
          <p:cNvSpPr/>
          <p:nvPr/>
        </p:nvSpPr>
        <p:spPr>
          <a:xfrm>
            <a:off x="0"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a:extLst>
              <a:ext uri="{FF2B5EF4-FFF2-40B4-BE49-F238E27FC236}">
                <a16:creationId xmlns:a16="http://schemas.microsoft.com/office/drawing/2014/main" id="{67882A0B-D5E0-9DDF-584B-8E12DF64D9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1157" y="6121068"/>
            <a:ext cx="1572497" cy="654552"/>
          </a:xfrm>
          <a:prstGeom prst="rect">
            <a:avLst/>
          </a:prstGeom>
        </p:spPr>
      </p:pic>
      <p:sp>
        <p:nvSpPr>
          <p:cNvPr id="2" name="Title 1">
            <a:extLst>
              <a:ext uri="{FF2B5EF4-FFF2-40B4-BE49-F238E27FC236}">
                <a16:creationId xmlns:a16="http://schemas.microsoft.com/office/drawing/2014/main" id="{5A526708-B427-4C91-91DA-D33C616F7278}"/>
              </a:ext>
            </a:extLst>
          </p:cNvPr>
          <p:cNvSpPr>
            <a:spLocks noGrp="1"/>
          </p:cNvSpPr>
          <p:nvPr>
            <p:ph type="title"/>
          </p:nvPr>
        </p:nvSpPr>
        <p:spPr>
          <a:xfrm>
            <a:off x="571500" y="341592"/>
            <a:ext cx="3385260" cy="1599446"/>
          </a:xfrm>
        </p:spPr>
        <p:txBody>
          <a:bodyPr anchor="t"/>
          <a:lstStyle>
            <a:lvl1pPr>
              <a:defRPr sz="3200">
                <a:solidFill>
                  <a:schemeClr val="bg1"/>
                </a:solidFill>
              </a:defRPr>
            </a:lvl1pPr>
          </a:lstStyle>
          <a:p>
            <a:r>
              <a:t>Click to edit Master title style</a:t>
            </a:r>
          </a:p>
        </p:txBody>
      </p:sp>
      <p:sp>
        <p:nvSpPr>
          <p:cNvPr id="3" name="Content Placeholder 2">
            <a:extLst>
              <a:ext uri="{FF2B5EF4-FFF2-40B4-BE49-F238E27FC236}">
                <a16:creationId xmlns:a16="http://schemas.microsoft.com/office/drawing/2014/main" id="{5348DB64-589D-40C8-80DE-F17AB561B2E6}"/>
              </a:ext>
            </a:extLst>
          </p:cNvPr>
          <p:cNvSpPr>
            <a:spLocks noGrp="1"/>
          </p:cNvSpPr>
          <p:nvPr>
            <p:ph idx="1"/>
          </p:nvPr>
        </p:nvSpPr>
        <p:spPr>
          <a:xfrm>
            <a:off x="5143499" y="341591"/>
            <a:ext cx="6477001" cy="5716309"/>
          </a:xfrm>
        </p:spPr>
        <p:txBody>
          <a:bodyPr/>
          <a:lstStyle>
            <a:lvl1pPr>
              <a:defRPr sz="2800"/>
            </a:lvl1pPr>
            <a:lvl2pPr>
              <a:defRPr sz="2400"/>
            </a:lvl2pPr>
            <a:lvl3pPr>
              <a:defRPr sz="2000"/>
            </a:lvl3pPr>
            <a:lvl4pPr>
              <a:defRPr sz="1800"/>
            </a:lvl4pPr>
            <a:lvl5pPr>
              <a:defRPr sz="1800"/>
            </a:lvl5pPr>
            <a:lvl6pPr>
              <a:defRPr sz="1600"/>
            </a:lvl6pPr>
            <a:lvl7pPr>
              <a:defRPr sz="1800"/>
            </a:lvl7pPr>
            <a:lvl8pPr>
              <a:defRPr sz="18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a:extLst>
              <a:ext uri="{FF2B5EF4-FFF2-40B4-BE49-F238E27FC236}">
                <a16:creationId xmlns:a16="http://schemas.microsoft.com/office/drawing/2014/main" id="{FFF1B16B-5984-434D-BD30-C02D504AF724}"/>
              </a:ext>
            </a:extLst>
          </p:cNvPr>
          <p:cNvSpPr>
            <a:spLocks noGrp="1"/>
          </p:cNvSpPr>
          <p:nvPr>
            <p:ph type="body" sz="half" idx="2"/>
          </p:nvPr>
        </p:nvSpPr>
        <p:spPr>
          <a:xfrm>
            <a:off x="571499" y="1941037"/>
            <a:ext cx="3385260" cy="3888263"/>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A0259C1B-B153-476A-BCEB-8DEDB3D7B3CF}"/>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534E3D68-98A0-4DA6-8945-DCA7B7F3AF4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9D764A78-B8D6-4340-8E78-DE18A4032D41}"/>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34671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SECTION DIVIDERS</a:t>
            </a:r>
          </a:p>
        </p:txBody>
      </p:sp>
    </p:spTree>
    <p:extLst>
      <p:ext uri="{BB962C8B-B14F-4D97-AF65-F5344CB8AC3E}">
        <p14:creationId xmlns:p14="http://schemas.microsoft.com/office/powerpoint/2010/main" val="355006278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tx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Optional subtitle</a:t>
            </a:r>
          </a:p>
        </p:txBody>
      </p:sp>
      <p:pic>
        <p:nvPicPr>
          <p:cNvPr id="5" name="Picture 4" descr="A picture containing drawing&#10;&#10;Description automatically generated">
            <a:extLst>
              <a:ext uri="{FF2B5EF4-FFF2-40B4-BE49-F238E27FC236}">
                <a16:creationId xmlns:a16="http://schemas.microsoft.com/office/drawing/2014/main" id="{831C7D44-A6DC-4B25-959D-1A73402585C8}"/>
              </a:ext>
            </a:extLst>
          </p:cNvPr>
          <p:cNvPicPr>
            <a:picLocks noChangeAspect="1"/>
          </p:cNvPicPr>
          <p:nvPr/>
        </p:nvPicPr>
        <p:blipFill rotWithShape="1">
          <a:blip r:embed="rId2">
            <a:biLevel thresh="25000"/>
            <a:alphaModFix amt="15000"/>
            <a:extLst>
              <a:ext uri="{28A0092B-C50C-407E-A947-70E740481C1C}">
                <a14:useLocalDpi xmlns:a14="http://schemas.microsoft.com/office/drawing/2010/main" val="0"/>
              </a:ext>
            </a:extLst>
          </a:blip>
          <a:srcRect r="52596"/>
          <a:stretch/>
        </p:blipFill>
        <p:spPr>
          <a:xfrm>
            <a:off x="448684" y="1187741"/>
            <a:ext cx="4870370" cy="4663440"/>
          </a:xfrm>
          <a:prstGeom prst="rect">
            <a:avLst/>
          </a:prstGeom>
        </p:spPr>
      </p:pic>
    </p:spTree>
    <p:extLst>
      <p:ext uri="{BB962C8B-B14F-4D97-AF65-F5344CB8AC3E}">
        <p14:creationId xmlns:p14="http://schemas.microsoft.com/office/powerpoint/2010/main" val="337296346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tx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Optional subtitle</a:t>
            </a:r>
          </a:p>
        </p:txBody>
      </p:sp>
      <p:pic>
        <p:nvPicPr>
          <p:cNvPr id="13" name="Picture 12" descr="A close up of a logo&#10;&#10;Description automatically generated">
            <a:extLst>
              <a:ext uri="{FF2B5EF4-FFF2-40B4-BE49-F238E27FC236}">
                <a16:creationId xmlns:a16="http://schemas.microsoft.com/office/drawing/2014/main" id="{B23CA0EF-9276-4AE6-AC29-44AB1A442F7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l="4305" r="52414"/>
          <a:stretch/>
        </p:blipFill>
        <p:spPr>
          <a:xfrm>
            <a:off x="14067" y="461906"/>
            <a:ext cx="5276851" cy="6115110"/>
          </a:xfrm>
          <a:prstGeom prst="rect">
            <a:avLst/>
          </a:prstGeom>
        </p:spPr>
      </p:pic>
    </p:spTree>
    <p:extLst>
      <p:ext uri="{BB962C8B-B14F-4D97-AF65-F5344CB8AC3E}">
        <p14:creationId xmlns:p14="http://schemas.microsoft.com/office/powerpoint/2010/main" val="12035383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Option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476660"/>
            <a:ext cx="9988061" cy="3631763"/>
          </a:xfrm>
          <a:prstGeom prst="rect">
            <a:avLst/>
          </a:prstGeom>
          <a:noFill/>
        </p:spPr>
        <p:txBody>
          <a:bodyPr wrap="square" rtlCol="0">
            <a:spAutoFit/>
          </a:bodyPr>
          <a:lstStyle/>
          <a:p>
            <a:pPr algn="ctr">
              <a:lnSpc>
                <a:spcPts val="13800"/>
              </a:lnSpc>
            </a:pPr>
            <a:r>
              <a:rPr sz="13800"/>
              <a:t>ALTERNATE TITLE SLIDES</a:t>
            </a:r>
          </a:p>
        </p:txBody>
      </p:sp>
      <p:sp>
        <p:nvSpPr>
          <p:cNvPr id="7" name="TextBox 6">
            <a:extLst>
              <a:ext uri="{FF2B5EF4-FFF2-40B4-BE49-F238E27FC236}">
                <a16:creationId xmlns:a16="http://schemas.microsoft.com/office/drawing/2014/main" id="{F7A572FA-2598-45B3-8A66-908068D56DF8}"/>
              </a:ext>
            </a:extLst>
          </p:cNvPr>
          <p:cNvSpPr txBox="1"/>
          <p:nvPr/>
        </p:nvSpPr>
        <p:spPr>
          <a:xfrm>
            <a:off x="2257864" y="4233118"/>
            <a:ext cx="7676271" cy="1754326"/>
          </a:xfrm>
          <a:prstGeom prst="rect">
            <a:avLst/>
          </a:prstGeom>
          <a:noFill/>
        </p:spPr>
        <p:txBody>
          <a:bodyPr wrap="square" rtlCol="0">
            <a:spAutoFit/>
          </a:bodyPr>
          <a:lstStyle/>
          <a:p>
            <a:pPr algn="ctr"/>
            <a:r>
              <a:rPr sz="5400"/>
              <a:t>Choose either with or without the MVP logo.</a:t>
            </a:r>
          </a:p>
        </p:txBody>
      </p:sp>
    </p:spTree>
    <p:extLst>
      <p:ext uri="{BB962C8B-B14F-4D97-AF65-F5344CB8AC3E}">
        <p14:creationId xmlns:p14="http://schemas.microsoft.com/office/powerpoint/2010/main" val="31917560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3">
    <p:bg>
      <p:bgRef idx="1001">
        <a:schemeClr val="bg1"/>
      </p:bgRef>
    </p:bg>
    <p:spTree>
      <p:nvGrpSpPr>
        <p:cNvPr id="1" name=""/>
        <p:cNvGrpSpPr/>
        <p:nvPr/>
      </p:nvGrpSpPr>
      <p:grpSpPr>
        <a:xfrm>
          <a:off x="0" y="0"/>
          <a:ext cx="0" cy="0"/>
          <a:chOff x="0" y="0"/>
          <a:chExt cx="0" cy="0"/>
        </a:xfrm>
      </p:grpSpPr>
      <p:pic>
        <p:nvPicPr>
          <p:cNvPr id="15" name="Picture 14" descr="A picture containing drawing&#10;&#10;Description automatically generated">
            <a:extLst>
              <a:ext uri="{FF2B5EF4-FFF2-40B4-BE49-F238E27FC236}">
                <a16:creationId xmlns:a16="http://schemas.microsoft.com/office/drawing/2014/main" id="{9144404B-7CA4-43EB-A617-BE02D4104D3B}"/>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r="52410"/>
          <a:stretch/>
        </p:blipFill>
        <p:spPr>
          <a:xfrm>
            <a:off x="469844" y="1187741"/>
            <a:ext cx="4849210" cy="4663440"/>
          </a:xfrm>
          <a:prstGeom prst="rect">
            <a:avLst/>
          </a:prstGeom>
        </p:spPr>
      </p:pic>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accent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Optional subtitle</a:t>
            </a:r>
          </a:p>
        </p:txBody>
      </p:sp>
    </p:spTree>
    <p:extLst>
      <p:ext uri="{BB962C8B-B14F-4D97-AF65-F5344CB8AC3E}">
        <p14:creationId xmlns:p14="http://schemas.microsoft.com/office/powerpoint/2010/main" val="392822213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Required Last Slide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REQUIRED</a:t>
            </a:r>
            <a:br>
              <a:rPr sz="13800"/>
            </a:br>
            <a:r>
              <a:rPr sz="13800"/>
              <a:t>LAST SLIDES</a:t>
            </a:r>
          </a:p>
        </p:txBody>
      </p:sp>
    </p:spTree>
    <p:extLst>
      <p:ext uri="{BB962C8B-B14F-4D97-AF65-F5344CB8AC3E}">
        <p14:creationId xmlns:p14="http://schemas.microsoft.com/office/powerpoint/2010/main" val="400213528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valuations">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A0DC0FE-C959-4007-AAFE-A162BC753AD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3" name="Picture 2">
            <a:extLst>
              <a:ext uri="{FF2B5EF4-FFF2-40B4-BE49-F238E27FC236}">
                <a16:creationId xmlns:a16="http://schemas.microsoft.com/office/drawing/2014/main" id="{5DEEE9A0-4EDB-1E94-4F74-28DB51900B5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15123" y="5889357"/>
            <a:ext cx="1572497" cy="654552"/>
          </a:xfrm>
          <a:prstGeom prst="rect">
            <a:avLst/>
          </a:prstGeom>
        </p:spPr>
      </p:pic>
      <p:sp>
        <p:nvSpPr>
          <p:cNvPr id="8" name="TextBox 7">
            <a:extLst>
              <a:ext uri="{FF2B5EF4-FFF2-40B4-BE49-F238E27FC236}">
                <a16:creationId xmlns:a16="http://schemas.microsoft.com/office/drawing/2014/main" id="{F0BF3118-4493-4E1C-8A38-06A4EF222EDF}"/>
              </a:ext>
            </a:extLst>
          </p:cNvPr>
          <p:cNvSpPr txBox="1"/>
          <p:nvPr/>
        </p:nvSpPr>
        <p:spPr>
          <a:xfrm>
            <a:off x="460698" y="1181629"/>
            <a:ext cx="3385260" cy="830997"/>
          </a:xfrm>
          <a:prstGeom prst="rect">
            <a:avLst/>
          </a:prstGeom>
          <a:noFill/>
        </p:spPr>
        <p:txBody>
          <a:bodyPr wrap="square" rtlCol="0">
            <a:spAutoFit/>
          </a:bodyPr>
          <a:lstStyle/>
          <a:p>
            <a:r>
              <a:rPr sz="4800" dirty="0">
                <a:solidFill>
                  <a:schemeClr val="bg1"/>
                </a:solidFill>
                <a:latin typeface="+mj-lt"/>
              </a:rPr>
              <a:t>Evaluations!</a:t>
            </a:r>
          </a:p>
        </p:txBody>
      </p:sp>
      <p:pic>
        <p:nvPicPr>
          <p:cNvPr id="16" name="Picture 15" descr="A picture containing clipart&#10;&#10;Description automatically generated">
            <a:extLst>
              <a:ext uri="{FF2B5EF4-FFF2-40B4-BE49-F238E27FC236}">
                <a16:creationId xmlns:a16="http://schemas.microsoft.com/office/drawing/2014/main" id="{D9A0ECD8-854C-4646-B90B-C3A005039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433" y="5988033"/>
            <a:ext cx="1241622" cy="457200"/>
          </a:xfrm>
          <a:prstGeom prst="rect">
            <a:avLst/>
          </a:prstGeom>
        </p:spPr>
      </p:pic>
      <p:pic>
        <p:nvPicPr>
          <p:cNvPr id="18" name="Picture 17">
            <a:extLst>
              <a:ext uri="{FF2B5EF4-FFF2-40B4-BE49-F238E27FC236}">
                <a16:creationId xmlns:a16="http://schemas.microsoft.com/office/drawing/2014/main" id="{C29B9B9E-0357-44D4-9BE8-970E92210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5988033"/>
            <a:ext cx="1133193" cy="457200"/>
          </a:xfrm>
          <a:prstGeom prst="rect">
            <a:avLst/>
          </a:prstGeom>
        </p:spPr>
      </p:pic>
      <p:pic>
        <p:nvPicPr>
          <p:cNvPr id="20" name="Content Placeholder 4" descr="Microsoft Logo">
            <a:extLst>
              <a:ext uri="{FF2B5EF4-FFF2-40B4-BE49-F238E27FC236}">
                <a16:creationId xmlns:a16="http://schemas.microsoft.com/office/drawing/2014/main" id="{2E149F08-8A69-4975-98DD-7669456BC98E}"/>
              </a:ext>
            </a:extLst>
          </p:cNvPr>
          <p:cNvPicPr>
            <a:picLocks noChangeAspect="1"/>
          </p:cNvPicPr>
          <p:nvPr/>
        </p:nvPicPr>
        <p:blipFill rotWithShape="1">
          <a:blip r:embed="rId5">
            <a:extLst>
              <a:ext uri="{28A0092B-C50C-407E-A947-70E740481C1C}">
                <a14:useLocalDpi xmlns:a14="http://schemas.microsoft.com/office/drawing/2010/main" val="0"/>
              </a:ext>
            </a:extLst>
          </a:blip>
          <a:srcRect l="2780" t="12321" r="82507" b="65749"/>
          <a:stretch/>
        </p:blipFill>
        <p:spPr>
          <a:xfrm>
            <a:off x="8439700" y="5978507"/>
            <a:ext cx="1815667" cy="457200"/>
          </a:xfrm>
          <a:prstGeom prst="rect">
            <a:avLst/>
          </a:prstGeom>
        </p:spPr>
      </p:pic>
      <p:sp>
        <p:nvSpPr>
          <p:cNvPr id="4" name="Text Placeholder 2">
            <a:extLst>
              <a:ext uri="{FF2B5EF4-FFF2-40B4-BE49-F238E27FC236}">
                <a16:creationId xmlns:a16="http://schemas.microsoft.com/office/drawing/2014/main" id="{335B9335-2572-FE35-311B-9C47AAA989E8}"/>
              </a:ext>
            </a:extLst>
          </p:cNvPr>
          <p:cNvSpPr>
            <a:spLocks noGrp="1"/>
          </p:cNvSpPr>
          <p:nvPr>
            <p:ph type="body" idx="1" hasCustomPrompt="1"/>
          </p:nvPr>
        </p:nvSpPr>
        <p:spPr>
          <a:xfrm>
            <a:off x="531962" y="2185031"/>
            <a:ext cx="5243685" cy="100922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dirty="0"/>
              <a:t>Session Name (Optional)</a:t>
            </a:r>
            <a:endParaRPr dirty="0"/>
          </a:p>
        </p:txBody>
      </p:sp>
      <p:sp>
        <p:nvSpPr>
          <p:cNvPr id="5" name="Text Placeholder 2">
            <a:extLst>
              <a:ext uri="{FF2B5EF4-FFF2-40B4-BE49-F238E27FC236}">
                <a16:creationId xmlns:a16="http://schemas.microsoft.com/office/drawing/2014/main" id="{F98940AB-B4EE-60C0-FFA9-35D4CF063D1D}"/>
              </a:ext>
            </a:extLst>
          </p:cNvPr>
          <p:cNvSpPr>
            <a:spLocks noGrp="1"/>
          </p:cNvSpPr>
          <p:nvPr>
            <p:ph type="body" idx="11" hasCustomPrompt="1"/>
          </p:nvPr>
        </p:nvSpPr>
        <p:spPr>
          <a:xfrm>
            <a:off x="531962" y="3879098"/>
            <a:ext cx="5314951" cy="1900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indent="0">
              <a:spcBef>
                <a:spcPts val="600"/>
              </a:spcBef>
              <a:buNone/>
            </a:pPr>
            <a:r>
              <a:rPr lang="en-US" sz="2400" dirty="0">
                <a:solidFill>
                  <a:schemeClr val="bg1"/>
                </a:solidFill>
              </a:rPr>
              <a:t>URL  | Social Media</a:t>
            </a:r>
          </a:p>
          <a:p>
            <a:pPr marL="0" indent="0">
              <a:spcBef>
                <a:spcPts val="600"/>
              </a:spcBef>
              <a:buNone/>
            </a:pPr>
            <a:r>
              <a:rPr lang="en-US" sz="2400" dirty="0" err="1">
                <a:solidFill>
                  <a:schemeClr val="bg1"/>
                </a:solidFill>
              </a:rPr>
              <a:t>Linkedin</a:t>
            </a:r>
            <a:endParaRPr lang="en-US" sz="2400" dirty="0">
              <a:solidFill>
                <a:schemeClr val="bg1"/>
              </a:solidFill>
            </a:endParaRPr>
          </a:p>
          <a:p>
            <a:pPr marL="0" indent="0">
              <a:spcBef>
                <a:spcPts val="600"/>
              </a:spcBef>
              <a:buNone/>
            </a:pPr>
            <a:r>
              <a:rPr lang="en-US" sz="2400" dirty="0">
                <a:solidFill>
                  <a:schemeClr val="bg1"/>
                </a:solidFill>
              </a:rPr>
              <a:t>Contact Info</a:t>
            </a:r>
          </a:p>
          <a:p>
            <a:pPr marL="0" indent="0">
              <a:spcBef>
                <a:spcPts val="600"/>
              </a:spcBef>
              <a:buNone/>
            </a:pPr>
            <a:r>
              <a:rPr lang="en-US" sz="2400" dirty="0">
                <a:solidFill>
                  <a:schemeClr val="bg1"/>
                </a:solidFill>
              </a:rPr>
              <a:t>Company name </a:t>
            </a:r>
            <a:r>
              <a:rPr lang="en-US" sz="2400" dirty="0" err="1">
                <a:solidFill>
                  <a:schemeClr val="bg1"/>
                </a:solidFill>
              </a:rPr>
              <a:t>etc</a:t>
            </a:r>
            <a:endParaRPr lang="en-US" dirty="0"/>
          </a:p>
        </p:txBody>
      </p:sp>
    </p:spTree>
    <p:extLst>
      <p:ext uri="{BB962C8B-B14F-4D97-AF65-F5344CB8AC3E}">
        <p14:creationId xmlns:p14="http://schemas.microsoft.com/office/powerpoint/2010/main" val="132710979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Microsoft Research">
    <p:spTree>
      <p:nvGrpSpPr>
        <p:cNvPr id="1" name=""/>
        <p:cNvGrpSpPr/>
        <p:nvPr/>
      </p:nvGrpSpPr>
      <p:grpSpPr>
        <a:xfrm>
          <a:off x="0" y="0"/>
          <a:ext cx="0" cy="0"/>
          <a:chOff x="0" y="0"/>
          <a:chExt cx="0" cy="0"/>
        </a:xfrm>
      </p:grpSpPr>
      <p:pic>
        <p:nvPicPr>
          <p:cNvPr id="7" name="Graphic 6" descr="QR code Link to http://aka.ms/ExcelVGResearch">
            <a:extLst>
              <a:ext uri="{FF2B5EF4-FFF2-40B4-BE49-F238E27FC236}">
                <a16:creationId xmlns:a16="http://schemas.microsoft.com/office/drawing/2014/main" id="{C889F834-D63F-4465-8902-98CBBCDDA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0129" y="493058"/>
            <a:ext cx="5220264" cy="5220264"/>
          </a:xfrm>
          <a:prstGeom prst="rect">
            <a:avLst/>
          </a:prstGeom>
        </p:spPr>
      </p:pic>
      <p:sp>
        <p:nvSpPr>
          <p:cNvPr id="9" name="TextBox 8">
            <a:extLst>
              <a:ext uri="{FF2B5EF4-FFF2-40B4-BE49-F238E27FC236}">
                <a16:creationId xmlns:a16="http://schemas.microsoft.com/office/drawing/2014/main" id="{39D5522E-4C42-4500-84F1-61AAAAFF8E4A}"/>
              </a:ext>
            </a:extLst>
          </p:cNvPr>
          <p:cNvSpPr txBox="1"/>
          <p:nvPr/>
        </p:nvSpPr>
        <p:spPr>
          <a:xfrm>
            <a:off x="6835052" y="5799307"/>
            <a:ext cx="4830418" cy="369332"/>
          </a:xfrm>
          <a:prstGeom prst="rect">
            <a:avLst/>
          </a:prstGeom>
          <a:noFill/>
        </p:spPr>
        <p:txBody>
          <a:bodyPr wrap="square" rtlCol="0">
            <a:spAutoFit/>
          </a:bodyPr>
          <a:lstStyle/>
          <a:p>
            <a:pPr algn="ctr"/>
            <a:r>
              <a:rPr u="none">
                <a:solidFill>
                  <a:srgbClr val="45A649"/>
                </a:solidFill>
              </a:rPr>
              <a:t>http://aka.ms/ExcelVGResearch</a:t>
            </a:r>
            <a:endParaRPr u="none">
              <a:solidFill>
                <a:srgbClr val="45A649"/>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37FE464F-A465-49A8-AA8C-5BFD9C6A5E84}"/>
              </a:ext>
            </a:extLst>
          </p:cNvPr>
          <p:cNvSpPr txBox="1"/>
          <p:nvPr/>
        </p:nvSpPr>
        <p:spPr>
          <a:xfrm>
            <a:off x="571500" y="689361"/>
            <a:ext cx="6480013" cy="1138773"/>
          </a:xfrm>
          <a:prstGeom prst="rect">
            <a:avLst/>
          </a:prstGeom>
          <a:noFill/>
        </p:spPr>
        <p:txBody>
          <a:bodyPr wrap="square" lIns="0" rIns="0" rtlCol="0">
            <a:spAutoFit/>
          </a:bodyPr>
          <a:lstStyle/>
          <a:p>
            <a:r>
              <a:rPr sz="3400">
                <a:solidFill>
                  <a:schemeClr val="accent1"/>
                </a:solidFill>
                <a:latin typeface="Segoe UI" panose="020B0502040204020203" pitchFamily="34" charset="0"/>
                <a:cs typeface="Segoe UI" panose="020B0502040204020203" pitchFamily="34" charset="0"/>
              </a:rPr>
              <a:t>The Microsoft Excel team is seeking research participants!</a:t>
            </a:r>
            <a:endParaRPr sz="3400">
              <a:solidFill>
                <a:schemeClr val="accent1"/>
              </a:solidFill>
            </a:endParaRPr>
          </a:p>
        </p:txBody>
      </p:sp>
      <p:sp>
        <p:nvSpPr>
          <p:cNvPr id="14" name="TextBox 13">
            <a:extLst>
              <a:ext uri="{FF2B5EF4-FFF2-40B4-BE49-F238E27FC236}">
                <a16:creationId xmlns:a16="http://schemas.microsoft.com/office/drawing/2014/main" id="{D475BF4A-96E0-424A-AF92-FD562D836147}"/>
              </a:ext>
            </a:extLst>
          </p:cNvPr>
          <p:cNvSpPr txBox="1"/>
          <p:nvPr/>
        </p:nvSpPr>
        <p:spPr>
          <a:xfrm>
            <a:off x="571500" y="2085262"/>
            <a:ext cx="5406887" cy="2308324"/>
          </a:xfrm>
          <a:prstGeom prst="rect">
            <a:avLst/>
          </a:prstGeom>
          <a:noFill/>
        </p:spPr>
        <p:txBody>
          <a:bodyPr wrap="square" lIns="0" rIns="0" rtlCol="0">
            <a:spAutoFit/>
          </a:bodyPr>
          <a:lstStyle/>
          <a:p>
            <a:r>
              <a:rPr>
                <a:latin typeface="Segoe UI" panose="020B0502040204020203" pitchFamily="34" charset="0"/>
                <a:cs typeface="Segoe UI" panose="020B0502040204020203" pitchFamily="34" charset="0"/>
              </a:rPr>
              <a:t>We love hearing from our customers and your involvement will help shape the future of Excel. If you're willing to be contacted to provide feedback and participate in future research studies, please sign up! </a:t>
            </a:r>
          </a:p>
          <a:p>
            <a:endParaRPr>
              <a:latin typeface="Segoe UI" panose="020B0502040204020203" pitchFamily="34" charset="0"/>
              <a:cs typeface="Segoe UI" panose="020B0502040204020203" pitchFamily="34" charset="0"/>
            </a:endParaRPr>
          </a:p>
          <a:p>
            <a:r>
              <a:rPr>
                <a:latin typeface="Segoe UI" panose="020B0502040204020203" pitchFamily="34" charset="0"/>
                <a:cs typeface="Segoe UI" panose="020B0502040204020203" pitchFamily="34" charset="0"/>
              </a:rPr>
              <a:t>Thank you for your time and consideration, </a:t>
            </a:r>
          </a:p>
          <a:p>
            <a:r>
              <a:rPr>
                <a:latin typeface="Segoe UI" panose="020B0502040204020203" pitchFamily="34" charset="0"/>
                <a:cs typeface="Segoe UI" panose="020B0502040204020203" pitchFamily="34" charset="0"/>
              </a:rPr>
              <a:t>Microsoft Excel Team</a:t>
            </a:r>
          </a:p>
        </p:txBody>
      </p:sp>
      <p:pic>
        <p:nvPicPr>
          <p:cNvPr id="16" name="Picture 15" descr="A picture containing drawing&#10;&#10;Description automatically generated">
            <a:extLst>
              <a:ext uri="{FF2B5EF4-FFF2-40B4-BE49-F238E27FC236}">
                <a16:creationId xmlns:a16="http://schemas.microsoft.com/office/drawing/2014/main" id="{3AFED11F-9073-4DB8-930C-3CF7DEC1AEB7}"/>
              </a:ext>
            </a:extLst>
          </p:cNvPr>
          <p:cNvPicPr>
            <a:picLocks noChangeAspect="1"/>
          </p:cNvPicPr>
          <p:nvPr/>
        </p:nvPicPr>
        <p:blipFill rotWithShape="1">
          <a:blip r:embed="rId4">
            <a:extLst>
              <a:ext uri="{28A0092B-C50C-407E-A947-70E740481C1C}">
                <a14:useLocalDpi xmlns:a14="http://schemas.microsoft.com/office/drawing/2010/main" val="0"/>
              </a:ext>
            </a:extLst>
          </a:blip>
          <a:srcRect l="10574" t="26566" r="10480" b="26284"/>
          <a:stretch/>
        </p:blipFill>
        <p:spPr>
          <a:xfrm>
            <a:off x="325498" y="6256810"/>
            <a:ext cx="1498398" cy="329184"/>
          </a:xfrm>
          <a:prstGeom prst="rect">
            <a:avLst/>
          </a:prstGeom>
        </p:spPr>
      </p:pic>
    </p:spTree>
    <p:extLst>
      <p:ext uri="{BB962C8B-B14F-4D97-AF65-F5344CB8AC3E}">
        <p14:creationId xmlns:p14="http://schemas.microsoft.com/office/powerpoint/2010/main" val="2033397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Optional Last Slide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476660"/>
            <a:ext cx="9988061" cy="3631763"/>
          </a:xfrm>
          <a:prstGeom prst="rect">
            <a:avLst/>
          </a:prstGeom>
          <a:noFill/>
        </p:spPr>
        <p:txBody>
          <a:bodyPr wrap="square" rtlCol="0">
            <a:spAutoFit/>
          </a:bodyPr>
          <a:lstStyle/>
          <a:p>
            <a:pPr algn="ctr">
              <a:lnSpc>
                <a:spcPts val="13800"/>
              </a:lnSpc>
            </a:pPr>
            <a:r>
              <a:rPr sz="13800"/>
              <a:t>OPTIONAL</a:t>
            </a:r>
            <a:br>
              <a:rPr sz="13800"/>
            </a:br>
            <a:r>
              <a:rPr sz="13800"/>
              <a:t>LAST SLIDES</a:t>
            </a:r>
          </a:p>
        </p:txBody>
      </p:sp>
      <p:sp>
        <p:nvSpPr>
          <p:cNvPr id="7" name="TextBox 6">
            <a:extLst>
              <a:ext uri="{FF2B5EF4-FFF2-40B4-BE49-F238E27FC236}">
                <a16:creationId xmlns:a16="http://schemas.microsoft.com/office/drawing/2014/main" id="{F7A572FA-2598-45B3-8A66-908068D56DF8}"/>
              </a:ext>
            </a:extLst>
          </p:cNvPr>
          <p:cNvSpPr txBox="1"/>
          <p:nvPr/>
        </p:nvSpPr>
        <p:spPr>
          <a:xfrm>
            <a:off x="2257864" y="4233118"/>
            <a:ext cx="7676271" cy="1754326"/>
          </a:xfrm>
          <a:prstGeom prst="rect">
            <a:avLst/>
          </a:prstGeom>
          <a:noFill/>
        </p:spPr>
        <p:txBody>
          <a:bodyPr wrap="square" rtlCol="0">
            <a:spAutoFit/>
          </a:bodyPr>
          <a:lstStyle/>
          <a:p>
            <a:pPr algn="ctr"/>
            <a:r>
              <a:rPr sz="5400"/>
              <a:t>Choose either with or without the MVP logo.</a:t>
            </a:r>
          </a:p>
        </p:txBody>
      </p:sp>
    </p:spTree>
    <p:extLst>
      <p:ext uri="{BB962C8B-B14F-4D97-AF65-F5344CB8AC3E}">
        <p14:creationId xmlns:p14="http://schemas.microsoft.com/office/powerpoint/2010/main" val="112337172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Last Slide">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229" y="2547794"/>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B9FA8607-BB4B-4C4A-AD13-1C7C79353516}"/>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584541" y="4038351"/>
            <a:ext cx="1748131" cy="384048"/>
          </a:xfrm>
          <a:prstGeom prst="rect">
            <a:avLst/>
          </a:prstGeom>
        </p:spPr>
      </p:pic>
      <p:pic>
        <p:nvPicPr>
          <p:cNvPr id="5" name="Picture 4">
            <a:extLst>
              <a:ext uri="{FF2B5EF4-FFF2-40B4-BE49-F238E27FC236}">
                <a16:creationId xmlns:a16="http://schemas.microsoft.com/office/drawing/2014/main" id="{4B498EE8-B03D-A3E1-39EA-ED13F84CBB5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503296" y="875178"/>
            <a:ext cx="1861315" cy="777099"/>
          </a:xfrm>
          <a:prstGeom prst="rect">
            <a:avLst/>
          </a:prstGeom>
        </p:spPr>
      </p:pic>
    </p:spTree>
    <p:extLst>
      <p:ext uri="{BB962C8B-B14F-4D97-AF65-F5344CB8AC3E}">
        <p14:creationId xmlns:p14="http://schemas.microsoft.com/office/powerpoint/2010/main" val="126977131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Last Slide (No MVP Logo)">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04" y="3330261"/>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sp>
        <p:nvSpPr>
          <p:cNvPr id="4" name="Rectangle 3">
            <a:extLst>
              <a:ext uri="{FF2B5EF4-FFF2-40B4-BE49-F238E27FC236}">
                <a16:creationId xmlns:a16="http://schemas.microsoft.com/office/drawing/2014/main" id="{F2F4A9DF-9140-420B-BB59-BFDB0E6CBA68}"/>
              </a:ext>
            </a:extLst>
          </p:cNvPr>
          <p:cNvSpPr/>
          <p:nvPr/>
        </p:nvSpPr>
        <p:spPr>
          <a:xfrm>
            <a:off x="9270609" y="5120640"/>
            <a:ext cx="2002070" cy="9667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5D8EA15D-4B7E-4C65-B62C-D0AC8AA2ABF4}"/>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589164" y="5561052"/>
            <a:ext cx="1748131" cy="384048"/>
          </a:xfrm>
          <a:prstGeom prst="rect">
            <a:avLst/>
          </a:prstGeom>
        </p:spPr>
      </p:pic>
      <p:pic>
        <p:nvPicPr>
          <p:cNvPr id="11" name="Picture 10">
            <a:extLst>
              <a:ext uri="{FF2B5EF4-FFF2-40B4-BE49-F238E27FC236}">
                <a16:creationId xmlns:a16="http://schemas.microsoft.com/office/drawing/2014/main" id="{4ADF2A44-4A14-609B-35E8-3D10CC08449C}"/>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532572" y="875178"/>
            <a:ext cx="1861315" cy="777099"/>
          </a:xfrm>
          <a:prstGeom prst="rect">
            <a:avLst/>
          </a:prstGeom>
        </p:spPr>
      </p:pic>
    </p:spTree>
    <p:extLst>
      <p:ext uri="{BB962C8B-B14F-4D97-AF65-F5344CB8AC3E}">
        <p14:creationId xmlns:p14="http://schemas.microsoft.com/office/powerpoint/2010/main" val="326926305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No MVP Logo)">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6C2C4B7D-05BB-490C-BC25-46A6A033CA40}"/>
              </a:ext>
            </a:extLst>
          </p:cNvPr>
          <p:cNvPicPr>
            <a:picLocks noChangeAspect="1"/>
          </p:cNvPicPr>
          <p:nvPr/>
        </p:nvPicPr>
        <p:blipFill rotWithShape="1">
          <a:blip r:embed="rId3">
            <a:extLst>
              <a:ext uri="{28A0092B-C50C-407E-A947-70E740481C1C}">
                <a14:useLocalDpi xmlns:a14="http://schemas.microsoft.com/office/drawing/2010/main" val="0"/>
              </a:ext>
            </a:extLst>
          </a:blip>
          <a:srcRect l="10574" t="26566" r="10480" b="26284"/>
          <a:stretch/>
        </p:blipFill>
        <p:spPr>
          <a:xfrm>
            <a:off x="3158893" y="6033516"/>
            <a:ext cx="1748131" cy="384048"/>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8647" y="5988033"/>
            <a:ext cx="1133193" cy="457200"/>
          </a:xfrm>
          <a:prstGeom prst="rect">
            <a:avLst/>
          </a:prstGeom>
        </p:spPr>
      </p:pic>
      <p:sp>
        <p:nvSpPr>
          <p:cNvPr id="4" name="Rectangle 3">
            <a:extLst>
              <a:ext uri="{FF2B5EF4-FFF2-40B4-BE49-F238E27FC236}">
                <a16:creationId xmlns:a16="http://schemas.microsoft.com/office/drawing/2014/main" id="{15D7161C-DF01-4BDE-8F36-2809D083E93F}"/>
              </a:ext>
            </a:extLst>
          </p:cNvPr>
          <p:cNvSpPr/>
          <p:nvPr/>
        </p:nvSpPr>
        <p:spPr>
          <a:xfrm>
            <a:off x="5367130" y="5804452"/>
            <a:ext cx="1524000"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a:extLst>
              <a:ext uri="{FF2B5EF4-FFF2-40B4-BE49-F238E27FC236}">
                <a16:creationId xmlns:a16="http://schemas.microsoft.com/office/drawing/2014/main" id="{9777088E-D2B6-33B0-03E7-758AB7E3068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285994" y="232058"/>
            <a:ext cx="1991570" cy="828991"/>
          </a:xfrm>
          <a:prstGeom prst="rect">
            <a:avLst/>
          </a:prstGeom>
        </p:spPr>
      </p:pic>
    </p:spTree>
    <p:extLst>
      <p:ext uri="{BB962C8B-B14F-4D97-AF65-F5344CB8AC3E}">
        <p14:creationId xmlns:p14="http://schemas.microsoft.com/office/powerpoint/2010/main" val="13306346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7E8601AB-5705-4324-F8D9-40EDFA8704B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348942" y="767171"/>
            <a:ext cx="2034475" cy="849393"/>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5229" y="2547794"/>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4CE25380-6E55-47FA-85FD-87DB89E728A5}"/>
              </a:ext>
            </a:extLst>
          </p:cNvPr>
          <p:cNvPicPr>
            <a:picLocks noChangeAspect="1"/>
          </p:cNvPicPr>
          <p:nvPr/>
        </p:nvPicPr>
        <p:blipFill rotWithShape="1">
          <a:blip r:embed="rId6">
            <a:extLst>
              <a:ext uri="{28A0092B-C50C-407E-A947-70E740481C1C}">
                <a14:useLocalDpi xmlns:a14="http://schemas.microsoft.com/office/drawing/2010/main" val="0"/>
              </a:ext>
            </a:extLst>
          </a:blip>
          <a:srcRect l="10574" t="26566" r="10480" b="26284"/>
          <a:stretch/>
        </p:blipFill>
        <p:spPr>
          <a:xfrm>
            <a:off x="9584541" y="4038351"/>
            <a:ext cx="1748131" cy="384048"/>
          </a:xfrm>
          <a:prstGeom prst="rect">
            <a:avLst/>
          </a:prstGeom>
        </p:spPr>
      </p:pic>
    </p:spTree>
    <p:extLst>
      <p:ext uri="{BB962C8B-B14F-4D97-AF65-F5344CB8AC3E}">
        <p14:creationId xmlns:p14="http://schemas.microsoft.com/office/powerpoint/2010/main" val="16408743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No MVP Logo)">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454" y="3504662"/>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4CE25380-6E55-47FA-85FD-87DB89E728A5}"/>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492114" y="5939530"/>
            <a:ext cx="1748131" cy="384048"/>
          </a:xfrm>
          <a:prstGeom prst="rect">
            <a:avLst/>
          </a:prstGeom>
        </p:spPr>
      </p:pic>
      <p:sp>
        <p:nvSpPr>
          <p:cNvPr id="4" name="Rectangle 3">
            <a:extLst>
              <a:ext uri="{FF2B5EF4-FFF2-40B4-BE49-F238E27FC236}">
                <a16:creationId xmlns:a16="http://schemas.microsoft.com/office/drawing/2014/main" id="{5023C813-74BA-4A66-8C67-35A2F0AC5DD8}"/>
              </a:ext>
            </a:extLst>
          </p:cNvPr>
          <p:cNvSpPr/>
          <p:nvPr/>
        </p:nvSpPr>
        <p:spPr>
          <a:xfrm>
            <a:off x="9364616" y="5183634"/>
            <a:ext cx="196805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A950A4EF-C0A1-6B7C-5F65-3E8F9A7A378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348942" y="767171"/>
            <a:ext cx="2034475" cy="849393"/>
          </a:xfrm>
          <a:prstGeom prst="rect">
            <a:avLst/>
          </a:prstGeom>
        </p:spPr>
      </p:pic>
    </p:spTree>
    <p:extLst>
      <p:ext uri="{BB962C8B-B14F-4D97-AF65-F5344CB8AC3E}">
        <p14:creationId xmlns:p14="http://schemas.microsoft.com/office/powerpoint/2010/main" val="16667802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Light">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458" y="6033516"/>
            <a:ext cx="1133193" cy="4572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4AB1253B-7109-4F3A-A03D-314008EB36A0}"/>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5126244" y="6018276"/>
            <a:ext cx="1748131" cy="384048"/>
          </a:xfrm>
          <a:prstGeom prst="rect">
            <a:avLst/>
          </a:prstGeom>
        </p:spPr>
      </p:pic>
      <p:pic>
        <p:nvPicPr>
          <p:cNvPr id="5" name="Picture 4">
            <a:extLst>
              <a:ext uri="{FF2B5EF4-FFF2-40B4-BE49-F238E27FC236}">
                <a16:creationId xmlns:a16="http://schemas.microsoft.com/office/drawing/2014/main" id="{A755FEBD-36C5-BE99-29BB-A5BC1CA2A27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981568" y="266429"/>
            <a:ext cx="1983561" cy="828137"/>
          </a:xfrm>
          <a:prstGeom prst="rect">
            <a:avLst/>
          </a:prstGeom>
        </p:spPr>
      </p:pic>
    </p:spTree>
    <p:extLst>
      <p:ext uri="{BB962C8B-B14F-4D97-AF65-F5344CB8AC3E}">
        <p14:creationId xmlns:p14="http://schemas.microsoft.com/office/powerpoint/2010/main" val="11699584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Light (No MVP Logo)">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8647" y="5988033"/>
            <a:ext cx="1133193" cy="4572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4AB1253B-7109-4F3A-A03D-314008EB36A0}"/>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3158893" y="6033516"/>
            <a:ext cx="1748131" cy="384048"/>
          </a:xfrm>
          <a:prstGeom prst="rect">
            <a:avLst/>
          </a:prstGeom>
        </p:spPr>
      </p:pic>
      <p:sp>
        <p:nvSpPr>
          <p:cNvPr id="4" name="Rectangle 3">
            <a:extLst>
              <a:ext uri="{FF2B5EF4-FFF2-40B4-BE49-F238E27FC236}">
                <a16:creationId xmlns:a16="http://schemas.microsoft.com/office/drawing/2014/main" id="{295FFB38-9505-4E29-A443-885A7E102159}"/>
              </a:ext>
            </a:extLst>
          </p:cNvPr>
          <p:cNvSpPr/>
          <p:nvPr/>
        </p:nvSpPr>
        <p:spPr>
          <a:xfrm>
            <a:off x="5316922" y="5988033"/>
            <a:ext cx="196805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6705C56B-B774-E5C0-1613-B7E7D363D8E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981567" y="266429"/>
            <a:ext cx="1983561" cy="828137"/>
          </a:xfrm>
          <a:prstGeom prst="rect">
            <a:avLst/>
          </a:prstGeom>
        </p:spPr>
      </p:pic>
    </p:spTree>
    <p:extLst>
      <p:ext uri="{BB962C8B-B14F-4D97-AF65-F5344CB8AC3E}">
        <p14:creationId xmlns:p14="http://schemas.microsoft.com/office/powerpoint/2010/main" val="359371516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solidFill>
          <a:schemeClr val="accent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27062857-46A4-4A52-BDF9-7C0518A396A1}"/>
              </a:ext>
            </a:extLst>
          </p:cNvPr>
          <p:cNvSpPr>
            <a:spLocks noGrp="1"/>
          </p:cNvSpPr>
          <p:nvPr>
            <p:ph type="pic" sz="quarter" idx="10"/>
          </p:nvPr>
        </p:nvSpPr>
        <p:spPr>
          <a:xfrm>
            <a:off x="954088" y="483830"/>
            <a:ext cx="2771775" cy="2770188"/>
          </a:xfrm>
          <a:prstGeom prst="ellipse">
            <a:avLst/>
          </a:prstGeom>
          <a:solidFill>
            <a:schemeClr val="bg1">
              <a:lumMod val="50000"/>
              <a:lumOff val="50000"/>
            </a:schemeClr>
          </a:solidFill>
          <a:effectLst>
            <a:outerShdw blurRad="127000" dist="50800" dir="2700000" algn="tl" rotWithShape="0">
              <a:prstClr val="black">
                <a:alpha val="25000"/>
              </a:prstClr>
            </a:outerShdw>
          </a:effectLst>
        </p:spPr>
        <p:txBody>
          <a:bodyPr/>
          <a:lstStyle>
            <a:lvl1pPr marL="0" indent="0" algn="ctr">
              <a:spcBef>
                <a:spcPts val="0"/>
              </a:spcBef>
              <a:buNone/>
              <a:defRPr sz="1600"/>
            </a:lvl1pPr>
          </a:lstStyle>
          <a:p>
            <a:endParaRPr/>
          </a:p>
        </p:txBody>
      </p:sp>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4176353" y="567968"/>
            <a:ext cx="6948486"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4176353" y="3254018"/>
            <a:ext cx="6948486" cy="165576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964"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6012417"/>
            <a:ext cx="1133193" cy="457200"/>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613AB80-0830-4545-8F72-FCC6F54C3B99}"/>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7029282" y="6036801"/>
            <a:ext cx="1748131" cy="384048"/>
          </a:xfrm>
          <a:prstGeom prst="rect">
            <a:avLst/>
          </a:prstGeom>
        </p:spPr>
      </p:pic>
      <p:pic>
        <p:nvPicPr>
          <p:cNvPr id="13" name="Picture 12">
            <a:extLst>
              <a:ext uri="{FF2B5EF4-FFF2-40B4-BE49-F238E27FC236}">
                <a16:creationId xmlns:a16="http://schemas.microsoft.com/office/drawing/2014/main" id="{12DC17DF-04D7-3287-F078-8A8EB705F01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615406" y="5988033"/>
            <a:ext cx="1530862" cy="639135"/>
          </a:xfrm>
          <a:prstGeom prst="rect">
            <a:avLst/>
          </a:prstGeom>
        </p:spPr>
      </p:pic>
    </p:spTree>
    <p:extLst>
      <p:ext uri="{BB962C8B-B14F-4D97-AF65-F5344CB8AC3E}">
        <p14:creationId xmlns:p14="http://schemas.microsoft.com/office/powerpoint/2010/main" val="419273258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No MVP Logo)">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4081463" y="892175"/>
            <a:ext cx="6948486"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4081463" y="3578225"/>
            <a:ext cx="6948486" cy="165576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678"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5988033"/>
            <a:ext cx="1133193" cy="457200"/>
          </a:xfrm>
          <a:prstGeom prst="rect">
            <a:avLst/>
          </a:prstGeom>
        </p:spPr>
      </p:pic>
      <p:sp>
        <p:nvSpPr>
          <p:cNvPr id="4" name="Rectangle 3">
            <a:extLst>
              <a:ext uri="{FF2B5EF4-FFF2-40B4-BE49-F238E27FC236}">
                <a16:creationId xmlns:a16="http://schemas.microsoft.com/office/drawing/2014/main" id="{84588615-368F-4C6E-AFC8-D60960C241E2}"/>
              </a:ext>
            </a:extLst>
          </p:cNvPr>
          <p:cNvSpPr/>
          <p:nvPr/>
        </p:nvSpPr>
        <p:spPr>
          <a:xfrm>
            <a:off x="10439616" y="5799578"/>
            <a:ext cx="170911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Picture 16" descr="A picture containing drawing&#10;&#10;Description automatically generated">
            <a:extLst>
              <a:ext uri="{FF2B5EF4-FFF2-40B4-BE49-F238E27FC236}">
                <a16:creationId xmlns:a16="http://schemas.microsoft.com/office/drawing/2014/main" id="{3613AB80-0830-4545-8F72-FCC6F54C3B99}"/>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317820" y="6033516"/>
            <a:ext cx="1748131" cy="384048"/>
          </a:xfrm>
          <a:prstGeom prst="rect">
            <a:avLst/>
          </a:prstGeom>
        </p:spPr>
      </p:pic>
      <p:pic>
        <p:nvPicPr>
          <p:cNvPr id="6" name="Picture 5">
            <a:extLst>
              <a:ext uri="{FF2B5EF4-FFF2-40B4-BE49-F238E27FC236}">
                <a16:creationId xmlns:a16="http://schemas.microsoft.com/office/drawing/2014/main" id="{594205A9-AD2F-83D8-940E-AF1A1CB4D62A}"/>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710297" y="5905972"/>
            <a:ext cx="1530862" cy="639135"/>
          </a:xfrm>
          <a:prstGeom prst="rect">
            <a:avLst/>
          </a:prstGeom>
        </p:spPr>
      </p:pic>
      <p:sp>
        <p:nvSpPr>
          <p:cNvPr id="5" name="Picture Placeholder 14">
            <a:extLst>
              <a:ext uri="{FF2B5EF4-FFF2-40B4-BE49-F238E27FC236}">
                <a16:creationId xmlns:a16="http://schemas.microsoft.com/office/drawing/2014/main" id="{8DD896CE-0381-B0B2-E2E1-0C869589FA22}"/>
              </a:ext>
            </a:extLst>
          </p:cNvPr>
          <p:cNvSpPr>
            <a:spLocks noGrp="1"/>
          </p:cNvSpPr>
          <p:nvPr>
            <p:ph type="pic" sz="quarter" idx="10"/>
          </p:nvPr>
        </p:nvSpPr>
        <p:spPr>
          <a:xfrm>
            <a:off x="710297" y="808037"/>
            <a:ext cx="2771775" cy="2770188"/>
          </a:xfrm>
          <a:prstGeom prst="ellipse">
            <a:avLst/>
          </a:prstGeom>
          <a:solidFill>
            <a:schemeClr val="tx1">
              <a:lumMod val="65000"/>
            </a:schemeClr>
          </a:solidFill>
          <a:effectLst>
            <a:outerShdw blurRad="127000" dist="50800" dir="2700000" algn="tl" rotWithShape="0">
              <a:prstClr val="black">
                <a:alpha val="25000"/>
              </a:prstClr>
            </a:outerShdw>
          </a:effectLst>
        </p:spPr>
        <p:txBody>
          <a:bodyPr/>
          <a:lstStyle>
            <a:lvl1pPr marL="0" indent="0" algn="ctr">
              <a:spcBef>
                <a:spcPts val="0"/>
              </a:spcBef>
              <a:buNone/>
              <a:defRPr sz="1600"/>
            </a:lvl1pPr>
          </a:lstStyle>
          <a:p>
            <a:endParaRPr/>
          </a:p>
        </p:txBody>
      </p:sp>
    </p:spTree>
    <p:extLst>
      <p:ext uri="{BB962C8B-B14F-4D97-AF65-F5344CB8AC3E}">
        <p14:creationId xmlns:p14="http://schemas.microsoft.com/office/powerpoint/2010/main" val="12143535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031F4-9A09-4802-B649-CCD98C218F0E}"/>
              </a:ext>
            </a:extLst>
          </p:cNvPr>
          <p:cNvSpPr>
            <a:spLocks noGrp="1"/>
          </p:cNvSpPr>
          <p:nvPr>
            <p:ph type="title"/>
          </p:nvPr>
        </p:nvSpPr>
        <p:spPr>
          <a:xfrm>
            <a:off x="571500" y="269875"/>
            <a:ext cx="11049000" cy="949325"/>
          </a:xfrm>
          <a:prstGeom prst="rect">
            <a:avLst/>
          </a:prstGeom>
        </p:spPr>
        <p:txBody>
          <a:bodyPr vert="horz" lIns="0" tIns="0" rIns="0" bIns="0" rtlCol="0" anchor="b">
            <a:noAutofit/>
          </a:bodyPr>
          <a:lstStyle/>
          <a:p>
            <a:r>
              <a:t>Click to edit Master title style</a:t>
            </a:r>
          </a:p>
        </p:txBody>
      </p:sp>
      <p:sp>
        <p:nvSpPr>
          <p:cNvPr id="3" name="Text Placeholder 2">
            <a:extLst>
              <a:ext uri="{FF2B5EF4-FFF2-40B4-BE49-F238E27FC236}">
                <a16:creationId xmlns:a16="http://schemas.microsoft.com/office/drawing/2014/main" id="{3AFB62D3-847B-4456-86DC-15E150E9B1A9}"/>
              </a:ext>
            </a:extLst>
          </p:cNvPr>
          <p:cNvSpPr>
            <a:spLocks noGrp="1"/>
          </p:cNvSpPr>
          <p:nvPr>
            <p:ph type="body" idx="1"/>
          </p:nvPr>
        </p:nvSpPr>
        <p:spPr>
          <a:xfrm>
            <a:off x="571500" y="1562101"/>
            <a:ext cx="11049000" cy="4495799"/>
          </a:xfrm>
          <a:prstGeom prst="rect">
            <a:avLst/>
          </a:prstGeom>
        </p:spPr>
        <p:txBody>
          <a:bodyPr vert="horz" lIns="0" tIns="0" rIns="0" bIns="0" rtlCol="0">
            <a:no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D8DBDA85-5B1D-40E1-8D1C-691F2D2C651D}"/>
              </a:ext>
            </a:extLst>
          </p:cNvPr>
          <p:cNvSpPr>
            <a:spLocks noGrp="1"/>
          </p:cNvSpPr>
          <p:nvPr>
            <p:ph type="dt" sz="half" idx="2"/>
          </p:nvPr>
        </p:nvSpPr>
        <p:spPr>
          <a:xfrm>
            <a:off x="8235241" y="6356350"/>
            <a:ext cx="2743200" cy="365125"/>
          </a:xfrm>
          <a:prstGeom prst="rect">
            <a:avLst/>
          </a:prstGeom>
        </p:spPr>
        <p:txBody>
          <a:bodyPr vert="horz" lIns="0" tIns="0" rIns="0" bIns="0" rtlCol="0" anchor="ctr"/>
          <a:lstStyle>
            <a:lvl1pPr algn="r">
              <a:defRPr sz="1000">
                <a:solidFill>
                  <a:schemeClr val="bg1">
                    <a:lumMod val="50000"/>
                  </a:schemeClr>
                </a:solidFill>
              </a:defRPr>
            </a:lvl1pPr>
          </a:lstStyle>
          <a:p>
            <a:endParaRPr/>
          </a:p>
        </p:txBody>
      </p:sp>
      <p:sp>
        <p:nvSpPr>
          <p:cNvPr id="5" name="Footer Placeholder 4">
            <a:extLst>
              <a:ext uri="{FF2B5EF4-FFF2-40B4-BE49-F238E27FC236}">
                <a16:creationId xmlns:a16="http://schemas.microsoft.com/office/drawing/2014/main" id="{C557CD64-4412-4C9A-9B6A-8779C3C6BA34}"/>
              </a:ext>
            </a:extLst>
          </p:cNvPr>
          <p:cNvSpPr>
            <a:spLocks noGrp="1"/>
          </p:cNvSpPr>
          <p:nvPr>
            <p:ph type="ftr" sz="quarter" idx="3"/>
          </p:nvPr>
        </p:nvSpPr>
        <p:spPr>
          <a:xfrm>
            <a:off x="3956759" y="6356350"/>
            <a:ext cx="4278482" cy="365125"/>
          </a:xfrm>
          <a:prstGeom prst="rect">
            <a:avLst/>
          </a:prstGeom>
        </p:spPr>
        <p:txBody>
          <a:bodyPr vert="horz" lIns="0" tIns="0" rIns="0" bIns="0" rtlCol="0" anchor="ctr"/>
          <a:lstStyle>
            <a:lvl1pPr algn="ctr">
              <a:defRPr sz="1600">
                <a:solidFill>
                  <a:schemeClr val="bg1">
                    <a:lumMod val="50000"/>
                  </a:schemeClr>
                </a:solidFill>
              </a:defRPr>
            </a:lvl1pPr>
          </a:lstStyle>
          <a:p>
            <a:endParaRPr/>
          </a:p>
        </p:txBody>
      </p:sp>
      <p:sp>
        <p:nvSpPr>
          <p:cNvPr id="6" name="Slide Number Placeholder 5">
            <a:extLst>
              <a:ext uri="{FF2B5EF4-FFF2-40B4-BE49-F238E27FC236}">
                <a16:creationId xmlns:a16="http://schemas.microsoft.com/office/drawing/2014/main" id="{3F919A69-30DF-4D6B-8AAC-54834B69702F}"/>
              </a:ext>
            </a:extLst>
          </p:cNvPr>
          <p:cNvSpPr>
            <a:spLocks noGrp="1"/>
          </p:cNvSpPr>
          <p:nvPr>
            <p:ph type="sldNum" sz="quarter" idx="4"/>
          </p:nvPr>
        </p:nvSpPr>
        <p:spPr>
          <a:xfrm>
            <a:off x="11013742" y="6356350"/>
            <a:ext cx="606757" cy="365125"/>
          </a:xfrm>
          <a:prstGeom prst="rect">
            <a:avLst/>
          </a:prstGeom>
        </p:spPr>
        <p:txBody>
          <a:bodyPr vert="horz" lIns="0" tIns="0" rIns="0" bIns="0" rtlCol="0" anchor="ctr"/>
          <a:lstStyle>
            <a:lvl1pPr algn="r">
              <a:defRPr sz="1000">
                <a:solidFill>
                  <a:schemeClr val="bg1">
                    <a:lumMod val="50000"/>
                  </a:schemeClr>
                </a:solidFill>
              </a:defRPr>
            </a:lvl1pPr>
          </a:lstStyle>
          <a:p>
            <a:fld id="{1CF0E537-68B6-4488-A8E7-FE95F1460E3D}" type="slidenum">
              <a:rPr/>
              <a:pPr/>
              <a:t>‹#›</a:t>
            </a:fld>
            <a:endParaRPr/>
          </a:p>
        </p:txBody>
      </p:sp>
      <p:pic>
        <p:nvPicPr>
          <p:cNvPr id="7" name="Picture 6">
            <a:extLst>
              <a:ext uri="{FF2B5EF4-FFF2-40B4-BE49-F238E27FC236}">
                <a16:creationId xmlns:a16="http://schemas.microsoft.com/office/drawing/2014/main" id="{962D9AA9-4074-1795-D8A8-35FA562D74CE}"/>
              </a:ext>
            </a:extLst>
          </p:cNvPr>
          <p:cNvPicPr>
            <a:picLocks noChangeAspect="1"/>
          </p:cNvPicPr>
          <p:nvPr userDrawn="1"/>
        </p:nvPicPr>
        <p:blipFill>
          <a:blip r:embed="rId28">
            <a:extLst>
              <a:ext uri="{28A0092B-C50C-407E-A947-70E740481C1C}">
                <a14:useLocalDpi xmlns:a14="http://schemas.microsoft.com/office/drawing/2010/main" val="0"/>
              </a:ext>
            </a:extLst>
          </a:blip>
          <a:srcRect/>
          <a:stretch/>
        </p:blipFill>
        <p:spPr>
          <a:xfrm>
            <a:off x="801891" y="6150285"/>
            <a:ext cx="1530862" cy="639135"/>
          </a:xfrm>
          <a:prstGeom prst="rect">
            <a:avLst/>
          </a:prstGeom>
        </p:spPr>
      </p:pic>
    </p:spTree>
    <p:extLst>
      <p:ext uri="{BB962C8B-B14F-4D97-AF65-F5344CB8AC3E}">
        <p14:creationId xmlns:p14="http://schemas.microsoft.com/office/powerpoint/2010/main" val="4214897486"/>
      </p:ext>
    </p:extLst>
  </p:cSld>
  <p:clrMap bg1="lt1" tx1="dk1" bg2="lt2" tx2="dk2" accent1="accent1" accent2="accent2" accent3="accent3" accent4="accent4" accent5="accent5" accent6="accent6" hlink="hlink" folHlink="folHlink"/>
  <p:sldLayoutIdLst>
    <p:sldLayoutId id="2147483674" r:id="rId1"/>
    <p:sldLayoutId id="2147483692" r:id="rId2"/>
    <p:sldLayoutId id="2147483688" r:id="rId3"/>
    <p:sldLayoutId id="2147483675" r:id="rId4"/>
    <p:sldLayoutId id="2147483689" r:id="rId5"/>
    <p:sldLayoutId id="2147483677" r:id="rId6"/>
    <p:sldLayoutId id="2147483690" r:id="rId7"/>
    <p:sldLayoutId id="2147483671" r:id="rId8"/>
    <p:sldLayoutId id="2147483691" r:id="rId9"/>
    <p:sldLayoutId id="2147483687" r:id="rId10"/>
    <p:sldLayoutId id="2147483650" r:id="rId11"/>
    <p:sldLayoutId id="2147483654" r:id="rId12"/>
    <p:sldLayoutId id="2147483655" r:id="rId13"/>
    <p:sldLayoutId id="2147483652" r:id="rId14"/>
    <p:sldLayoutId id="2147483656" r:id="rId15"/>
    <p:sldLayoutId id="2147483679" r:id="rId16"/>
    <p:sldLayoutId id="2147483684" r:id="rId17"/>
    <p:sldLayoutId id="2147483678" r:id="rId18"/>
    <p:sldLayoutId id="2147483660" r:id="rId19"/>
    <p:sldLayoutId id="2147483662" r:id="rId20"/>
    <p:sldLayoutId id="2147483683" r:id="rId21"/>
    <p:sldLayoutId id="2147483685" r:id="rId22"/>
    <p:sldLayoutId id="2147483686" r:id="rId23"/>
    <p:sldLayoutId id="2147483682" r:id="rId24"/>
    <p:sldLayoutId id="2147483680" r:id="rId25"/>
    <p:sldLayoutId id="2147483681" r:id="rId26"/>
  </p:sldLayoutIdLst>
  <p:hf sldNum="0"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800"/>
        </a:spcBef>
        <a:buClr>
          <a:srgbClr val="A5A5A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Clr>
          <a:srgbClr val="A5A5A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5pPr>
      <a:lvl6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6pPr>
      <a:lvl7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7pPr>
      <a:lvl8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8pPr>
      <a:lvl9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p15:clr>
            <a:srgbClr val="A4A3A4"/>
          </p15:clr>
        </p15:guide>
        <p15:guide id="2" pos="360">
          <p15:clr>
            <a:srgbClr val="A4A3A4"/>
          </p15:clr>
        </p15:guide>
        <p15:guide id="3" pos="7320">
          <p15:clr>
            <a:srgbClr val="A4A3A4"/>
          </p15:clr>
        </p15:guide>
        <p15:guide id="4" orient="horz" pos="984">
          <p15:clr>
            <a:srgbClr val="A4A3A4"/>
          </p15:clr>
        </p15:guide>
        <p15:guide id="5" orient="horz" pos="3816">
          <p15:clr>
            <a:srgbClr val="A4A3A4"/>
          </p15:clr>
        </p15:guide>
        <p15:guide id="6" orient="horz" pos="3672">
          <p15:clr>
            <a:srgbClr val="A4A3A4"/>
          </p15:clr>
        </p15:guide>
        <p15:guide id="7" pos="3840">
          <p15:clr>
            <a:srgbClr val="A4A3A4"/>
          </p15:clr>
        </p15:guide>
        <p15:guide id="8" orient="horz" pos="2160">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svg"/><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4.jpg"/><Relationship Id="rId5" Type="http://schemas.microsoft.com/office/2007/relationships/hdphoto" Target="../media/hdphoto2.wdp"/><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slideLayout" Target="../slideLayouts/slideLayout12.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jpg"/><Relationship Id="rId7"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27.svg"/><Relationship Id="rId5" Type="http://schemas.microsoft.com/office/2007/relationships/hdphoto" Target="../media/hdphoto1.wdp"/><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nkedin, gray, Circle icon">
            <a:extLst>
              <a:ext uri="{FF2B5EF4-FFF2-40B4-BE49-F238E27FC236}">
                <a16:creationId xmlns:a16="http://schemas.microsoft.com/office/drawing/2014/main" id="{C7376E68-A046-329D-2AFC-FBAC28CEA8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3725863" y="4302890"/>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rl Icon - Free PNG &amp; SVG 447685 - Noun Project">
            <a:extLst>
              <a:ext uri="{FF2B5EF4-FFF2-40B4-BE49-F238E27FC236}">
                <a16:creationId xmlns:a16="http://schemas.microsoft.com/office/drawing/2014/main" id="{DB9DCE68-FFEE-3ABC-4841-4CD317DC391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725863" y="3865799"/>
            <a:ext cx="262635" cy="262635"/>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9">
            <a:extLst>
              <a:ext uri="{FF2B5EF4-FFF2-40B4-BE49-F238E27FC236}">
                <a16:creationId xmlns:a16="http://schemas.microsoft.com/office/drawing/2014/main" id="{ECDE5B84-6D6C-E96B-D7BA-897F5FA821C3}"/>
              </a:ext>
            </a:extLst>
          </p:cNvPr>
          <p:cNvSpPr>
            <a:spLocks noGrp="1"/>
          </p:cNvSpPr>
          <p:nvPr>
            <p:ph type="ctrTitle"/>
          </p:nvPr>
        </p:nvSpPr>
        <p:spPr/>
        <p:txBody>
          <a:bodyPr anchor="t"/>
          <a:lstStyle/>
          <a:p>
            <a:r>
              <a:rPr lang="en-US" dirty="0"/>
              <a:t>MODERN DATA ANALYTICS IN EXCEL</a:t>
            </a:r>
            <a:endParaRPr lang="en-AU" dirty="0"/>
          </a:p>
        </p:txBody>
      </p:sp>
      <p:sp>
        <p:nvSpPr>
          <p:cNvPr id="21" name="Subtitle 20">
            <a:extLst>
              <a:ext uri="{FF2B5EF4-FFF2-40B4-BE49-F238E27FC236}">
                <a16:creationId xmlns:a16="http://schemas.microsoft.com/office/drawing/2014/main" id="{9CBF29CC-7259-044B-3CEC-C2DB26B63294}"/>
              </a:ext>
            </a:extLst>
          </p:cNvPr>
          <p:cNvSpPr>
            <a:spLocks noGrp="1"/>
          </p:cNvSpPr>
          <p:nvPr>
            <p:ph type="subTitle" idx="1"/>
          </p:nvPr>
        </p:nvSpPr>
        <p:spPr>
          <a:xfrm>
            <a:off x="4200335" y="2777246"/>
            <a:ext cx="6948486" cy="1655763"/>
          </a:xfrm>
        </p:spPr>
        <p:txBody>
          <a:bodyPr/>
          <a:lstStyle/>
          <a:p>
            <a:r>
              <a:rPr lang="en-US" dirty="0"/>
              <a:t>George Mount</a:t>
            </a:r>
          </a:p>
          <a:p>
            <a:pPr>
              <a:spcBef>
                <a:spcPts val="1200"/>
              </a:spcBef>
            </a:pPr>
            <a:r>
              <a:rPr lang="en-US" sz="2800" dirty="0"/>
              <a:t>Founder, Stringfest Analytics</a:t>
            </a:r>
            <a:br>
              <a:rPr lang="en-US" sz="2800" dirty="0"/>
            </a:br>
            <a:r>
              <a:rPr lang="en-US" sz="2800" dirty="0"/>
              <a:t>stringfestanalytics.com|  @gjmount linkedin.com/in/gjmount</a:t>
            </a:r>
            <a:br>
              <a:rPr lang="en-US" sz="2800" dirty="0"/>
            </a:br>
            <a:r>
              <a:rPr lang="en-US" sz="2800" dirty="0"/>
              <a:t>george@stringfestanalytics.com</a:t>
            </a:r>
          </a:p>
          <a:p>
            <a:endParaRPr lang="en-AU" dirty="0"/>
          </a:p>
        </p:txBody>
      </p:sp>
      <p:pic>
        <p:nvPicPr>
          <p:cNvPr id="3" name="Picture Placeholder 2" descr="A person with a beard smiling&#10;&#10;Description automatically generated">
            <a:extLst>
              <a:ext uri="{FF2B5EF4-FFF2-40B4-BE49-F238E27FC236}">
                <a16:creationId xmlns:a16="http://schemas.microsoft.com/office/drawing/2014/main" id="{563BCBD4-A0CA-772D-DB23-E3B03F547925}"/>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9" b="29"/>
          <a:stretch>
            <a:fillRect/>
          </a:stretch>
        </p:blipFill>
        <p:spPr/>
      </p:pic>
      <p:pic>
        <p:nvPicPr>
          <p:cNvPr id="17" name="Content Placeholder 8" descr="Envelope with solid fill">
            <a:extLst>
              <a:ext uri="{FF2B5EF4-FFF2-40B4-BE49-F238E27FC236}">
                <a16:creationId xmlns:a16="http://schemas.microsoft.com/office/drawing/2014/main" id="{1973B3EE-ACEA-FDA6-24BF-FCBD04CCE4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725863" y="4737584"/>
            <a:ext cx="260238" cy="260238"/>
          </a:xfrm>
          <a:prstGeom prst="rect">
            <a:avLst/>
          </a:prstGeom>
        </p:spPr>
      </p:pic>
    </p:spTree>
    <p:extLst>
      <p:ext uri="{BB962C8B-B14F-4D97-AF65-F5344CB8AC3E}">
        <p14:creationId xmlns:p14="http://schemas.microsoft.com/office/powerpoint/2010/main" val="368839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E8AC38-FC38-EE4D-7FDD-D0D4C78D7161}"/>
              </a:ext>
            </a:extLst>
          </p:cNvPr>
          <p:cNvSpPr>
            <a:spLocks noGrp="1"/>
          </p:cNvSpPr>
          <p:nvPr>
            <p:ph type="title"/>
          </p:nvPr>
        </p:nvSpPr>
        <p:spPr/>
        <p:txBody>
          <a:bodyPr/>
          <a:lstStyle/>
          <a:p>
            <a:r>
              <a:rPr lang="en-US" dirty="0"/>
              <a:t>Color palette</a:t>
            </a:r>
            <a:endParaRPr lang="en-AU" dirty="0"/>
          </a:p>
        </p:txBody>
      </p:sp>
      <p:sp>
        <p:nvSpPr>
          <p:cNvPr id="6" name="Rectangle 5">
            <a:extLst>
              <a:ext uri="{FF2B5EF4-FFF2-40B4-BE49-F238E27FC236}">
                <a16:creationId xmlns:a16="http://schemas.microsoft.com/office/drawing/2014/main" id="{7355BC6D-3640-FB45-4CDB-7F319809B9A1}"/>
              </a:ext>
            </a:extLst>
          </p:cNvPr>
          <p:cNvSpPr/>
          <p:nvPr>
            <p:custDataLst>
              <p:tags r:id="rId1"/>
            </p:custDataLst>
          </p:nvPr>
        </p:nvSpPr>
        <p:spPr>
          <a:xfrm>
            <a:off x="2730500" y="1999049"/>
            <a:ext cx="1016000" cy="1016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0</a:t>
            </a:r>
          </a:p>
          <a:p>
            <a:r>
              <a:rPr lang="en-US" sz="1200"/>
              <a:t>0</a:t>
            </a:r>
          </a:p>
          <a:p>
            <a:r>
              <a:rPr lang="en-US" sz="1200"/>
              <a:t>0</a:t>
            </a:r>
          </a:p>
        </p:txBody>
      </p:sp>
      <p:sp>
        <p:nvSpPr>
          <p:cNvPr id="7" name="TextBox 6">
            <a:extLst>
              <a:ext uri="{FF2B5EF4-FFF2-40B4-BE49-F238E27FC236}">
                <a16:creationId xmlns:a16="http://schemas.microsoft.com/office/drawing/2014/main" id="{999B614A-33FA-5DC8-F76F-E2CE2E6D7E2F}"/>
              </a:ext>
            </a:extLst>
          </p:cNvPr>
          <p:cNvSpPr txBox="1"/>
          <p:nvPr>
            <p:custDataLst>
              <p:tags r:id="rId2"/>
            </p:custDataLst>
          </p:nvPr>
        </p:nvSpPr>
        <p:spPr>
          <a:xfrm>
            <a:off x="2540000" y="3015049"/>
            <a:ext cx="1397000" cy="276999"/>
          </a:xfrm>
          <a:prstGeom prst="rect">
            <a:avLst/>
          </a:prstGeom>
          <a:noFill/>
        </p:spPr>
        <p:txBody>
          <a:bodyPr vert="horz" rtlCol="0">
            <a:spAutoFit/>
          </a:bodyPr>
          <a:lstStyle/>
          <a:p>
            <a:pPr algn="ctr"/>
            <a:r>
              <a:rPr lang="en-US" sz="1200"/>
              <a:t>Dark 1</a:t>
            </a:r>
          </a:p>
        </p:txBody>
      </p:sp>
      <p:sp>
        <p:nvSpPr>
          <p:cNvPr id="8" name="Rectangle 7">
            <a:extLst>
              <a:ext uri="{FF2B5EF4-FFF2-40B4-BE49-F238E27FC236}">
                <a16:creationId xmlns:a16="http://schemas.microsoft.com/office/drawing/2014/main" id="{CD389218-8BD8-6FE4-C49D-A621A75DDF92}"/>
              </a:ext>
            </a:extLst>
          </p:cNvPr>
          <p:cNvSpPr/>
          <p:nvPr>
            <p:custDataLst>
              <p:tags r:id="rId3"/>
            </p:custDataLst>
          </p:nvPr>
        </p:nvSpPr>
        <p:spPr>
          <a:xfrm>
            <a:off x="3873500" y="1999049"/>
            <a:ext cx="1016000" cy="101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255</a:t>
            </a:r>
          </a:p>
          <a:p>
            <a:r>
              <a:rPr lang="en-US" sz="1200">
                <a:solidFill>
                  <a:schemeClr val="tx1"/>
                </a:solidFill>
              </a:rPr>
              <a:t>255</a:t>
            </a:r>
          </a:p>
          <a:p>
            <a:r>
              <a:rPr lang="en-US" sz="1200">
                <a:solidFill>
                  <a:schemeClr val="tx1"/>
                </a:solidFill>
              </a:rPr>
              <a:t>255</a:t>
            </a:r>
          </a:p>
        </p:txBody>
      </p:sp>
      <p:sp>
        <p:nvSpPr>
          <p:cNvPr id="9" name="TextBox 8">
            <a:extLst>
              <a:ext uri="{FF2B5EF4-FFF2-40B4-BE49-F238E27FC236}">
                <a16:creationId xmlns:a16="http://schemas.microsoft.com/office/drawing/2014/main" id="{EAFBD962-4463-CDD2-9E93-84AB88AFF96A}"/>
              </a:ext>
            </a:extLst>
          </p:cNvPr>
          <p:cNvSpPr txBox="1"/>
          <p:nvPr>
            <p:custDataLst>
              <p:tags r:id="rId4"/>
            </p:custDataLst>
          </p:nvPr>
        </p:nvSpPr>
        <p:spPr>
          <a:xfrm>
            <a:off x="3683000" y="3015049"/>
            <a:ext cx="1397000" cy="276999"/>
          </a:xfrm>
          <a:prstGeom prst="rect">
            <a:avLst/>
          </a:prstGeom>
          <a:noFill/>
        </p:spPr>
        <p:txBody>
          <a:bodyPr vert="horz" rtlCol="0">
            <a:spAutoFit/>
          </a:bodyPr>
          <a:lstStyle/>
          <a:p>
            <a:pPr algn="ctr"/>
            <a:r>
              <a:rPr lang="en-US" sz="1200"/>
              <a:t>Light 1</a:t>
            </a:r>
          </a:p>
        </p:txBody>
      </p:sp>
      <p:sp>
        <p:nvSpPr>
          <p:cNvPr id="10" name="Rectangle 9">
            <a:extLst>
              <a:ext uri="{FF2B5EF4-FFF2-40B4-BE49-F238E27FC236}">
                <a16:creationId xmlns:a16="http://schemas.microsoft.com/office/drawing/2014/main" id="{490225B8-91DA-E8EA-16FD-E50F8398A009}"/>
              </a:ext>
            </a:extLst>
          </p:cNvPr>
          <p:cNvSpPr/>
          <p:nvPr>
            <p:custDataLst>
              <p:tags r:id="rId5"/>
            </p:custDataLst>
          </p:nvPr>
        </p:nvSpPr>
        <p:spPr>
          <a:xfrm>
            <a:off x="5016500" y="1999049"/>
            <a:ext cx="1016000" cy="1016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69</a:t>
            </a:r>
          </a:p>
          <a:p>
            <a:r>
              <a:rPr lang="en-US" sz="1200" dirty="0"/>
              <a:t>166</a:t>
            </a:r>
          </a:p>
          <a:p>
            <a:r>
              <a:rPr lang="en-US" sz="1200" dirty="0"/>
              <a:t>73</a:t>
            </a:r>
          </a:p>
        </p:txBody>
      </p:sp>
      <p:sp>
        <p:nvSpPr>
          <p:cNvPr id="11" name="TextBox 10">
            <a:extLst>
              <a:ext uri="{FF2B5EF4-FFF2-40B4-BE49-F238E27FC236}">
                <a16:creationId xmlns:a16="http://schemas.microsoft.com/office/drawing/2014/main" id="{0BCEB276-9B09-9BBB-505F-431C4C9CE137}"/>
              </a:ext>
            </a:extLst>
          </p:cNvPr>
          <p:cNvSpPr txBox="1"/>
          <p:nvPr>
            <p:custDataLst>
              <p:tags r:id="rId6"/>
            </p:custDataLst>
          </p:nvPr>
        </p:nvSpPr>
        <p:spPr>
          <a:xfrm>
            <a:off x="4826000" y="3015049"/>
            <a:ext cx="1397000" cy="276999"/>
          </a:xfrm>
          <a:prstGeom prst="rect">
            <a:avLst/>
          </a:prstGeom>
          <a:noFill/>
        </p:spPr>
        <p:txBody>
          <a:bodyPr vert="horz" rtlCol="0">
            <a:spAutoFit/>
          </a:bodyPr>
          <a:lstStyle/>
          <a:p>
            <a:pPr algn="ctr"/>
            <a:r>
              <a:rPr lang="en-US" sz="1200"/>
              <a:t>Dark 2</a:t>
            </a:r>
          </a:p>
        </p:txBody>
      </p:sp>
      <p:sp>
        <p:nvSpPr>
          <p:cNvPr id="12" name="Rectangle 11">
            <a:extLst>
              <a:ext uri="{FF2B5EF4-FFF2-40B4-BE49-F238E27FC236}">
                <a16:creationId xmlns:a16="http://schemas.microsoft.com/office/drawing/2014/main" id="{92C78053-C6CD-AC74-ADB4-D5250E705A72}"/>
              </a:ext>
            </a:extLst>
          </p:cNvPr>
          <p:cNvSpPr/>
          <p:nvPr>
            <p:custDataLst>
              <p:tags r:id="rId7"/>
            </p:custDataLst>
          </p:nvPr>
        </p:nvSpPr>
        <p:spPr>
          <a:xfrm>
            <a:off x="6159500" y="1999049"/>
            <a:ext cx="1016000" cy="1016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231</a:t>
            </a:r>
          </a:p>
          <a:p>
            <a:r>
              <a:rPr lang="en-US" sz="1200">
                <a:solidFill>
                  <a:schemeClr val="tx1"/>
                </a:solidFill>
              </a:rPr>
              <a:t>230</a:t>
            </a:r>
          </a:p>
          <a:p>
            <a:r>
              <a:rPr lang="en-US" sz="1200">
                <a:solidFill>
                  <a:schemeClr val="tx1"/>
                </a:solidFill>
              </a:rPr>
              <a:t>230</a:t>
            </a:r>
          </a:p>
        </p:txBody>
      </p:sp>
      <p:sp>
        <p:nvSpPr>
          <p:cNvPr id="13" name="TextBox 12">
            <a:extLst>
              <a:ext uri="{FF2B5EF4-FFF2-40B4-BE49-F238E27FC236}">
                <a16:creationId xmlns:a16="http://schemas.microsoft.com/office/drawing/2014/main" id="{D1DC70F7-0F27-2AE7-7FB6-7693EC79C7DD}"/>
              </a:ext>
            </a:extLst>
          </p:cNvPr>
          <p:cNvSpPr txBox="1"/>
          <p:nvPr>
            <p:custDataLst>
              <p:tags r:id="rId8"/>
            </p:custDataLst>
          </p:nvPr>
        </p:nvSpPr>
        <p:spPr>
          <a:xfrm>
            <a:off x="5969000" y="3015049"/>
            <a:ext cx="1397000" cy="276999"/>
          </a:xfrm>
          <a:prstGeom prst="rect">
            <a:avLst/>
          </a:prstGeom>
          <a:noFill/>
        </p:spPr>
        <p:txBody>
          <a:bodyPr vert="horz" rtlCol="0">
            <a:spAutoFit/>
          </a:bodyPr>
          <a:lstStyle/>
          <a:p>
            <a:pPr algn="ctr"/>
            <a:r>
              <a:rPr lang="en-US" sz="1200"/>
              <a:t>Light 2</a:t>
            </a:r>
          </a:p>
        </p:txBody>
      </p:sp>
      <p:sp>
        <p:nvSpPr>
          <p:cNvPr id="14" name="TextBox 13">
            <a:extLst>
              <a:ext uri="{FF2B5EF4-FFF2-40B4-BE49-F238E27FC236}">
                <a16:creationId xmlns:a16="http://schemas.microsoft.com/office/drawing/2014/main" id="{8539440F-0762-8CCD-B20A-DC407FAFD1EE}"/>
              </a:ext>
            </a:extLst>
          </p:cNvPr>
          <p:cNvSpPr txBox="1"/>
          <p:nvPr>
            <p:custDataLst>
              <p:tags r:id="rId9"/>
            </p:custDataLst>
          </p:nvPr>
        </p:nvSpPr>
        <p:spPr>
          <a:xfrm>
            <a:off x="2540000" y="4581952"/>
            <a:ext cx="1397000" cy="276999"/>
          </a:xfrm>
          <a:prstGeom prst="rect">
            <a:avLst/>
          </a:prstGeom>
          <a:noFill/>
        </p:spPr>
        <p:txBody>
          <a:bodyPr vert="horz" rtlCol="0">
            <a:spAutoFit/>
          </a:bodyPr>
          <a:lstStyle/>
          <a:p>
            <a:pPr algn="ctr"/>
            <a:r>
              <a:rPr lang="en-US" sz="1200"/>
              <a:t>Accent 1</a:t>
            </a:r>
          </a:p>
        </p:txBody>
      </p:sp>
      <p:sp>
        <p:nvSpPr>
          <p:cNvPr id="15" name="TextBox 14">
            <a:extLst>
              <a:ext uri="{FF2B5EF4-FFF2-40B4-BE49-F238E27FC236}">
                <a16:creationId xmlns:a16="http://schemas.microsoft.com/office/drawing/2014/main" id="{B7A5BC1F-483A-C0DC-1074-D0BBA5A25EC6}"/>
              </a:ext>
            </a:extLst>
          </p:cNvPr>
          <p:cNvSpPr txBox="1"/>
          <p:nvPr>
            <p:custDataLst>
              <p:tags r:id="rId10"/>
            </p:custDataLst>
          </p:nvPr>
        </p:nvSpPr>
        <p:spPr>
          <a:xfrm>
            <a:off x="3683000" y="4581952"/>
            <a:ext cx="1397000" cy="276999"/>
          </a:xfrm>
          <a:prstGeom prst="rect">
            <a:avLst/>
          </a:prstGeom>
          <a:noFill/>
        </p:spPr>
        <p:txBody>
          <a:bodyPr vert="horz" rtlCol="0">
            <a:spAutoFit/>
          </a:bodyPr>
          <a:lstStyle/>
          <a:p>
            <a:pPr algn="ctr"/>
            <a:r>
              <a:rPr lang="en-US" sz="1200"/>
              <a:t>Accent 2</a:t>
            </a:r>
          </a:p>
        </p:txBody>
      </p:sp>
      <p:sp>
        <p:nvSpPr>
          <p:cNvPr id="16" name="TextBox 15">
            <a:extLst>
              <a:ext uri="{FF2B5EF4-FFF2-40B4-BE49-F238E27FC236}">
                <a16:creationId xmlns:a16="http://schemas.microsoft.com/office/drawing/2014/main" id="{B8947F75-AA6B-7AFC-7665-C53451E76243}"/>
              </a:ext>
            </a:extLst>
          </p:cNvPr>
          <p:cNvSpPr txBox="1"/>
          <p:nvPr>
            <p:custDataLst>
              <p:tags r:id="rId11"/>
            </p:custDataLst>
          </p:nvPr>
        </p:nvSpPr>
        <p:spPr>
          <a:xfrm>
            <a:off x="4826000" y="4581952"/>
            <a:ext cx="1397000" cy="276999"/>
          </a:xfrm>
          <a:prstGeom prst="rect">
            <a:avLst/>
          </a:prstGeom>
          <a:noFill/>
        </p:spPr>
        <p:txBody>
          <a:bodyPr vert="horz" rtlCol="0">
            <a:spAutoFit/>
          </a:bodyPr>
          <a:lstStyle/>
          <a:p>
            <a:pPr algn="ctr"/>
            <a:r>
              <a:rPr lang="en-US" sz="1200"/>
              <a:t>Accent 3</a:t>
            </a:r>
          </a:p>
        </p:txBody>
      </p:sp>
      <p:sp>
        <p:nvSpPr>
          <p:cNvPr id="17" name="TextBox 16">
            <a:extLst>
              <a:ext uri="{FF2B5EF4-FFF2-40B4-BE49-F238E27FC236}">
                <a16:creationId xmlns:a16="http://schemas.microsoft.com/office/drawing/2014/main" id="{03368CC0-FB89-6245-AC8D-29CA2085BE12}"/>
              </a:ext>
            </a:extLst>
          </p:cNvPr>
          <p:cNvSpPr txBox="1"/>
          <p:nvPr>
            <p:custDataLst>
              <p:tags r:id="rId12"/>
            </p:custDataLst>
          </p:nvPr>
        </p:nvSpPr>
        <p:spPr>
          <a:xfrm>
            <a:off x="5969000" y="4581952"/>
            <a:ext cx="1397000" cy="276999"/>
          </a:xfrm>
          <a:prstGeom prst="rect">
            <a:avLst/>
          </a:prstGeom>
          <a:noFill/>
        </p:spPr>
        <p:txBody>
          <a:bodyPr vert="horz" rtlCol="0">
            <a:spAutoFit/>
          </a:bodyPr>
          <a:lstStyle/>
          <a:p>
            <a:pPr algn="ctr"/>
            <a:r>
              <a:rPr lang="en-US" sz="1200"/>
              <a:t>Accent 4</a:t>
            </a:r>
          </a:p>
        </p:txBody>
      </p:sp>
      <p:sp>
        <p:nvSpPr>
          <p:cNvPr id="18" name="TextBox 17">
            <a:extLst>
              <a:ext uri="{FF2B5EF4-FFF2-40B4-BE49-F238E27FC236}">
                <a16:creationId xmlns:a16="http://schemas.microsoft.com/office/drawing/2014/main" id="{F1CB4F78-6F1A-ECFC-ECBC-CD9A107EB14E}"/>
              </a:ext>
            </a:extLst>
          </p:cNvPr>
          <p:cNvSpPr txBox="1"/>
          <p:nvPr>
            <p:custDataLst>
              <p:tags r:id="rId13"/>
            </p:custDataLst>
          </p:nvPr>
        </p:nvSpPr>
        <p:spPr>
          <a:xfrm>
            <a:off x="7112000" y="4581952"/>
            <a:ext cx="1397000" cy="276999"/>
          </a:xfrm>
          <a:prstGeom prst="rect">
            <a:avLst/>
          </a:prstGeom>
          <a:noFill/>
        </p:spPr>
        <p:txBody>
          <a:bodyPr vert="horz" rtlCol="0">
            <a:spAutoFit/>
          </a:bodyPr>
          <a:lstStyle/>
          <a:p>
            <a:pPr algn="ctr"/>
            <a:r>
              <a:rPr lang="en-US" sz="1200"/>
              <a:t>Accent 5</a:t>
            </a:r>
          </a:p>
        </p:txBody>
      </p:sp>
      <p:sp>
        <p:nvSpPr>
          <p:cNvPr id="19" name="TextBox 18">
            <a:extLst>
              <a:ext uri="{FF2B5EF4-FFF2-40B4-BE49-F238E27FC236}">
                <a16:creationId xmlns:a16="http://schemas.microsoft.com/office/drawing/2014/main" id="{F46C0077-9915-137F-BC85-B6BB5B95B54B}"/>
              </a:ext>
            </a:extLst>
          </p:cNvPr>
          <p:cNvSpPr txBox="1"/>
          <p:nvPr>
            <p:custDataLst>
              <p:tags r:id="rId14"/>
            </p:custDataLst>
          </p:nvPr>
        </p:nvSpPr>
        <p:spPr>
          <a:xfrm>
            <a:off x="8255000" y="4581952"/>
            <a:ext cx="1397000" cy="276999"/>
          </a:xfrm>
          <a:prstGeom prst="rect">
            <a:avLst/>
          </a:prstGeom>
          <a:noFill/>
        </p:spPr>
        <p:txBody>
          <a:bodyPr vert="horz" rtlCol="0">
            <a:spAutoFit/>
          </a:bodyPr>
          <a:lstStyle/>
          <a:p>
            <a:pPr algn="ctr"/>
            <a:r>
              <a:rPr lang="en-US" sz="1200"/>
              <a:t>Accent 6</a:t>
            </a:r>
          </a:p>
        </p:txBody>
      </p:sp>
      <p:sp>
        <p:nvSpPr>
          <p:cNvPr id="20" name="Rectangle 19">
            <a:extLst>
              <a:ext uri="{FF2B5EF4-FFF2-40B4-BE49-F238E27FC236}">
                <a16:creationId xmlns:a16="http://schemas.microsoft.com/office/drawing/2014/main" id="{88A13102-AD6B-61DA-5EA5-34847008AAB7}"/>
              </a:ext>
            </a:extLst>
          </p:cNvPr>
          <p:cNvSpPr/>
          <p:nvPr>
            <p:custDataLst>
              <p:tags r:id="rId15"/>
            </p:custDataLst>
          </p:nvPr>
        </p:nvSpPr>
        <p:spPr>
          <a:xfrm>
            <a:off x="7302500" y="1999049"/>
            <a:ext cx="1016000" cy="1016000"/>
          </a:xfrm>
          <a:prstGeom prst="rect">
            <a:avLst/>
          </a:prstGeom>
          <a:solidFill>
            <a:srgbClr val="45A6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69</a:t>
            </a:r>
          </a:p>
          <a:p>
            <a:r>
              <a:rPr lang="en-US" sz="1200" dirty="0"/>
              <a:t>166</a:t>
            </a:r>
          </a:p>
          <a:p>
            <a:r>
              <a:rPr lang="en-US" sz="1200" dirty="0"/>
              <a:t>73</a:t>
            </a:r>
          </a:p>
        </p:txBody>
      </p:sp>
      <p:sp>
        <p:nvSpPr>
          <p:cNvPr id="21" name="TextBox 20">
            <a:extLst>
              <a:ext uri="{FF2B5EF4-FFF2-40B4-BE49-F238E27FC236}">
                <a16:creationId xmlns:a16="http://schemas.microsoft.com/office/drawing/2014/main" id="{155E4BC3-FC8C-F7E6-E188-A5C4B35F74FE}"/>
              </a:ext>
            </a:extLst>
          </p:cNvPr>
          <p:cNvSpPr txBox="1"/>
          <p:nvPr>
            <p:custDataLst>
              <p:tags r:id="rId16"/>
            </p:custDataLst>
          </p:nvPr>
        </p:nvSpPr>
        <p:spPr>
          <a:xfrm>
            <a:off x="7112000" y="3015049"/>
            <a:ext cx="1397000" cy="276999"/>
          </a:xfrm>
          <a:prstGeom prst="rect">
            <a:avLst/>
          </a:prstGeom>
          <a:noFill/>
        </p:spPr>
        <p:txBody>
          <a:bodyPr vert="horz" rtlCol="0">
            <a:spAutoFit/>
          </a:bodyPr>
          <a:lstStyle/>
          <a:p>
            <a:pPr algn="ctr"/>
            <a:r>
              <a:rPr lang="en-US" sz="1200"/>
              <a:t>Hyperlink</a:t>
            </a:r>
          </a:p>
        </p:txBody>
      </p:sp>
      <p:sp>
        <p:nvSpPr>
          <p:cNvPr id="22" name="Rectangle 21">
            <a:extLst>
              <a:ext uri="{FF2B5EF4-FFF2-40B4-BE49-F238E27FC236}">
                <a16:creationId xmlns:a16="http://schemas.microsoft.com/office/drawing/2014/main" id="{FE3FE9FF-05E8-1EFC-9877-092AA028DE92}"/>
              </a:ext>
            </a:extLst>
          </p:cNvPr>
          <p:cNvSpPr/>
          <p:nvPr>
            <p:custDataLst>
              <p:tags r:id="rId17"/>
            </p:custDataLst>
          </p:nvPr>
        </p:nvSpPr>
        <p:spPr>
          <a:xfrm>
            <a:off x="8445500" y="1999049"/>
            <a:ext cx="1016000" cy="1016000"/>
          </a:xfrm>
          <a:prstGeom prst="rect">
            <a:avLst/>
          </a:prstGeom>
          <a:solidFill>
            <a:srgbClr val="8A8A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138</a:t>
            </a:r>
          </a:p>
          <a:p>
            <a:r>
              <a:rPr lang="en-US" sz="1200" dirty="0"/>
              <a:t>138</a:t>
            </a:r>
          </a:p>
          <a:p>
            <a:r>
              <a:rPr lang="en-US" sz="1200" dirty="0"/>
              <a:t>138</a:t>
            </a:r>
          </a:p>
        </p:txBody>
      </p:sp>
      <p:sp>
        <p:nvSpPr>
          <p:cNvPr id="23" name="TextBox 22">
            <a:extLst>
              <a:ext uri="{FF2B5EF4-FFF2-40B4-BE49-F238E27FC236}">
                <a16:creationId xmlns:a16="http://schemas.microsoft.com/office/drawing/2014/main" id="{57D36272-010E-8FFE-42F2-1D67539AC56E}"/>
              </a:ext>
            </a:extLst>
          </p:cNvPr>
          <p:cNvSpPr txBox="1"/>
          <p:nvPr>
            <p:custDataLst>
              <p:tags r:id="rId18"/>
            </p:custDataLst>
          </p:nvPr>
        </p:nvSpPr>
        <p:spPr>
          <a:xfrm>
            <a:off x="8255000" y="3015049"/>
            <a:ext cx="1397000" cy="276999"/>
          </a:xfrm>
          <a:prstGeom prst="rect">
            <a:avLst/>
          </a:prstGeom>
          <a:noFill/>
        </p:spPr>
        <p:txBody>
          <a:bodyPr vert="horz" rtlCol="0">
            <a:spAutoFit/>
          </a:bodyPr>
          <a:lstStyle/>
          <a:p>
            <a:pPr algn="ctr"/>
            <a:r>
              <a:rPr lang="en-US" sz="1200"/>
              <a:t>Followed Hyperlink</a:t>
            </a:r>
          </a:p>
        </p:txBody>
      </p:sp>
      <p:sp>
        <p:nvSpPr>
          <p:cNvPr id="24" name="Rectangle 23">
            <a:extLst>
              <a:ext uri="{FF2B5EF4-FFF2-40B4-BE49-F238E27FC236}">
                <a16:creationId xmlns:a16="http://schemas.microsoft.com/office/drawing/2014/main" id="{3CF3008F-F455-96A8-81E6-3D291D67C173}"/>
              </a:ext>
            </a:extLst>
          </p:cNvPr>
          <p:cNvSpPr/>
          <p:nvPr>
            <p:custDataLst>
              <p:tags r:id="rId19"/>
            </p:custDataLst>
          </p:nvPr>
        </p:nvSpPr>
        <p:spPr>
          <a:xfrm>
            <a:off x="2730500" y="3565952"/>
            <a:ext cx="1016000" cy="1016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14</a:t>
            </a:r>
          </a:p>
          <a:p>
            <a:r>
              <a:rPr lang="en-US" sz="1200" dirty="0"/>
              <a:t>107</a:t>
            </a:r>
          </a:p>
          <a:p>
            <a:r>
              <a:rPr lang="en-US" sz="1200" dirty="0"/>
              <a:t>55</a:t>
            </a:r>
          </a:p>
        </p:txBody>
      </p:sp>
      <p:sp>
        <p:nvSpPr>
          <p:cNvPr id="25" name="Rectangle 24">
            <a:extLst>
              <a:ext uri="{FF2B5EF4-FFF2-40B4-BE49-F238E27FC236}">
                <a16:creationId xmlns:a16="http://schemas.microsoft.com/office/drawing/2014/main" id="{2FF53D08-F168-58B0-C748-3BDA177B84EF}"/>
              </a:ext>
            </a:extLst>
          </p:cNvPr>
          <p:cNvSpPr/>
          <p:nvPr>
            <p:custDataLst>
              <p:tags r:id="rId20"/>
            </p:custDataLst>
          </p:nvPr>
        </p:nvSpPr>
        <p:spPr>
          <a:xfrm>
            <a:off x="3873500" y="3565952"/>
            <a:ext cx="1016000" cy="1016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137</a:t>
            </a:r>
          </a:p>
          <a:p>
            <a:r>
              <a:rPr lang="en-US" sz="1200" dirty="0"/>
              <a:t>197</a:t>
            </a:r>
          </a:p>
          <a:p>
            <a:r>
              <a:rPr lang="en-US" sz="1200" dirty="0"/>
              <a:t>73</a:t>
            </a:r>
          </a:p>
        </p:txBody>
      </p:sp>
      <p:sp>
        <p:nvSpPr>
          <p:cNvPr id="26" name="Rectangle 25">
            <a:extLst>
              <a:ext uri="{FF2B5EF4-FFF2-40B4-BE49-F238E27FC236}">
                <a16:creationId xmlns:a16="http://schemas.microsoft.com/office/drawing/2014/main" id="{2452DD25-F555-AACD-167A-1D90BDF73674}"/>
              </a:ext>
            </a:extLst>
          </p:cNvPr>
          <p:cNvSpPr/>
          <p:nvPr>
            <p:custDataLst>
              <p:tags r:id="rId21"/>
            </p:custDataLst>
          </p:nvPr>
        </p:nvSpPr>
        <p:spPr>
          <a:xfrm>
            <a:off x="5016500" y="3565952"/>
            <a:ext cx="1016000" cy="10160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22</a:t>
            </a:r>
          </a:p>
          <a:p>
            <a:r>
              <a:rPr lang="en-US" sz="1200" dirty="0"/>
              <a:t>139</a:t>
            </a:r>
          </a:p>
          <a:p>
            <a:r>
              <a:rPr lang="en-US" sz="1200" dirty="0"/>
              <a:t>162</a:t>
            </a:r>
          </a:p>
        </p:txBody>
      </p:sp>
      <p:sp>
        <p:nvSpPr>
          <p:cNvPr id="27" name="Rectangle 26">
            <a:extLst>
              <a:ext uri="{FF2B5EF4-FFF2-40B4-BE49-F238E27FC236}">
                <a16:creationId xmlns:a16="http://schemas.microsoft.com/office/drawing/2014/main" id="{9BBA3B72-FB45-868F-AA30-E731F157C49E}"/>
              </a:ext>
            </a:extLst>
          </p:cNvPr>
          <p:cNvSpPr/>
          <p:nvPr>
            <p:custDataLst>
              <p:tags r:id="rId22"/>
            </p:custDataLst>
          </p:nvPr>
        </p:nvSpPr>
        <p:spPr>
          <a:xfrm>
            <a:off x="6159500" y="3565952"/>
            <a:ext cx="1016000" cy="1016000"/>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72</a:t>
            </a:r>
          </a:p>
          <a:p>
            <a:r>
              <a:rPr lang="en-US" sz="1200" dirty="0"/>
              <a:t>191</a:t>
            </a:r>
          </a:p>
          <a:p>
            <a:r>
              <a:rPr lang="en-US" sz="1200" dirty="0"/>
              <a:t>164</a:t>
            </a:r>
          </a:p>
        </p:txBody>
      </p:sp>
      <p:sp>
        <p:nvSpPr>
          <p:cNvPr id="28" name="Rectangle 27">
            <a:extLst>
              <a:ext uri="{FF2B5EF4-FFF2-40B4-BE49-F238E27FC236}">
                <a16:creationId xmlns:a16="http://schemas.microsoft.com/office/drawing/2014/main" id="{ACF50F08-6E30-6498-14CD-0CD150BC7755}"/>
              </a:ext>
            </a:extLst>
          </p:cNvPr>
          <p:cNvSpPr/>
          <p:nvPr>
            <p:custDataLst>
              <p:tags r:id="rId23"/>
            </p:custDataLst>
          </p:nvPr>
        </p:nvSpPr>
        <p:spPr>
          <a:xfrm>
            <a:off x="8445500" y="3565952"/>
            <a:ext cx="1016000" cy="101600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138</a:t>
            </a:r>
          </a:p>
          <a:p>
            <a:r>
              <a:rPr lang="en-US" sz="1200" dirty="0"/>
              <a:t>138</a:t>
            </a:r>
          </a:p>
          <a:p>
            <a:r>
              <a:rPr lang="en-US" sz="1200" dirty="0"/>
              <a:t>138</a:t>
            </a:r>
          </a:p>
        </p:txBody>
      </p:sp>
      <p:sp>
        <p:nvSpPr>
          <p:cNvPr id="29" name="Rectangle 28">
            <a:extLst>
              <a:ext uri="{FF2B5EF4-FFF2-40B4-BE49-F238E27FC236}">
                <a16:creationId xmlns:a16="http://schemas.microsoft.com/office/drawing/2014/main" id="{F03A74EB-1371-8EE7-9FC6-7622145A9359}"/>
              </a:ext>
            </a:extLst>
          </p:cNvPr>
          <p:cNvSpPr/>
          <p:nvPr>
            <p:custDataLst>
              <p:tags r:id="rId24"/>
            </p:custDataLst>
          </p:nvPr>
        </p:nvSpPr>
        <p:spPr>
          <a:xfrm>
            <a:off x="7302500" y="3565952"/>
            <a:ext cx="1016000" cy="1016000"/>
          </a:xfrm>
          <a:prstGeom prst="rect">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241</a:t>
            </a:r>
          </a:p>
          <a:p>
            <a:r>
              <a:rPr lang="en-US" sz="1200" dirty="0"/>
              <a:t>142</a:t>
            </a:r>
          </a:p>
          <a:p>
            <a:r>
              <a:rPr lang="en-US" sz="1200" dirty="0"/>
              <a:t>1</a:t>
            </a:r>
          </a:p>
        </p:txBody>
      </p:sp>
    </p:spTree>
    <p:extLst>
      <p:ext uri="{BB962C8B-B14F-4D97-AF65-F5344CB8AC3E}">
        <p14:creationId xmlns:p14="http://schemas.microsoft.com/office/powerpoint/2010/main" val="379743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6501-6740-4AFF-B643-7871480DE95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50560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2AB6C-5B88-CA16-594C-087C3C75FFFF}"/>
              </a:ext>
            </a:extLst>
          </p:cNvPr>
          <p:cNvSpPr>
            <a:spLocks noGrp="1"/>
          </p:cNvSpPr>
          <p:nvPr>
            <p:ph type="title"/>
          </p:nvPr>
        </p:nvSpPr>
        <p:spPr/>
        <p:txBody>
          <a:bodyPr/>
          <a:lstStyle/>
          <a:p>
            <a:r>
              <a:rPr lang="en-US" i="1" dirty="0"/>
              <a:t>Modern Data Analytics in Excel</a:t>
            </a:r>
          </a:p>
        </p:txBody>
      </p:sp>
      <p:sp>
        <p:nvSpPr>
          <p:cNvPr id="5" name="Text Placeholder 4">
            <a:extLst>
              <a:ext uri="{FF2B5EF4-FFF2-40B4-BE49-F238E27FC236}">
                <a16:creationId xmlns:a16="http://schemas.microsoft.com/office/drawing/2014/main" id="{E979ACE8-B3F2-B265-2EE6-C7591F3A9C3E}"/>
              </a:ext>
            </a:extLst>
          </p:cNvPr>
          <p:cNvSpPr>
            <a:spLocks noGrp="1"/>
          </p:cNvSpPr>
          <p:nvPr>
            <p:ph type="body" sz="half" idx="2"/>
          </p:nvPr>
        </p:nvSpPr>
        <p:spPr>
          <a:xfrm>
            <a:off x="662939" y="1574830"/>
            <a:ext cx="3385260" cy="3342133"/>
          </a:xfrm>
        </p:spPr>
        <p:txBody>
          <a:bodyPr/>
          <a:lstStyle/>
          <a:p>
            <a:r>
              <a:rPr lang="en-US" dirty="0"/>
              <a:t>Available in early release: https://stringfestanalytics.com/maxl/ </a:t>
            </a:r>
          </a:p>
          <a:p>
            <a:pPr marL="342900" indent="-342900">
              <a:buFont typeface="Arial" panose="020B0604020202020204" pitchFamily="34" charset="0"/>
              <a:buChar char="•"/>
            </a:pPr>
            <a:r>
              <a:rPr lang="en-US" dirty="0"/>
              <a:t>Raw, unedited manuscript</a:t>
            </a:r>
          </a:p>
          <a:p>
            <a:pPr marL="342900" indent="-342900">
              <a:buFont typeface="Arial" panose="020B0604020202020204" pitchFamily="34" charset="0"/>
              <a:buChar char="•"/>
            </a:pPr>
            <a:r>
              <a:rPr lang="en-AU" dirty="0"/>
              <a:t>Send us feedback!</a:t>
            </a:r>
          </a:p>
          <a:p>
            <a:pPr marL="342900" indent="-342900">
              <a:buFont typeface="Arial" panose="020B0604020202020204" pitchFamily="34" charset="0"/>
              <a:buChar char="•"/>
            </a:pPr>
            <a:r>
              <a:rPr lang="en-AU" dirty="0"/>
              <a:t>To publisher Q1 2024 (?)</a:t>
            </a:r>
          </a:p>
        </p:txBody>
      </p:sp>
      <p:pic>
        <p:nvPicPr>
          <p:cNvPr id="6" name="Picture 2" descr="Modern analytics in Excel cover ">
            <a:extLst>
              <a:ext uri="{FF2B5EF4-FFF2-40B4-BE49-F238E27FC236}">
                <a16:creationId xmlns:a16="http://schemas.microsoft.com/office/drawing/2014/main" id="{DC3613BE-551E-AE9E-3738-2A2BE83A59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0141" y="546894"/>
            <a:ext cx="4378839" cy="574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65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A581FAD-FCBD-93DB-00A4-28BC4692B269}"/>
              </a:ext>
            </a:extLst>
          </p:cNvPr>
          <p:cNvGrpSpPr/>
          <p:nvPr/>
        </p:nvGrpSpPr>
        <p:grpSpPr>
          <a:xfrm>
            <a:off x="6867419" y="1389888"/>
            <a:ext cx="4876107" cy="3776472"/>
            <a:chOff x="6601969" y="987551"/>
            <a:chExt cx="5058986" cy="4242817"/>
          </a:xfrm>
        </p:grpSpPr>
        <p:pic>
          <p:nvPicPr>
            <p:cNvPr id="16" name="Picture 15" descr="A qr code with a letter b&#10;&#10;Description automatically generated">
              <a:extLst>
                <a:ext uri="{FF2B5EF4-FFF2-40B4-BE49-F238E27FC236}">
                  <a16:creationId xmlns:a16="http://schemas.microsoft.com/office/drawing/2014/main" id="{096D9900-4BFC-A9CC-6094-26C83852E670}"/>
                </a:ext>
              </a:extLst>
            </p:cNvPr>
            <p:cNvPicPr>
              <a:picLocks noChangeAspect="1"/>
            </p:cNvPicPr>
            <p:nvPr/>
          </p:nvPicPr>
          <p:blipFill rotWithShape="1">
            <a:blip r:embed="rId2">
              <a:extLst>
                <a:ext uri="{28A0092B-C50C-407E-A947-70E740481C1C}">
                  <a14:useLocalDpi xmlns:a14="http://schemas.microsoft.com/office/drawing/2010/main" val="0"/>
                </a:ext>
              </a:extLst>
            </a:blip>
            <a:srcRect t="7666" b="8468"/>
            <a:stretch/>
          </p:blipFill>
          <p:spPr>
            <a:xfrm>
              <a:off x="6601969" y="987551"/>
              <a:ext cx="5058986" cy="4242817"/>
            </a:xfrm>
            <a:prstGeom prst="rect">
              <a:avLst/>
            </a:prstGeom>
          </p:spPr>
        </p:pic>
        <p:pic>
          <p:nvPicPr>
            <p:cNvPr id="20" name="Picture 19" descr="A globe with text on it&#10;&#10;Description automatically generated">
              <a:extLst>
                <a:ext uri="{FF2B5EF4-FFF2-40B4-BE49-F238E27FC236}">
                  <a16:creationId xmlns:a16="http://schemas.microsoft.com/office/drawing/2014/main" id="{78FE695A-BB9F-C1E8-C0DD-7D7D5759C4B3}"/>
                </a:ext>
              </a:extLst>
            </p:cNvPr>
            <p:cNvPicPr>
              <a:picLocks noChangeAspect="1"/>
            </p:cNvPicPr>
            <p:nvPr/>
          </p:nvPicPr>
          <p:blipFill rotWithShape="1">
            <a:blip r:embed="rId3">
              <a:extLst>
                <a:ext uri="{28A0092B-C50C-407E-A947-70E740481C1C}">
                  <a14:useLocalDpi xmlns:a14="http://schemas.microsoft.com/office/drawing/2010/main" val="0"/>
                </a:ext>
              </a:extLst>
            </a:blip>
            <a:srcRect l="8747" t="1513" r="8747" b="1513"/>
            <a:stretch/>
          </p:blipFill>
          <p:spPr>
            <a:xfrm>
              <a:off x="8533701" y="2509966"/>
              <a:ext cx="1195521" cy="1238560"/>
            </a:xfrm>
            <a:prstGeom prst="ellipse">
              <a:avLst/>
            </a:prstGeom>
          </p:spPr>
        </p:pic>
      </p:grpSp>
      <p:sp>
        <p:nvSpPr>
          <p:cNvPr id="9" name="Text Placeholder 8">
            <a:extLst>
              <a:ext uri="{FF2B5EF4-FFF2-40B4-BE49-F238E27FC236}">
                <a16:creationId xmlns:a16="http://schemas.microsoft.com/office/drawing/2014/main" id="{D3A19544-175B-0CEA-8BB1-C2635B28E5CA}"/>
              </a:ext>
            </a:extLst>
          </p:cNvPr>
          <p:cNvSpPr>
            <a:spLocks noGrp="1"/>
          </p:cNvSpPr>
          <p:nvPr>
            <p:ph type="body" idx="1"/>
          </p:nvPr>
        </p:nvSpPr>
        <p:spPr>
          <a:xfrm>
            <a:off x="540188" y="2185031"/>
            <a:ext cx="5235459" cy="1009224"/>
          </a:xfrm>
        </p:spPr>
        <p:txBody>
          <a:bodyPr/>
          <a:lstStyle/>
          <a:p>
            <a:endParaRPr lang="en-AU" dirty="0"/>
          </a:p>
        </p:txBody>
      </p:sp>
      <p:sp>
        <p:nvSpPr>
          <p:cNvPr id="10" name="Text Placeholder 9">
            <a:extLst>
              <a:ext uri="{FF2B5EF4-FFF2-40B4-BE49-F238E27FC236}">
                <a16:creationId xmlns:a16="http://schemas.microsoft.com/office/drawing/2014/main" id="{0F96C548-2798-C8CD-E486-8B3FDA1A35C1}"/>
              </a:ext>
            </a:extLst>
          </p:cNvPr>
          <p:cNvSpPr>
            <a:spLocks noGrp="1"/>
          </p:cNvSpPr>
          <p:nvPr>
            <p:ph type="body" idx="11"/>
          </p:nvPr>
        </p:nvSpPr>
        <p:spPr>
          <a:xfrm>
            <a:off x="531963" y="3732135"/>
            <a:ext cx="5314950" cy="1681113"/>
          </a:xfrm>
        </p:spPr>
        <p:txBody>
          <a:bodyPr/>
          <a:lstStyle/>
          <a:p>
            <a:endParaRPr lang="en-AU" dirty="0"/>
          </a:p>
        </p:txBody>
      </p:sp>
      <p:sp>
        <p:nvSpPr>
          <p:cNvPr id="2" name="TextBox 1">
            <a:extLst>
              <a:ext uri="{FF2B5EF4-FFF2-40B4-BE49-F238E27FC236}">
                <a16:creationId xmlns:a16="http://schemas.microsoft.com/office/drawing/2014/main" id="{AB384DD4-BBCE-8851-E028-370B90D49B33}"/>
              </a:ext>
            </a:extLst>
          </p:cNvPr>
          <p:cNvSpPr txBox="1"/>
          <p:nvPr/>
        </p:nvSpPr>
        <p:spPr>
          <a:xfrm>
            <a:off x="6683988" y="245707"/>
            <a:ext cx="5059538" cy="707886"/>
          </a:xfrm>
          <a:prstGeom prst="rect">
            <a:avLst/>
          </a:prstGeom>
          <a:noFill/>
        </p:spPr>
        <p:txBody>
          <a:bodyPr wrap="square" rtlCol="0">
            <a:spAutoFit/>
          </a:bodyPr>
          <a:lstStyle/>
          <a:p>
            <a:pPr algn="ctr"/>
            <a:r>
              <a:rPr lang="en-GB" sz="2000" dirty="0"/>
              <a:t>Please provide feedback on this presentation using the below link or QR code</a:t>
            </a:r>
            <a:endParaRPr lang="en-AU" sz="2000" dirty="0"/>
          </a:p>
        </p:txBody>
      </p:sp>
      <p:pic>
        <p:nvPicPr>
          <p:cNvPr id="3" name="Picture 4" descr="Linkedin, gray, Circle icon">
            <a:extLst>
              <a:ext uri="{FF2B5EF4-FFF2-40B4-BE49-F238E27FC236}">
                <a16:creationId xmlns:a16="http://schemas.microsoft.com/office/drawing/2014/main" id="{59F4272D-C87F-20FD-6F6E-4476D6E855B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92111" y="4171514"/>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url Icon - Free PNG &amp; SVG 447685 - Noun Project">
            <a:extLst>
              <a:ext uri="{FF2B5EF4-FFF2-40B4-BE49-F238E27FC236}">
                <a16:creationId xmlns:a16="http://schemas.microsoft.com/office/drawing/2014/main" id="{E51A32E9-3002-13FB-9924-E187ADC75401}"/>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7781" y="3702911"/>
            <a:ext cx="288899" cy="28889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uilding outline">
            <a:extLst>
              <a:ext uri="{FF2B5EF4-FFF2-40B4-BE49-F238E27FC236}">
                <a16:creationId xmlns:a16="http://schemas.microsoft.com/office/drawing/2014/main" id="{66128978-6025-D0AF-0B81-2CC93AB8CB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305" y="5051399"/>
            <a:ext cx="361850" cy="361850"/>
          </a:xfrm>
          <a:prstGeom prst="rect">
            <a:avLst/>
          </a:prstGeom>
        </p:spPr>
      </p:pic>
      <p:pic>
        <p:nvPicPr>
          <p:cNvPr id="7" name="Content Placeholder 8" descr="Envelope with solid fill">
            <a:extLst>
              <a:ext uri="{FF2B5EF4-FFF2-40B4-BE49-F238E27FC236}">
                <a16:creationId xmlns:a16="http://schemas.microsoft.com/office/drawing/2014/main" id="{EE1D0433-4B1A-5214-8D7D-87A1A8A76F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92111" y="4611456"/>
            <a:ext cx="260238" cy="260238"/>
          </a:xfrm>
          <a:prstGeom prst="rect">
            <a:avLst/>
          </a:prstGeom>
        </p:spPr>
      </p:pic>
      <p:sp>
        <p:nvSpPr>
          <p:cNvPr id="11" name="Text Placeholder 3">
            <a:extLst>
              <a:ext uri="{FF2B5EF4-FFF2-40B4-BE49-F238E27FC236}">
                <a16:creationId xmlns:a16="http://schemas.microsoft.com/office/drawing/2014/main" id="{2F81DF2C-7122-DA3A-213C-4C8DD50E8138}"/>
              </a:ext>
            </a:extLst>
          </p:cNvPr>
          <p:cNvSpPr txBox="1">
            <a:spLocks/>
          </p:cNvSpPr>
          <p:nvPr/>
        </p:nvSpPr>
        <p:spPr>
          <a:xfrm>
            <a:off x="7068954" y="5177041"/>
            <a:ext cx="4693225" cy="517297"/>
          </a:xfrm>
          <a:prstGeom prst="rect">
            <a:avLst/>
          </a:prstGeom>
        </p:spPr>
        <p:txBody>
          <a:bodyPr vert="horz" lIns="0" tIns="0" rIns="0" bIns="0" rtlCol="0">
            <a:noAutofit/>
          </a:bodyPr>
          <a:lstStyle>
            <a:lvl1pPr indent="0" algn="ctr">
              <a:lnSpc>
                <a:spcPct val="100000"/>
              </a:lnSpc>
              <a:spcBef>
                <a:spcPts val="0"/>
              </a:spcBef>
              <a:buClr>
                <a:srgbClr val="A5A5A5"/>
              </a:buClr>
              <a:buFont typeface="Arial" panose="020B0604020202020204" pitchFamily="34" charset="0"/>
              <a:buChar char="​"/>
              <a:defRPr sz="3200" b="1">
                <a:solidFill>
                  <a:srgbClr val="45A649"/>
                </a:solidFill>
              </a:defRPr>
            </a:lvl1pPr>
            <a:lvl2pPr marL="0" indent="0">
              <a:lnSpc>
                <a:spcPct val="100000"/>
              </a:lnSpc>
              <a:spcBef>
                <a:spcPts val="0"/>
              </a:spcBef>
              <a:buClr>
                <a:srgbClr val="A5A5A5"/>
              </a:buClr>
              <a:buFont typeface="Arial" panose="020B0604020202020204" pitchFamily="34" charset="0"/>
              <a:buChar char="​"/>
              <a:defRPr sz="4000" b="1">
                <a:solidFill>
                  <a:srgbClr val="45A649"/>
                </a:solidFill>
              </a:defRPr>
            </a:lvl2pPr>
            <a:lvl3pPr marL="0" indent="0">
              <a:lnSpc>
                <a:spcPct val="100000"/>
              </a:lnSpc>
              <a:spcBef>
                <a:spcPts val="0"/>
              </a:spcBef>
              <a:buClr>
                <a:srgbClr val="A5A5A5"/>
              </a:buClr>
              <a:buFont typeface="Arial" panose="020B0604020202020204" pitchFamily="34" charset="0"/>
              <a:buChar char="​"/>
              <a:defRPr sz="4000" b="1">
                <a:solidFill>
                  <a:srgbClr val="45A649"/>
                </a:solidFill>
              </a:defRPr>
            </a:lvl3pPr>
            <a:lvl4pPr marL="0" indent="0">
              <a:lnSpc>
                <a:spcPct val="100000"/>
              </a:lnSpc>
              <a:spcBef>
                <a:spcPts val="0"/>
              </a:spcBef>
              <a:buClr>
                <a:srgbClr val="A5A5A5"/>
              </a:buClr>
              <a:buFont typeface="Arial" panose="020B0604020202020204" pitchFamily="34" charset="0"/>
              <a:buChar char="​"/>
              <a:defRPr sz="4000" b="1">
                <a:solidFill>
                  <a:srgbClr val="45A649"/>
                </a:solidFill>
              </a:defRPr>
            </a:lvl4pPr>
            <a:lvl5pPr marL="0" indent="0">
              <a:lnSpc>
                <a:spcPct val="100000"/>
              </a:lnSpc>
              <a:spcBef>
                <a:spcPts val="0"/>
              </a:spcBef>
              <a:buClr>
                <a:srgbClr val="A5A5A5"/>
              </a:buClr>
              <a:buFont typeface="Arial" panose="020B0604020202020204" pitchFamily="34" charset="0"/>
              <a:buChar char="​"/>
              <a:defRPr sz="4000" b="1">
                <a:solidFill>
                  <a:srgbClr val="45A649"/>
                </a:solidFill>
              </a:defRPr>
            </a:lvl5pPr>
            <a:lvl6pPr marL="1143000" indent="-228600">
              <a:lnSpc>
                <a:spcPct val="100000"/>
              </a:lnSpc>
              <a:spcBef>
                <a:spcPts val="600"/>
              </a:spcBef>
              <a:buClr>
                <a:srgbClr val="A5A5A5"/>
              </a:buClr>
              <a:buFont typeface="Arial" panose="020B0604020202020204" pitchFamily="34" charset="0"/>
              <a:buChar char="•"/>
            </a:lvl6pPr>
            <a:lvl7pPr marL="1143000" indent="-228600">
              <a:lnSpc>
                <a:spcPct val="100000"/>
              </a:lnSpc>
              <a:spcBef>
                <a:spcPts val="600"/>
              </a:spcBef>
              <a:buClr>
                <a:srgbClr val="A5A5A5"/>
              </a:buClr>
              <a:buFont typeface="Arial" panose="020B0604020202020204" pitchFamily="34" charset="0"/>
              <a:buChar char="•"/>
            </a:lvl7pPr>
            <a:lvl8pPr marL="1143000" indent="-228600">
              <a:lnSpc>
                <a:spcPct val="100000"/>
              </a:lnSpc>
              <a:spcBef>
                <a:spcPts val="600"/>
              </a:spcBef>
              <a:buClr>
                <a:srgbClr val="A5A5A5"/>
              </a:buClr>
              <a:buFont typeface="Arial" panose="020B0604020202020204" pitchFamily="34" charset="0"/>
              <a:buChar char="•"/>
            </a:lvl8pPr>
            <a:lvl9pPr marL="1143000" indent="-228600">
              <a:lnSpc>
                <a:spcPct val="100000"/>
              </a:lnSpc>
              <a:spcBef>
                <a:spcPts val="600"/>
              </a:spcBef>
              <a:buClr>
                <a:srgbClr val="A5A5A5"/>
              </a:buClr>
              <a:buFont typeface="Arial" panose="020B0604020202020204" pitchFamily="34" charset="0"/>
              <a:buChar char="•"/>
            </a:lvl9pPr>
          </a:lstStyle>
          <a:p>
            <a:r>
              <a:rPr lang="en-AU" dirty="0"/>
              <a:t>bit.ly/EVG2023feedback </a:t>
            </a:r>
          </a:p>
          <a:p>
            <a:endParaRPr lang="en-AU" dirty="0"/>
          </a:p>
        </p:txBody>
      </p:sp>
    </p:spTree>
    <p:extLst>
      <p:ext uri="{BB962C8B-B14F-4D97-AF65-F5344CB8AC3E}">
        <p14:creationId xmlns:p14="http://schemas.microsoft.com/office/powerpoint/2010/main" val="313728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77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Linkedin, gray, Circle icon">
            <a:extLst>
              <a:ext uri="{FF2B5EF4-FFF2-40B4-BE49-F238E27FC236}">
                <a16:creationId xmlns:a16="http://schemas.microsoft.com/office/drawing/2014/main" id="{8C9A830C-8648-7E9C-B75E-43D4537CF2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667406" y="4626656"/>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url Icon - Free PNG &amp; SVG 447685 - Noun Project">
            <a:extLst>
              <a:ext uri="{FF2B5EF4-FFF2-40B4-BE49-F238E27FC236}">
                <a16:creationId xmlns:a16="http://schemas.microsoft.com/office/drawing/2014/main" id="{79374F6C-109D-BF31-F0CC-78968D7F184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53076" y="4147069"/>
            <a:ext cx="288899" cy="28889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A9909CE7-0644-36CC-1D3D-F7C49ADA85B5}"/>
              </a:ext>
            </a:extLst>
          </p:cNvPr>
          <p:cNvSpPr>
            <a:spLocks noGrp="1"/>
          </p:cNvSpPr>
          <p:nvPr>
            <p:ph type="ctrTitle"/>
          </p:nvPr>
        </p:nvSpPr>
        <p:spPr/>
        <p:txBody>
          <a:bodyPr/>
          <a:lstStyle/>
          <a:p>
            <a:r>
              <a:rPr lang="en-US" dirty="0"/>
              <a:t>THANK YOU</a:t>
            </a:r>
            <a:endParaRPr lang="en-AU" dirty="0"/>
          </a:p>
        </p:txBody>
      </p:sp>
      <p:sp>
        <p:nvSpPr>
          <p:cNvPr id="8" name="Subtitle 7">
            <a:extLst>
              <a:ext uri="{FF2B5EF4-FFF2-40B4-BE49-F238E27FC236}">
                <a16:creationId xmlns:a16="http://schemas.microsoft.com/office/drawing/2014/main" id="{8225AD64-F636-D97B-758B-D0D1C9F12714}"/>
              </a:ext>
            </a:extLst>
          </p:cNvPr>
          <p:cNvSpPr>
            <a:spLocks noGrp="1"/>
          </p:cNvSpPr>
          <p:nvPr>
            <p:ph type="subTitle" idx="1"/>
          </p:nvPr>
        </p:nvSpPr>
        <p:spPr/>
        <p:txBody>
          <a:bodyPr/>
          <a:lstStyle/>
          <a:p>
            <a:r>
              <a:rPr lang="en-US" dirty="0"/>
              <a:t>stringfestanalytics.com</a:t>
            </a:r>
          </a:p>
          <a:p>
            <a:r>
              <a:rPr lang="en-US" dirty="0"/>
              <a:t>linkedin.com/in/gjmount</a:t>
            </a:r>
          </a:p>
          <a:p>
            <a:r>
              <a:rPr lang="en-US" dirty="0"/>
              <a:t>george@stringfestanalytics.com</a:t>
            </a:r>
            <a:endParaRPr lang="en-AU" dirty="0"/>
          </a:p>
        </p:txBody>
      </p:sp>
      <p:pic>
        <p:nvPicPr>
          <p:cNvPr id="11" name="Content Placeholder 8" descr="Envelope with solid fill">
            <a:extLst>
              <a:ext uri="{FF2B5EF4-FFF2-40B4-BE49-F238E27FC236}">
                <a16:creationId xmlns:a16="http://schemas.microsoft.com/office/drawing/2014/main" id="{8998DE75-3777-859D-BBC7-99622A8966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59369" y="5077582"/>
            <a:ext cx="260238" cy="260238"/>
          </a:xfrm>
          <a:prstGeom prst="rect">
            <a:avLst/>
          </a:prstGeom>
        </p:spPr>
      </p:pic>
    </p:spTree>
    <p:extLst>
      <p:ext uri="{BB962C8B-B14F-4D97-AF65-F5344CB8AC3E}">
        <p14:creationId xmlns:p14="http://schemas.microsoft.com/office/powerpoint/2010/main" val="13538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5E0-462B-4CA9-B641-5B2AD025A834}"/>
              </a:ext>
            </a:extLst>
          </p:cNvPr>
          <p:cNvSpPr>
            <a:spLocks noGrp="1"/>
          </p:cNvSpPr>
          <p:nvPr>
            <p:ph type="title"/>
          </p:nvPr>
        </p:nvSpPr>
        <p:spPr>
          <a:xfrm>
            <a:off x="6040360" y="2696051"/>
            <a:ext cx="5314950" cy="2852738"/>
          </a:xfrm>
        </p:spPr>
        <p:txBody>
          <a:bodyPr anchor="ctr"/>
          <a:lstStyle/>
          <a:p>
            <a:r>
              <a:rPr lang="en-US" dirty="0"/>
              <a:t>Hi, I’m George</a:t>
            </a:r>
          </a:p>
        </p:txBody>
      </p:sp>
      <p:pic>
        <p:nvPicPr>
          <p:cNvPr id="3" name="Picture 6" descr="Free photos of Cleveland">
            <a:extLst>
              <a:ext uri="{FF2B5EF4-FFF2-40B4-BE49-F238E27FC236}">
                <a16:creationId xmlns:a16="http://schemas.microsoft.com/office/drawing/2014/main" id="{6611F1DC-807F-0C7F-3AFB-5CCC6A7201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816" y="952823"/>
            <a:ext cx="3154351" cy="20996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dvancing into Analytics Cover Image">
            <a:extLst>
              <a:ext uri="{FF2B5EF4-FFF2-40B4-BE49-F238E27FC236}">
                <a16:creationId xmlns:a16="http://schemas.microsoft.com/office/drawing/2014/main" id="{0C2F671F-A98C-F0D3-31DE-FD533B2E28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8055" y="199700"/>
            <a:ext cx="2184129" cy="28527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10;&#10;Description automatically generated">
            <a:extLst>
              <a:ext uri="{FF2B5EF4-FFF2-40B4-BE49-F238E27FC236}">
                <a16:creationId xmlns:a16="http://schemas.microsoft.com/office/drawing/2014/main" id="{4F549559-57A1-2E58-6051-C2FF75F410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2896" y="3767209"/>
            <a:ext cx="7448309" cy="5462681"/>
          </a:xfrm>
          <a:prstGeom prst="rect">
            <a:avLst/>
          </a:prstGeom>
        </p:spPr>
      </p:pic>
      <p:pic>
        <p:nvPicPr>
          <p:cNvPr id="6" name="Picture 2" descr="Excel MVP Led Training - The Best Way to Learn Excel.">
            <a:extLst>
              <a:ext uri="{FF2B5EF4-FFF2-40B4-BE49-F238E27FC236}">
                <a16:creationId xmlns:a16="http://schemas.microsoft.com/office/drawing/2014/main" id="{1BD2EF52-A17A-C6B9-5CD6-ECBE76F13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820" y="4890199"/>
            <a:ext cx="3264693" cy="13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47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08B863-03D9-0A3F-C961-9B0F753984DD}"/>
              </a:ext>
            </a:extLst>
          </p:cNvPr>
          <p:cNvSpPr>
            <a:spLocks noGrp="1"/>
          </p:cNvSpPr>
          <p:nvPr>
            <p:ph type="title"/>
          </p:nvPr>
        </p:nvSpPr>
        <p:spPr/>
        <p:txBody>
          <a:bodyPr/>
          <a:lstStyle/>
          <a:p>
            <a:r>
              <a:rPr lang="en-US" dirty="0"/>
              <a:t>Objectives</a:t>
            </a:r>
            <a:endParaRPr lang="en-AU" dirty="0"/>
          </a:p>
        </p:txBody>
      </p:sp>
      <p:sp>
        <p:nvSpPr>
          <p:cNvPr id="11" name="Content Placeholder 10">
            <a:extLst>
              <a:ext uri="{FF2B5EF4-FFF2-40B4-BE49-F238E27FC236}">
                <a16:creationId xmlns:a16="http://schemas.microsoft.com/office/drawing/2014/main" id="{96253FF2-1407-3058-A0DD-A53F3078E5D8}"/>
              </a:ext>
            </a:extLst>
          </p:cNvPr>
          <p:cNvSpPr>
            <a:spLocks noGrp="1"/>
          </p:cNvSpPr>
          <p:nvPr>
            <p:ph idx="1"/>
          </p:nvPr>
        </p:nvSpPr>
        <p:spPr/>
        <p:txBody>
          <a:bodyPr/>
          <a:lstStyle/>
          <a:p>
            <a:pPr marL="457200" indent="-457200">
              <a:lnSpc>
                <a:spcPts val="3750"/>
              </a:lnSpc>
              <a:buFont typeface="Arial" panose="020B0604020202020204" pitchFamily="34" charset="0"/>
              <a:buChar char="•"/>
            </a:pPr>
            <a:r>
              <a:rPr lang="en-US" sz="2800" spc="30" dirty="0">
                <a:solidFill>
                  <a:srgbClr val="000000"/>
                </a:solidFill>
                <a:latin typeface="Gidole"/>
              </a:rPr>
              <a:t>Make first impressions with the data using Power Query profiling</a:t>
            </a:r>
            <a:br>
              <a:rPr lang="en-US" sz="2800" spc="30" dirty="0">
                <a:solidFill>
                  <a:srgbClr val="000000"/>
                </a:solidFill>
                <a:latin typeface="Gidole"/>
              </a:rPr>
            </a:br>
            <a:endParaRPr lang="en-US" sz="2800" spc="30" dirty="0">
              <a:solidFill>
                <a:srgbClr val="000000"/>
              </a:solidFill>
              <a:latin typeface="Gidole"/>
            </a:endParaRPr>
          </a:p>
          <a:p>
            <a:pPr marL="457200" indent="-457200">
              <a:lnSpc>
                <a:spcPts val="3750"/>
              </a:lnSpc>
              <a:buFont typeface="Arial" panose="020B0604020202020204" pitchFamily="34" charset="0"/>
              <a:buChar char="•"/>
            </a:pPr>
            <a:r>
              <a:rPr lang="en-US" sz="2800" spc="30" dirty="0">
                <a:solidFill>
                  <a:srgbClr val="000000"/>
                </a:solidFill>
                <a:latin typeface="Gidole"/>
              </a:rPr>
              <a:t>Conduct ad-hoc analysis with PivotTables</a:t>
            </a:r>
            <a:br>
              <a:rPr lang="en-US" sz="2800" spc="30" dirty="0">
                <a:solidFill>
                  <a:srgbClr val="000000"/>
                </a:solidFill>
                <a:latin typeface="Gidole"/>
              </a:rPr>
            </a:br>
            <a:endParaRPr lang="en-US" sz="2800" spc="30" dirty="0">
              <a:solidFill>
                <a:srgbClr val="000000"/>
              </a:solidFill>
              <a:latin typeface="Gidole"/>
            </a:endParaRPr>
          </a:p>
          <a:p>
            <a:pPr marL="457200" indent="-457200">
              <a:lnSpc>
                <a:spcPts val="3750"/>
              </a:lnSpc>
              <a:buFont typeface="Arial" panose="020B0604020202020204" pitchFamily="34" charset="0"/>
              <a:buChar char="•"/>
            </a:pPr>
            <a:r>
              <a:rPr lang="en-US" sz="2800" spc="30" dirty="0">
                <a:solidFill>
                  <a:srgbClr val="000000"/>
                </a:solidFill>
                <a:latin typeface="Gidole"/>
              </a:rPr>
              <a:t>Pulling data fast with dynamic array functions</a:t>
            </a:r>
          </a:p>
        </p:txBody>
      </p:sp>
    </p:spTree>
    <p:extLst>
      <p:ext uri="{BB962C8B-B14F-4D97-AF65-F5344CB8AC3E}">
        <p14:creationId xmlns:p14="http://schemas.microsoft.com/office/powerpoint/2010/main" val="183615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5E0-462B-4CA9-B641-5B2AD025A834}"/>
              </a:ext>
            </a:extLst>
          </p:cNvPr>
          <p:cNvSpPr>
            <a:spLocks noGrp="1"/>
          </p:cNvSpPr>
          <p:nvPr>
            <p:ph type="title"/>
          </p:nvPr>
        </p:nvSpPr>
        <p:spPr>
          <a:xfrm>
            <a:off x="6096000" y="2002631"/>
            <a:ext cx="5314950" cy="2852738"/>
          </a:xfrm>
        </p:spPr>
        <p:txBody>
          <a:bodyPr anchor="ctr"/>
          <a:lstStyle/>
          <a:p>
            <a:r>
              <a:rPr lang="en-US" dirty="0"/>
              <a:t>Follow along:</a:t>
            </a:r>
            <a:br>
              <a:rPr lang="en-US" dirty="0"/>
            </a:br>
            <a:r>
              <a:rPr lang="en-US" dirty="0"/>
              <a:t> </a:t>
            </a:r>
            <a:r>
              <a:rPr lang="en-US" sz="4400" dirty="0"/>
              <a:t>https://swiy.co/HOfl</a:t>
            </a:r>
            <a:endParaRPr lang="en-US" dirty="0"/>
          </a:p>
        </p:txBody>
      </p:sp>
    </p:spTree>
    <p:extLst>
      <p:ext uri="{BB962C8B-B14F-4D97-AF65-F5344CB8AC3E}">
        <p14:creationId xmlns:p14="http://schemas.microsoft.com/office/powerpoint/2010/main" val="163571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41E4-7EA9-94E8-6692-E439CBCC1A9F}"/>
              </a:ext>
            </a:extLst>
          </p:cNvPr>
          <p:cNvSpPr>
            <a:spLocks noGrp="1"/>
          </p:cNvSpPr>
          <p:nvPr>
            <p:ph type="title"/>
          </p:nvPr>
        </p:nvSpPr>
        <p:spPr/>
        <p:txBody>
          <a:bodyPr/>
          <a:lstStyle/>
          <a:p>
            <a:r>
              <a:rPr lang="en-US" dirty="0"/>
              <a:t>Ball tip porchetta lorem sed </a:t>
            </a:r>
            <a:r>
              <a:rPr lang="en-US" dirty="0" err="1"/>
              <a:t>excepteur</a:t>
            </a:r>
            <a:r>
              <a:rPr lang="en-US" dirty="0"/>
              <a:t> </a:t>
            </a:r>
            <a:r>
              <a:rPr lang="en-US" dirty="0" err="1"/>
              <a:t>nostrud</a:t>
            </a:r>
            <a:r>
              <a:rPr lang="en-US" dirty="0"/>
              <a:t> ham hock </a:t>
            </a:r>
            <a:r>
              <a:rPr lang="en-US" dirty="0" err="1"/>
              <a:t>aliquip</a:t>
            </a:r>
            <a:r>
              <a:rPr lang="en-US" dirty="0"/>
              <a:t> dolor fatback kielbasa</a:t>
            </a:r>
            <a:endParaRPr lang="en-AU" dirty="0"/>
          </a:p>
        </p:txBody>
      </p:sp>
      <p:graphicFrame>
        <p:nvGraphicFramePr>
          <p:cNvPr id="5" name="Content Placeholder 7">
            <a:extLst>
              <a:ext uri="{FF2B5EF4-FFF2-40B4-BE49-F238E27FC236}">
                <a16:creationId xmlns:a16="http://schemas.microsoft.com/office/drawing/2014/main" id="{5FB9F23C-0C92-F53F-F552-304E53D3013E}"/>
              </a:ext>
            </a:extLst>
          </p:cNvPr>
          <p:cNvGraphicFramePr>
            <a:graphicFrameLocks/>
          </p:cNvGraphicFramePr>
          <p:nvPr>
            <p:extLst>
              <p:ext uri="{D42A27DB-BD31-4B8C-83A1-F6EECF244321}">
                <p14:modId xmlns:p14="http://schemas.microsoft.com/office/powerpoint/2010/main" val="3256850255"/>
              </p:ext>
            </p:extLst>
          </p:nvPr>
        </p:nvGraphicFramePr>
        <p:xfrm>
          <a:off x="571500" y="1562100"/>
          <a:ext cx="5467350" cy="4264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6">
            <a:extLst>
              <a:ext uri="{FF2B5EF4-FFF2-40B4-BE49-F238E27FC236}">
                <a16:creationId xmlns:a16="http://schemas.microsoft.com/office/drawing/2014/main" id="{B9A9869C-E293-526A-F7B6-06D9613540BA}"/>
              </a:ext>
            </a:extLst>
          </p:cNvPr>
          <p:cNvGraphicFramePr>
            <a:graphicFrameLocks/>
          </p:cNvGraphicFramePr>
          <p:nvPr>
            <p:extLst>
              <p:ext uri="{D42A27DB-BD31-4B8C-83A1-F6EECF244321}">
                <p14:modId xmlns:p14="http://schemas.microsoft.com/office/powerpoint/2010/main" val="225084622"/>
              </p:ext>
            </p:extLst>
          </p:nvPr>
        </p:nvGraphicFramePr>
        <p:xfrm>
          <a:off x="6153150" y="1562100"/>
          <a:ext cx="5467350" cy="4267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6351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2AB6C-5B88-CA16-594C-087C3C75FFFF}"/>
              </a:ext>
            </a:extLst>
          </p:cNvPr>
          <p:cNvSpPr>
            <a:spLocks noGrp="1"/>
          </p:cNvSpPr>
          <p:nvPr>
            <p:ph type="title"/>
          </p:nvPr>
        </p:nvSpPr>
        <p:spPr/>
        <p:txBody>
          <a:bodyPr/>
          <a:lstStyle/>
          <a:p>
            <a:r>
              <a:rPr lang="en-US" dirty="0"/>
              <a:t>What is modern Excel?</a:t>
            </a:r>
            <a:endParaRPr lang="en-AU" dirty="0"/>
          </a:p>
        </p:txBody>
      </p:sp>
      <p:sp>
        <p:nvSpPr>
          <p:cNvPr id="5" name="Text Placeholder 4">
            <a:extLst>
              <a:ext uri="{FF2B5EF4-FFF2-40B4-BE49-F238E27FC236}">
                <a16:creationId xmlns:a16="http://schemas.microsoft.com/office/drawing/2014/main" id="{E979ACE8-B3F2-B265-2EE6-C7591F3A9C3E}"/>
              </a:ext>
            </a:extLst>
          </p:cNvPr>
          <p:cNvSpPr>
            <a:spLocks noGrp="1"/>
          </p:cNvSpPr>
          <p:nvPr>
            <p:ph type="body" sz="half" idx="2"/>
          </p:nvPr>
        </p:nvSpPr>
        <p:spPr>
          <a:xfrm>
            <a:off x="662939" y="1574830"/>
            <a:ext cx="3385260" cy="3342133"/>
          </a:xfrm>
        </p:spPr>
        <p:txBody>
          <a:bodyPr/>
          <a:lstStyle/>
          <a:p>
            <a:r>
              <a:rPr lang="en-US" dirty="0"/>
              <a:t>Historically:</a:t>
            </a:r>
          </a:p>
          <a:p>
            <a:pPr marL="342900" indent="-342900">
              <a:buFont typeface="Arial" panose="020B0604020202020204" pitchFamily="34" charset="0"/>
              <a:buChar char="•"/>
            </a:pPr>
            <a:r>
              <a:rPr lang="en-US" dirty="0"/>
              <a:t>Power Query</a:t>
            </a:r>
          </a:p>
          <a:p>
            <a:pPr marL="342900" indent="-342900">
              <a:buFont typeface="Arial" panose="020B0604020202020204" pitchFamily="34" charset="0"/>
              <a:buChar char="•"/>
            </a:pPr>
            <a:r>
              <a:rPr lang="en-US" dirty="0"/>
              <a:t>Power Pivot</a:t>
            </a:r>
          </a:p>
          <a:p>
            <a:pPr marL="342900" indent="-342900">
              <a:buFont typeface="Arial" panose="020B0604020202020204" pitchFamily="34" charset="0"/>
              <a:buChar char="•"/>
            </a:pPr>
            <a:r>
              <a:rPr lang="en-US" dirty="0"/>
              <a:t>Power View</a:t>
            </a:r>
          </a:p>
          <a:p>
            <a:r>
              <a:rPr lang="en-US" dirty="0"/>
              <a:t>We’ll substitute with dynamic array functions (and so much more!)</a:t>
            </a:r>
            <a:endParaRPr lang="en-AU" dirty="0"/>
          </a:p>
        </p:txBody>
      </p:sp>
      <p:pic>
        <p:nvPicPr>
          <p:cNvPr id="7" name="Content Placeholder 6" descr="A group of yellow dragons with white text&#10;&#10;Description automatically generated">
            <a:extLst>
              <a:ext uri="{FF2B5EF4-FFF2-40B4-BE49-F238E27FC236}">
                <a16:creationId xmlns:a16="http://schemas.microsoft.com/office/drawing/2014/main" id="{77C48E0E-244E-1B9D-8669-3386D4324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3500" y="610316"/>
            <a:ext cx="6477000" cy="5178580"/>
          </a:xfrm>
        </p:spPr>
      </p:pic>
    </p:spTree>
    <p:extLst>
      <p:ext uri="{BB962C8B-B14F-4D97-AF65-F5344CB8AC3E}">
        <p14:creationId xmlns:p14="http://schemas.microsoft.com/office/powerpoint/2010/main" val="180676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2AB6C-5B88-CA16-594C-087C3C75FFFF}"/>
              </a:ext>
            </a:extLst>
          </p:cNvPr>
          <p:cNvSpPr>
            <a:spLocks noGrp="1"/>
          </p:cNvSpPr>
          <p:nvPr>
            <p:ph type="title"/>
          </p:nvPr>
        </p:nvSpPr>
        <p:spPr>
          <a:xfrm>
            <a:off x="571499" y="341592"/>
            <a:ext cx="7572303" cy="1599446"/>
          </a:xfrm>
        </p:spPr>
        <p:txBody>
          <a:bodyPr/>
          <a:lstStyle/>
          <a:p>
            <a:r>
              <a:rPr lang="en-US" dirty="0"/>
              <a:t>Data prep &amp; profiling with Power Query</a:t>
            </a:r>
            <a:endParaRPr lang="en-AU" dirty="0"/>
          </a:p>
        </p:txBody>
      </p:sp>
      <p:sp>
        <p:nvSpPr>
          <p:cNvPr id="5" name="Text Placeholder 4">
            <a:extLst>
              <a:ext uri="{FF2B5EF4-FFF2-40B4-BE49-F238E27FC236}">
                <a16:creationId xmlns:a16="http://schemas.microsoft.com/office/drawing/2014/main" id="{E979ACE8-B3F2-B265-2EE6-C7591F3A9C3E}"/>
              </a:ext>
            </a:extLst>
          </p:cNvPr>
          <p:cNvSpPr>
            <a:spLocks noGrp="1"/>
          </p:cNvSpPr>
          <p:nvPr>
            <p:ph type="body" sz="half" idx="2"/>
          </p:nvPr>
        </p:nvSpPr>
        <p:spPr>
          <a:xfrm>
            <a:off x="662939" y="1574830"/>
            <a:ext cx="3385260" cy="3342133"/>
          </a:xfrm>
        </p:spPr>
        <p:txBody>
          <a:bodyPr/>
          <a:lstStyle/>
          <a:p>
            <a:pPr marL="571500" indent="-571500">
              <a:buFont typeface="Arial" panose="020B0604020202020204" pitchFamily="34" charset="0"/>
              <a:buChar char="•"/>
            </a:pPr>
            <a:r>
              <a:rPr lang="en-US" sz="2000" dirty="0">
                <a:latin typeface="Gidole" panose="020B0604020202020204" charset="0"/>
              </a:rPr>
              <a:t>File: </a:t>
            </a:r>
            <a:r>
              <a:rPr lang="en-US" sz="2000" dirty="0">
                <a:latin typeface="Consolas" panose="020B0609020204030204" pitchFamily="49" charset="0"/>
              </a:rPr>
              <a:t>computers.xlsx</a:t>
            </a:r>
            <a:endParaRPr lang="en-US" sz="2000" dirty="0">
              <a:latin typeface="Consolas" panose="020B0609020204030204" pitchFamily="49" charset="0"/>
              <a:ea typeface="Roboto Mono" pitchFamily="2" charset="0"/>
            </a:endParaRPr>
          </a:p>
          <a:p>
            <a:pPr marL="571500" indent="-571500">
              <a:buFont typeface="Arial" panose="020B0604020202020204" pitchFamily="34" charset="0"/>
              <a:buChar char="•"/>
            </a:pPr>
            <a:r>
              <a:rPr lang="en-US" sz="2000" dirty="0">
                <a:latin typeface="Gidole" panose="020B0604020202020204" charset="0"/>
              </a:rPr>
              <a:t>Profiling the data for potential issues</a:t>
            </a:r>
          </a:p>
          <a:p>
            <a:pPr marL="571500" indent="-571500">
              <a:buFont typeface="Arial" panose="020B0604020202020204" pitchFamily="34" charset="0"/>
              <a:buChar char="•"/>
            </a:pPr>
            <a:r>
              <a:rPr lang="en-US" sz="2000" dirty="0">
                <a:latin typeface="Gidole" panose="020B0604020202020204" charset="0"/>
              </a:rPr>
              <a:t>Adding an index column for slicing and dicing</a:t>
            </a:r>
          </a:p>
        </p:txBody>
      </p:sp>
    </p:spTree>
    <p:extLst>
      <p:ext uri="{BB962C8B-B14F-4D97-AF65-F5344CB8AC3E}">
        <p14:creationId xmlns:p14="http://schemas.microsoft.com/office/powerpoint/2010/main" val="17306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2AB6C-5B88-CA16-594C-087C3C75FFFF}"/>
              </a:ext>
            </a:extLst>
          </p:cNvPr>
          <p:cNvSpPr>
            <a:spLocks noGrp="1"/>
          </p:cNvSpPr>
          <p:nvPr>
            <p:ph type="title"/>
          </p:nvPr>
        </p:nvSpPr>
        <p:spPr>
          <a:xfrm>
            <a:off x="571499" y="341592"/>
            <a:ext cx="7572303" cy="1599446"/>
          </a:xfrm>
        </p:spPr>
        <p:txBody>
          <a:bodyPr/>
          <a:lstStyle/>
          <a:p>
            <a:r>
              <a:rPr lang="en-US" dirty="0"/>
              <a:t>Ad hoc analyzing with </a:t>
            </a:r>
            <a:r>
              <a:rPr lang="en-US" dirty="0" err="1"/>
              <a:t>PivotCharts</a:t>
            </a:r>
            <a:endParaRPr lang="en-AU" dirty="0"/>
          </a:p>
        </p:txBody>
      </p:sp>
      <p:sp>
        <p:nvSpPr>
          <p:cNvPr id="5" name="Text Placeholder 4">
            <a:extLst>
              <a:ext uri="{FF2B5EF4-FFF2-40B4-BE49-F238E27FC236}">
                <a16:creationId xmlns:a16="http://schemas.microsoft.com/office/drawing/2014/main" id="{E979ACE8-B3F2-B265-2EE6-C7591F3A9C3E}"/>
              </a:ext>
            </a:extLst>
          </p:cNvPr>
          <p:cNvSpPr>
            <a:spLocks noGrp="1"/>
          </p:cNvSpPr>
          <p:nvPr>
            <p:ph type="body" sz="half" idx="2"/>
          </p:nvPr>
        </p:nvSpPr>
        <p:spPr>
          <a:xfrm>
            <a:off x="662939" y="1574830"/>
            <a:ext cx="3385260" cy="3342133"/>
          </a:xfrm>
        </p:spPr>
        <p:txBody>
          <a:bodyPr/>
          <a:lstStyle/>
          <a:p>
            <a:pPr marL="571500" indent="-571500">
              <a:buFont typeface="Arial" panose="020B0604020202020204" pitchFamily="34" charset="0"/>
              <a:buChar char="•"/>
            </a:pPr>
            <a:r>
              <a:rPr lang="en-US" sz="2000" dirty="0">
                <a:latin typeface="Gidole" panose="020B0604020202020204" charset="0"/>
              </a:rPr>
              <a:t>Continue </a:t>
            </a:r>
            <a:r>
              <a:rPr lang="en-US" sz="2000" dirty="0">
                <a:latin typeface="Consolas" panose="020B0609020204030204" pitchFamily="49" charset="0"/>
              </a:rPr>
              <a:t>computers.xlsx</a:t>
            </a:r>
          </a:p>
          <a:p>
            <a:pPr marL="571500" indent="-571500">
              <a:buFont typeface="Arial" panose="020B0604020202020204" pitchFamily="34" charset="0"/>
              <a:buChar char="•"/>
            </a:pPr>
            <a:r>
              <a:rPr lang="en-US" sz="2000" dirty="0">
                <a:latin typeface="Gidole" panose="020B0604020202020204" charset="0"/>
              </a:rPr>
              <a:t>Compare distribution of computer price by category</a:t>
            </a:r>
          </a:p>
          <a:p>
            <a:pPr marL="571500" indent="-571500">
              <a:buFont typeface="Arial" panose="020B0604020202020204" pitchFamily="34" charset="0"/>
              <a:buChar char="•"/>
            </a:pPr>
            <a:r>
              <a:rPr lang="en-US" sz="2000" dirty="0">
                <a:latin typeface="Gidole" panose="020B0604020202020204" charset="0"/>
              </a:rPr>
              <a:t>We want to reshape without aggregating!</a:t>
            </a:r>
          </a:p>
        </p:txBody>
      </p:sp>
    </p:spTree>
    <p:extLst>
      <p:ext uri="{BB962C8B-B14F-4D97-AF65-F5344CB8AC3E}">
        <p14:creationId xmlns:p14="http://schemas.microsoft.com/office/powerpoint/2010/main" val="289565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2AB6C-5B88-CA16-594C-087C3C75FFFF}"/>
              </a:ext>
            </a:extLst>
          </p:cNvPr>
          <p:cNvSpPr>
            <a:spLocks noGrp="1"/>
          </p:cNvSpPr>
          <p:nvPr>
            <p:ph type="title"/>
          </p:nvPr>
        </p:nvSpPr>
        <p:spPr>
          <a:xfrm>
            <a:off x="571499" y="341592"/>
            <a:ext cx="7572303" cy="1599446"/>
          </a:xfrm>
        </p:spPr>
        <p:txBody>
          <a:bodyPr/>
          <a:lstStyle/>
          <a:p>
            <a:r>
              <a:rPr lang="en-US" dirty="0"/>
              <a:t>Pulling data fast with dynamic array functions</a:t>
            </a:r>
            <a:endParaRPr lang="en-AU" dirty="0"/>
          </a:p>
        </p:txBody>
      </p:sp>
      <p:sp>
        <p:nvSpPr>
          <p:cNvPr id="5" name="Text Placeholder 4">
            <a:extLst>
              <a:ext uri="{FF2B5EF4-FFF2-40B4-BE49-F238E27FC236}">
                <a16:creationId xmlns:a16="http://schemas.microsoft.com/office/drawing/2014/main" id="{E979ACE8-B3F2-B265-2EE6-C7591F3A9C3E}"/>
              </a:ext>
            </a:extLst>
          </p:cNvPr>
          <p:cNvSpPr>
            <a:spLocks noGrp="1"/>
          </p:cNvSpPr>
          <p:nvPr>
            <p:ph type="body" sz="half" idx="2"/>
          </p:nvPr>
        </p:nvSpPr>
        <p:spPr>
          <a:xfrm>
            <a:off x="662939" y="1574830"/>
            <a:ext cx="3385260" cy="3342133"/>
          </a:xfrm>
        </p:spPr>
        <p:txBody>
          <a:bodyPr/>
          <a:lstStyle/>
          <a:p>
            <a:pPr marL="571500" indent="-571500">
              <a:buFont typeface="Arial" panose="020B0604020202020204" pitchFamily="34" charset="0"/>
              <a:buChar char="•"/>
            </a:pPr>
            <a:r>
              <a:rPr lang="en-US" sz="2000" dirty="0">
                <a:latin typeface="Gidole" panose="020B0604020202020204" charset="0"/>
              </a:rPr>
              <a:t>Continue </a:t>
            </a:r>
            <a:r>
              <a:rPr lang="en-US" sz="2000" dirty="0">
                <a:latin typeface="Consolas" panose="020B0609020204030204" pitchFamily="49" charset="0"/>
              </a:rPr>
              <a:t>computers.xlsx</a:t>
            </a:r>
          </a:p>
          <a:p>
            <a:pPr marL="571500" indent="-571500">
              <a:buFont typeface="Arial" panose="020B0604020202020204" pitchFamily="34" charset="0"/>
              <a:buChar char="•"/>
            </a:pPr>
            <a:r>
              <a:rPr lang="en-US" sz="2000" dirty="0">
                <a:latin typeface="Gidole" panose="020B0604020202020204" charset="0"/>
              </a:rPr>
              <a:t>Sort, filter and de-duplicate right from the spreadsheet</a:t>
            </a:r>
          </a:p>
        </p:txBody>
      </p:sp>
    </p:spTree>
    <p:extLst>
      <p:ext uri="{BB962C8B-B14F-4D97-AF65-F5344CB8AC3E}">
        <p14:creationId xmlns:p14="http://schemas.microsoft.com/office/powerpoint/2010/main" val="437309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THEMEID" val="1"/>
</p:tagLst>
</file>

<file path=ppt/tags/tag18.xml><?xml version="1.0" encoding="utf-8"?>
<p:tagLst xmlns:a="http://schemas.openxmlformats.org/drawingml/2006/main" xmlns:r="http://schemas.openxmlformats.org/officeDocument/2006/relationships" xmlns:p="http://schemas.openxmlformats.org/presentationml/2006/main">
  <p:tag name="THEMEIDC" val="1"/>
</p:tagLst>
</file>

<file path=ppt/tags/tag19.xml><?xml version="1.0" encoding="utf-8"?>
<p:tagLst xmlns:a="http://schemas.openxmlformats.org/drawingml/2006/main" xmlns:r="http://schemas.openxmlformats.org/officeDocument/2006/relationships" xmlns:p="http://schemas.openxmlformats.org/presentationml/2006/main">
  <p:tag name="THEMEID" val="2"/>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THEMEIDC" val="2"/>
</p:tagLst>
</file>

<file path=ppt/tags/tag21.xml><?xml version="1.0" encoding="utf-8"?>
<p:tagLst xmlns:a="http://schemas.openxmlformats.org/drawingml/2006/main" xmlns:r="http://schemas.openxmlformats.org/officeDocument/2006/relationships" xmlns:p="http://schemas.openxmlformats.org/presentationml/2006/main">
  <p:tag name="THEMEID" val="3"/>
</p:tagLst>
</file>

<file path=ppt/tags/tag22.xml><?xml version="1.0" encoding="utf-8"?>
<p:tagLst xmlns:a="http://schemas.openxmlformats.org/drawingml/2006/main" xmlns:r="http://schemas.openxmlformats.org/officeDocument/2006/relationships" xmlns:p="http://schemas.openxmlformats.org/presentationml/2006/main">
  <p:tag name="THEMEIDC" val="3"/>
</p:tagLst>
</file>

<file path=ppt/tags/tag23.xml><?xml version="1.0" encoding="utf-8"?>
<p:tagLst xmlns:a="http://schemas.openxmlformats.org/drawingml/2006/main" xmlns:r="http://schemas.openxmlformats.org/officeDocument/2006/relationships" xmlns:p="http://schemas.openxmlformats.org/presentationml/2006/main">
  <p:tag name="THEMEID" val="4"/>
</p:tagLst>
</file>

<file path=ppt/tags/tag24.xml><?xml version="1.0" encoding="utf-8"?>
<p:tagLst xmlns:a="http://schemas.openxmlformats.org/drawingml/2006/main" xmlns:r="http://schemas.openxmlformats.org/officeDocument/2006/relationships" xmlns:p="http://schemas.openxmlformats.org/presentationml/2006/main">
  <p:tag name="THEMEIDC" val="4"/>
</p:tagLst>
</file>

<file path=ppt/tags/tag25.xml><?xml version="1.0" encoding="utf-8"?>
<p:tagLst xmlns:a="http://schemas.openxmlformats.org/drawingml/2006/main" xmlns:r="http://schemas.openxmlformats.org/officeDocument/2006/relationships" xmlns:p="http://schemas.openxmlformats.org/presentationml/2006/main">
  <p:tag name="THEMEIDC" val="5"/>
</p:tagLst>
</file>

<file path=ppt/tags/tag26.xml><?xml version="1.0" encoding="utf-8"?>
<p:tagLst xmlns:a="http://schemas.openxmlformats.org/drawingml/2006/main" xmlns:r="http://schemas.openxmlformats.org/officeDocument/2006/relationships" xmlns:p="http://schemas.openxmlformats.org/presentationml/2006/main">
  <p:tag name="THEMEIDC" val="6"/>
</p:tagLst>
</file>

<file path=ppt/tags/tag27.xml><?xml version="1.0" encoding="utf-8"?>
<p:tagLst xmlns:a="http://schemas.openxmlformats.org/drawingml/2006/main" xmlns:r="http://schemas.openxmlformats.org/officeDocument/2006/relationships" xmlns:p="http://schemas.openxmlformats.org/presentationml/2006/main">
  <p:tag name="THEMEIDC" val="7"/>
</p:tagLst>
</file>

<file path=ppt/tags/tag28.xml><?xml version="1.0" encoding="utf-8"?>
<p:tagLst xmlns:a="http://schemas.openxmlformats.org/drawingml/2006/main" xmlns:r="http://schemas.openxmlformats.org/officeDocument/2006/relationships" xmlns:p="http://schemas.openxmlformats.org/presentationml/2006/main">
  <p:tag name="THEMEIDC" val="8"/>
</p:tagLst>
</file>

<file path=ppt/tags/tag29.xml><?xml version="1.0" encoding="utf-8"?>
<p:tagLst xmlns:a="http://schemas.openxmlformats.org/drawingml/2006/main" xmlns:r="http://schemas.openxmlformats.org/officeDocument/2006/relationships" xmlns:p="http://schemas.openxmlformats.org/presentationml/2006/main">
  <p:tag name="THEMEIDC" val="9"/>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30.xml><?xml version="1.0" encoding="utf-8"?>
<p:tagLst xmlns:a="http://schemas.openxmlformats.org/drawingml/2006/main" xmlns:r="http://schemas.openxmlformats.org/officeDocument/2006/relationships" xmlns:p="http://schemas.openxmlformats.org/presentationml/2006/main">
  <p:tag name="THEMEIDC" val="10"/>
</p:tagLst>
</file>

<file path=ppt/tags/tag31.xml><?xml version="1.0" encoding="utf-8"?>
<p:tagLst xmlns:a="http://schemas.openxmlformats.org/drawingml/2006/main" xmlns:r="http://schemas.openxmlformats.org/officeDocument/2006/relationships" xmlns:p="http://schemas.openxmlformats.org/presentationml/2006/main">
  <p:tag name="THEMEID" val="11"/>
</p:tagLst>
</file>

<file path=ppt/tags/tag32.xml><?xml version="1.0" encoding="utf-8"?>
<p:tagLst xmlns:a="http://schemas.openxmlformats.org/drawingml/2006/main" xmlns:r="http://schemas.openxmlformats.org/officeDocument/2006/relationships" xmlns:p="http://schemas.openxmlformats.org/presentationml/2006/main">
  <p:tag name="THEMEIDC" val="11"/>
</p:tagLst>
</file>

<file path=ppt/tags/tag33.xml><?xml version="1.0" encoding="utf-8"?>
<p:tagLst xmlns:a="http://schemas.openxmlformats.org/drawingml/2006/main" xmlns:r="http://schemas.openxmlformats.org/officeDocument/2006/relationships" xmlns:p="http://schemas.openxmlformats.org/presentationml/2006/main">
  <p:tag name="THEMEID" val="12"/>
</p:tagLst>
</file>

<file path=ppt/tags/tag34.xml><?xml version="1.0" encoding="utf-8"?>
<p:tagLst xmlns:a="http://schemas.openxmlformats.org/drawingml/2006/main" xmlns:r="http://schemas.openxmlformats.org/officeDocument/2006/relationships" xmlns:p="http://schemas.openxmlformats.org/presentationml/2006/main">
  <p:tag name="THEMEIDC" val="12"/>
</p:tagLst>
</file>

<file path=ppt/tags/tag35.xml><?xml version="1.0" encoding="utf-8"?>
<p:tagLst xmlns:a="http://schemas.openxmlformats.org/drawingml/2006/main" xmlns:r="http://schemas.openxmlformats.org/officeDocument/2006/relationships" xmlns:p="http://schemas.openxmlformats.org/presentationml/2006/main">
  <p:tag name="THEMEID" val="5"/>
</p:tagLst>
</file>

<file path=ppt/tags/tag36.xml><?xml version="1.0" encoding="utf-8"?>
<p:tagLst xmlns:a="http://schemas.openxmlformats.org/drawingml/2006/main" xmlns:r="http://schemas.openxmlformats.org/officeDocument/2006/relationships" xmlns:p="http://schemas.openxmlformats.org/presentationml/2006/main">
  <p:tag name="THEMEID" val="6"/>
</p:tagLst>
</file>

<file path=ppt/tags/tag37.xml><?xml version="1.0" encoding="utf-8"?>
<p:tagLst xmlns:a="http://schemas.openxmlformats.org/drawingml/2006/main" xmlns:r="http://schemas.openxmlformats.org/officeDocument/2006/relationships" xmlns:p="http://schemas.openxmlformats.org/presentationml/2006/main">
  <p:tag name="THEMEID" val="7"/>
</p:tagLst>
</file>

<file path=ppt/tags/tag38.xml><?xml version="1.0" encoding="utf-8"?>
<p:tagLst xmlns:a="http://schemas.openxmlformats.org/drawingml/2006/main" xmlns:r="http://schemas.openxmlformats.org/officeDocument/2006/relationships" xmlns:p="http://schemas.openxmlformats.org/presentationml/2006/main">
  <p:tag name="THEMEID" val="8"/>
</p:tagLst>
</file>

<file path=ppt/tags/tag39.xml><?xml version="1.0" encoding="utf-8"?>
<p:tagLst xmlns:a="http://schemas.openxmlformats.org/drawingml/2006/main" xmlns:r="http://schemas.openxmlformats.org/officeDocument/2006/relationships" xmlns:p="http://schemas.openxmlformats.org/presentationml/2006/main">
  <p:tag name="THEMEID" val="10"/>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40.xml><?xml version="1.0" encoding="utf-8"?>
<p:tagLst xmlns:a="http://schemas.openxmlformats.org/drawingml/2006/main" xmlns:r="http://schemas.openxmlformats.org/officeDocument/2006/relationships" xmlns:p="http://schemas.openxmlformats.org/presentationml/2006/main">
  <p:tag name="THEMEID" val="10"/>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Excel Summit South 2019">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ESS 2019 v5.potx" id="{BDBBD7ED-43D7-450C-A778-8751BEF0CADF}" vid="{BBF3D3EA-9838-4943-BE0F-428C1020F3F6}"/>
    </a:ext>
  </a:extLst>
</a:theme>
</file>

<file path=ppt/theme/theme2.xml><?xml version="1.0" encoding="utf-8"?>
<a:theme xmlns:a="http://schemas.openxmlformats.org/drawingml/2006/main" name="Office Theme">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FE75ECA439A049B41314814B7E4B57" ma:contentTypeVersion="16" ma:contentTypeDescription="Create a new document." ma:contentTypeScope="" ma:versionID="494508ebd4a3a05daa041fe618f41ef2">
  <xsd:schema xmlns:xsd="http://www.w3.org/2001/XMLSchema" xmlns:xs="http://www.w3.org/2001/XMLSchema" xmlns:p="http://schemas.microsoft.com/office/2006/metadata/properties" xmlns:ns2="ff58d06b-05e3-4c65-85ba-22cd93c7683f" xmlns:ns3="ac914b5e-6dd4-4de9-b905-57df3d54023d" targetNamespace="http://schemas.microsoft.com/office/2006/metadata/properties" ma:root="true" ma:fieldsID="7b5e71be2087c237b96495c3d5aaf0da" ns2:_="" ns3:_="">
    <xsd:import namespace="ff58d06b-05e3-4c65-85ba-22cd93c7683f"/>
    <xsd:import namespace="ac914b5e-6dd4-4de9-b905-57df3d5402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58d06b-05e3-4c65-85ba-22cd93c76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a3f6a92-6300-485e-b0cc-b70aa89c14b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914b5e-6dd4-4de9-b905-57df3d54023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4198c-4b14-49cc-8beb-9042bcb4eee8}" ma:internalName="TaxCatchAll" ma:showField="CatchAllData" ma:web="ac914b5e-6dd4-4de9-b905-57df3d5402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f58d06b-05e3-4c65-85ba-22cd93c7683f">
      <Terms xmlns="http://schemas.microsoft.com/office/infopath/2007/PartnerControls"/>
    </lcf76f155ced4ddcb4097134ff3c332f>
    <TaxCatchAll xmlns="ac914b5e-6dd4-4de9-b905-57df3d54023d" xsi:nil="true"/>
  </documentManagement>
</p:properties>
</file>

<file path=customXml/itemProps1.xml><?xml version="1.0" encoding="utf-8"?>
<ds:datastoreItem xmlns:ds="http://schemas.openxmlformats.org/officeDocument/2006/customXml" ds:itemID="{AD080784-8DEA-4102-AF10-5EC780273F98}">
  <ds:schemaRefs>
    <ds:schemaRef ds:uri="http://schemas.microsoft.com/sharepoint/v3/contenttype/forms"/>
  </ds:schemaRefs>
</ds:datastoreItem>
</file>

<file path=customXml/itemProps2.xml><?xml version="1.0" encoding="utf-8"?>
<ds:datastoreItem xmlns:ds="http://schemas.openxmlformats.org/officeDocument/2006/customXml" ds:itemID="{C9DC474D-A609-42AC-AB06-83C2AD378394}">
  <ds:schemaRefs>
    <ds:schemaRef ds:uri="ac914b5e-6dd4-4de9-b905-57df3d54023d"/>
    <ds:schemaRef ds:uri="ff58d06b-05e3-4c65-85ba-22cd93c768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0DA91B6-111E-41CA-928A-475C3523CC8F}">
  <ds:schemaRefs>
    <ds:schemaRef ds:uri="ac914b5e-6dd4-4de9-b905-57df3d54023d"/>
    <ds:schemaRef ds:uri="ff58d06b-05e3-4c65-85ba-22cd93c7683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ESS 2019</Template>
  <TotalTime>2604</TotalTime>
  <Words>314</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Franklin Gothic Book</vt:lpstr>
      <vt:lpstr>Franklin Gothic Medium</vt:lpstr>
      <vt:lpstr>Gidole</vt:lpstr>
      <vt:lpstr>Segoe UI</vt:lpstr>
      <vt:lpstr>Excel Summit South 2019</vt:lpstr>
      <vt:lpstr>MODERN DATA ANALYTICS IN EXCEL</vt:lpstr>
      <vt:lpstr>Hi, I’m George</vt:lpstr>
      <vt:lpstr>Objectives</vt:lpstr>
      <vt:lpstr>Follow along:  https://swiy.co/HOfl</vt:lpstr>
      <vt:lpstr>Ball tip porchetta lorem sed excepteur nostrud ham hock aliquip dolor fatback kielbasa</vt:lpstr>
      <vt:lpstr>What is modern Excel?</vt:lpstr>
      <vt:lpstr>Data prep &amp; profiling with Power Query</vt:lpstr>
      <vt:lpstr>Ad hoc analyzing with PivotCharts</vt:lpstr>
      <vt:lpstr>Pulling data fast with dynamic array functions</vt:lpstr>
      <vt:lpstr>Color palette</vt:lpstr>
      <vt:lpstr>Conclusion</vt:lpstr>
      <vt:lpstr>Modern Data Analytics in Excel</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more effective charts</dc:title>
  <dc:creator>echo swinford</dc:creator>
  <cp:lastModifiedBy>George Mount</cp:lastModifiedBy>
  <cp:revision>77</cp:revision>
  <dcterms:created xsi:type="dcterms:W3CDTF">2019-07-11T15:57:10Z</dcterms:created>
  <dcterms:modified xsi:type="dcterms:W3CDTF">2023-09-26T22:28:00Z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2838141</vt:lpwstr>
  </property>
  <property fmtid="{D5CDD505-2E9C-101B-9397-08002B2CF9AE}" pid="3" name="NXPowerLiteSettings">
    <vt:lpwstr>C9000AA0054001</vt:lpwstr>
  </property>
  <property fmtid="{D5CDD505-2E9C-101B-9397-08002B2CF9AE}" pid="4" name="NXPowerLiteVersion">
    <vt:lpwstr>D8.0.1</vt:lpwstr>
  </property>
  <property fmtid="{D5CDD505-2E9C-101B-9397-08002B2CF9AE}" pid="5" name="ContentTypeId">
    <vt:lpwstr>0x01010015FE75ECA439A049B41314814B7E4B57</vt:lpwstr>
  </property>
  <property fmtid="{D5CDD505-2E9C-101B-9397-08002B2CF9AE}" pid="6" name="MediaServiceImageTags">
    <vt:lpwstr/>
  </property>
</Properties>
</file>