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59" r:id="rId7"/>
    <p:sldId id="263" r:id="rId8"/>
    <p:sldId id="264" r:id="rId9"/>
    <p:sldId id="265" r:id="rId10"/>
    <p:sldId id="272" r:id="rId11"/>
    <p:sldId id="273" r:id="rId12"/>
    <p:sldId id="271" r:id="rId13"/>
    <p:sldId id="262" r:id="rId14"/>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505ED6-AF9A-41DB-883D-E519583637CE}" v="58" dt="2023-08-14T23:20:34.243"/>
    <p1510:client id="{D72232F9-E3B9-44E2-8834-2B11A42A81AA}" v="156" dt="2023-08-15T00:32:26.624"/>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6" autoAdjust="0"/>
    <p:restoredTop sz="94654" autoAdjust="0"/>
  </p:normalViewPr>
  <p:slideViewPr>
    <p:cSldViewPr snapToGrid="0">
      <p:cViewPr varScale="1">
        <p:scale>
          <a:sx n="105" d="100"/>
          <a:sy n="105" d="100"/>
        </p:scale>
        <p:origin x="906" y="9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62" d="100"/>
          <a:sy n="62" d="100"/>
        </p:scale>
        <p:origin x="18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de Albuquerque" userId="5b5dffe9-1907-4231-b84d-a591eacd3908" providerId="ADAL" clId="{D72232F9-E3B9-44E2-8834-2B11A42A81AA}"/>
    <pc:docChg chg="undo redo custSel addSld delSld modSld sldOrd modMainMaster">
      <pc:chgData name="Henrique de Albuquerque" userId="5b5dffe9-1907-4231-b84d-a591eacd3908" providerId="ADAL" clId="{D72232F9-E3B9-44E2-8834-2B11A42A81AA}" dt="2023-08-15T00:32:44.303" v="472" actId="1076"/>
      <pc:docMkLst>
        <pc:docMk/>
      </pc:docMkLst>
      <pc:sldChg chg="addSp delSp modSp mod modClrScheme chgLayout">
        <pc:chgData name="Henrique de Albuquerque" userId="5b5dffe9-1907-4231-b84d-a591eacd3908" providerId="ADAL" clId="{D72232F9-E3B9-44E2-8834-2B11A42A81AA}" dt="2023-08-15T00:32:44.303" v="472" actId="1076"/>
        <pc:sldMkLst>
          <pc:docMk/>
          <pc:sldMk cId="3688396133" sldId="256"/>
        </pc:sldMkLst>
        <pc:spChg chg="add del mod ord">
          <ac:chgData name="Henrique de Albuquerque" userId="5b5dffe9-1907-4231-b84d-a591eacd3908" providerId="ADAL" clId="{D72232F9-E3B9-44E2-8834-2B11A42A81AA}" dt="2023-08-15T00:32:06.374" v="463" actId="700"/>
          <ac:spMkLst>
            <pc:docMk/>
            <pc:sldMk cId="3688396133" sldId="256"/>
            <ac:spMk id="3" creationId="{4D12FF63-FA8E-86B4-58F2-4D3E29F4EF3A}"/>
          </ac:spMkLst>
        </pc:spChg>
        <pc:spChg chg="add del mod ord">
          <ac:chgData name="Henrique de Albuquerque" userId="5b5dffe9-1907-4231-b84d-a591eacd3908" providerId="ADAL" clId="{D72232F9-E3B9-44E2-8834-2B11A42A81AA}" dt="2023-08-15T00:32:30.223" v="468" actId="700"/>
          <ac:spMkLst>
            <pc:docMk/>
            <pc:sldMk cId="3688396133" sldId="256"/>
            <ac:spMk id="4" creationId="{E8BEA439-7A02-13B2-DC48-A7038260561F}"/>
          </ac:spMkLst>
        </pc:spChg>
        <pc:spChg chg="add mod ord">
          <ac:chgData name="Henrique de Albuquerque" userId="5b5dffe9-1907-4231-b84d-a591eacd3908" providerId="ADAL" clId="{D72232F9-E3B9-44E2-8834-2B11A42A81AA}" dt="2023-08-15T00:32:30.223" v="468" actId="700"/>
          <ac:spMkLst>
            <pc:docMk/>
            <pc:sldMk cId="3688396133" sldId="256"/>
            <ac:spMk id="5" creationId="{D4F64CEC-5FCF-3229-F3B1-E6767EC1AE44}"/>
          </ac:spMkLst>
        </pc:spChg>
        <pc:spChg chg="add del mod">
          <ac:chgData name="Henrique de Albuquerque" userId="5b5dffe9-1907-4231-b84d-a591eacd3908" providerId="ADAL" clId="{D72232F9-E3B9-44E2-8834-2B11A42A81AA}" dt="2023-08-15T00:32:38.057" v="471" actId="478"/>
          <ac:spMkLst>
            <pc:docMk/>
            <pc:sldMk cId="3688396133" sldId="256"/>
            <ac:spMk id="7" creationId="{678EA6FE-B883-BA0D-3FE5-28B84B27C0DF}"/>
          </ac:spMkLst>
        </pc:spChg>
        <pc:spChg chg="mod ord">
          <ac:chgData name="Henrique de Albuquerque" userId="5b5dffe9-1907-4231-b84d-a591eacd3908" providerId="ADAL" clId="{D72232F9-E3B9-44E2-8834-2B11A42A81AA}" dt="2023-08-15T00:32:30.223" v="468" actId="700"/>
          <ac:spMkLst>
            <pc:docMk/>
            <pc:sldMk cId="3688396133" sldId="256"/>
            <ac:spMk id="20" creationId="{ECDE5B84-6D6C-E96B-D7BA-897F5FA821C3}"/>
          </ac:spMkLst>
        </pc:spChg>
        <pc:spChg chg="add del mod ord">
          <ac:chgData name="Henrique de Albuquerque" userId="5b5dffe9-1907-4231-b84d-a591eacd3908" providerId="ADAL" clId="{D72232F9-E3B9-44E2-8834-2B11A42A81AA}" dt="2023-08-15T00:32:44.303" v="472" actId="1076"/>
          <ac:spMkLst>
            <pc:docMk/>
            <pc:sldMk cId="3688396133" sldId="256"/>
            <ac:spMk id="21" creationId="{9CBF29CC-7259-044B-3CEC-C2DB26B63294}"/>
          </ac:spMkLst>
        </pc:spChg>
        <pc:spChg chg="del">
          <ac:chgData name="Henrique de Albuquerque" userId="5b5dffe9-1907-4231-b84d-a591eacd3908" providerId="ADAL" clId="{D72232F9-E3B9-44E2-8834-2B11A42A81AA}" dt="2023-08-14T23:23:23.363" v="4" actId="478"/>
          <ac:spMkLst>
            <pc:docMk/>
            <pc:sldMk cId="3688396133" sldId="256"/>
            <ac:spMk id="22" creationId="{ECA82061-F362-FA3A-5DAA-F78EA95B2749}"/>
          </ac:spMkLst>
        </pc:spChg>
        <pc:picChg chg="add del mod ord">
          <ac:chgData name="Henrique de Albuquerque" userId="5b5dffe9-1907-4231-b84d-a591eacd3908" providerId="ADAL" clId="{D72232F9-E3B9-44E2-8834-2B11A42A81AA}" dt="2023-08-15T00:31:29.354" v="458" actId="478"/>
          <ac:picMkLst>
            <pc:docMk/>
            <pc:sldMk cId="3688396133" sldId="256"/>
            <ac:picMk id="2" creationId="{F8CEFC10-A95D-9067-8382-373032E7A805}"/>
          </ac:picMkLst>
        </pc:picChg>
        <pc:picChg chg="mod">
          <ac:chgData name="Henrique de Albuquerque" userId="5b5dffe9-1907-4231-b84d-a591eacd3908" providerId="ADAL" clId="{D72232F9-E3B9-44E2-8834-2B11A42A81AA}" dt="2023-08-15T00:31:45.399" v="461" actId="1076"/>
          <ac:picMkLst>
            <pc:docMk/>
            <pc:sldMk cId="3688396133" sldId="256"/>
            <ac:picMk id="17" creationId="{1973B3EE-ACEA-FDA6-24BF-FCBD04CCE4A0}"/>
          </ac:picMkLst>
        </pc:picChg>
        <pc:picChg chg="mod">
          <ac:chgData name="Henrique de Albuquerque" userId="5b5dffe9-1907-4231-b84d-a591eacd3908" providerId="ADAL" clId="{D72232F9-E3B9-44E2-8834-2B11A42A81AA}" dt="2023-08-15T00:31:45.399" v="461" actId="1076"/>
          <ac:picMkLst>
            <pc:docMk/>
            <pc:sldMk cId="3688396133" sldId="256"/>
            <ac:picMk id="1028" creationId="{C7376E68-A046-329D-2AFC-FBAC28CEA89C}"/>
          </ac:picMkLst>
        </pc:picChg>
        <pc:picChg chg="mod">
          <ac:chgData name="Henrique de Albuquerque" userId="5b5dffe9-1907-4231-b84d-a591eacd3908" providerId="ADAL" clId="{D72232F9-E3B9-44E2-8834-2B11A42A81AA}" dt="2023-08-15T00:31:45.399" v="461" actId="1076"/>
          <ac:picMkLst>
            <pc:docMk/>
            <pc:sldMk cId="3688396133" sldId="256"/>
            <ac:picMk id="1032" creationId="{DB9DCE68-FFEE-3ABC-4841-4CD317DC391C}"/>
          </ac:picMkLst>
        </pc:picChg>
      </pc:sldChg>
      <pc:sldChg chg="addSp delSp modSp mod">
        <pc:chgData name="Henrique de Albuquerque" userId="5b5dffe9-1907-4231-b84d-a591eacd3908" providerId="ADAL" clId="{D72232F9-E3B9-44E2-8834-2B11A42A81AA}" dt="2023-08-14T23:25:24.911" v="43" actId="22"/>
        <pc:sldMkLst>
          <pc:docMk/>
          <pc:sldMk cId="1836152959" sldId="257"/>
        </pc:sldMkLst>
        <pc:spChg chg="add del">
          <ac:chgData name="Henrique de Albuquerque" userId="5b5dffe9-1907-4231-b84d-a591eacd3908" providerId="ADAL" clId="{D72232F9-E3B9-44E2-8834-2B11A42A81AA}" dt="2023-08-14T23:25:24.911" v="43" actId="22"/>
          <ac:spMkLst>
            <pc:docMk/>
            <pc:sldMk cId="1836152959" sldId="257"/>
            <ac:spMk id="3" creationId="{69A6A0BE-E2F9-3817-BB25-2DBEFC598792}"/>
          </ac:spMkLst>
        </pc:spChg>
        <pc:spChg chg="mod">
          <ac:chgData name="Henrique de Albuquerque" userId="5b5dffe9-1907-4231-b84d-a591eacd3908" providerId="ADAL" clId="{D72232F9-E3B9-44E2-8834-2B11A42A81AA}" dt="2023-08-14T23:25:07.264" v="38"/>
          <ac:spMkLst>
            <pc:docMk/>
            <pc:sldMk cId="1836152959" sldId="257"/>
            <ac:spMk id="5" creationId="{AE08B863-03D9-0A3F-C961-9B0F753984DD}"/>
          </ac:spMkLst>
        </pc:spChg>
        <pc:spChg chg="mod">
          <ac:chgData name="Henrique de Albuquerque" userId="5b5dffe9-1907-4231-b84d-a591eacd3908" providerId="ADAL" clId="{D72232F9-E3B9-44E2-8834-2B11A42A81AA}" dt="2023-08-14T23:25:12.492" v="40" actId="5793"/>
          <ac:spMkLst>
            <pc:docMk/>
            <pc:sldMk cId="1836152959" sldId="257"/>
            <ac:spMk id="11" creationId="{96253FF2-1407-3058-A0DD-A53F3078E5D8}"/>
          </ac:spMkLst>
        </pc:spChg>
      </pc:sldChg>
      <pc:sldChg chg="add ord">
        <pc:chgData name="Henrique de Albuquerque" userId="5b5dffe9-1907-4231-b84d-a591eacd3908" providerId="ADAL" clId="{D72232F9-E3B9-44E2-8834-2B11A42A81AA}" dt="2023-08-14T23:25:30.260" v="46"/>
        <pc:sldMkLst>
          <pc:docMk/>
          <pc:sldMk cId="1635716334" sldId="259"/>
        </pc:sldMkLst>
      </pc:sldChg>
      <pc:sldChg chg="modSp mod">
        <pc:chgData name="Henrique de Albuquerque" userId="5b5dffe9-1907-4231-b84d-a591eacd3908" providerId="ADAL" clId="{D72232F9-E3B9-44E2-8834-2B11A42A81AA}" dt="2023-08-14T23:29:06.518" v="146"/>
        <pc:sldMkLst>
          <pc:docMk/>
          <pc:sldMk cId="135388026" sldId="262"/>
        </pc:sldMkLst>
        <pc:spChg chg="mod">
          <ac:chgData name="Henrique de Albuquerque" userId="5b5dffe9-1907-4231-b84d-a591eacd3908" providerId="ADAL" clId="{D72232F9-E3B9-44E2-8834-2B11A42A81AA}" dt="2023-08-14T23:29:06.518" v="146"/>
          <ac:spMkLst>
            <pc:docMk/>
            <pc:sldMk cId="135388026" sldId="262"/>
            <ac:spMk id="6" creationId="{A9909CE7-0644-36CC-1D3D-F7C49ADA85B5}"/>
          </ac:spMkLst>
        </pc:spChg>
        <pc:spChg chg="mod">
          <ac:chgData name="Henrique de Albuquerque" userId="5b5dffe9-1907-4231-b84d-a591eacd3908" providerId="ADAL" clId="{D72232F9-E3B9-44E2-8834-2B11A42A81AA}" dt="2023-08-14T23:28:59.623" v="145" actId="20577"/>
          <ac:spMkLst>
            <pc:docMk/>
            <pc:sldMk cId="135388026" sldId="262"/>
            <ac:spMk id="8" creationId="{8225AD64-F636-D97B-758B-D0D1C9F12714}"/>
          </ac:spMkLst>
        </pc:spChg>
      </pc:sldChg>
      <pc:sldChg chg="addSp delSp modSp new mod chgLayout">
        <pc:chgData name="Henrique de Albuquerque" userId="5b5dffe9-1907-4231-b84d-a591eacd3908" providerId="ADAL" clId="{D72232F9-E3B9-44E2-8834-2B11A42A81AA}" dt="2023-08-14T23:25:53.160" v="50"/>
        <pc:sldMkLst>
          <pc:docMk/>
          <pc:sldMk cId="2463511279" sldId="263"/>
        </pc:sldMkLst>
        <pc:spChg chg="del mod ord">
          <ac:chgData name="Henrique de Albuquerque" userId="5b5dffe9-1907-4231-b84d-a591eacd3908" providerId="ADAL" clId="{D72232F9-E3B9-44E2-8834-2B11A42A81AA}" dt="2023-08-14T23:25:43.523" v="48" actId="700"/>
          <ac:spMkLst>
            <pc:docMk/>
            <pc:sldMk cId="2463511279" sldId="263"/>
            <ac:spMk id="2" creationId="{CE213D0E-2FC1-D4C3-2AEC-849231AC15BB}"/>
          </ac:spMkLst>
        </pc:spChg>
        <pc:spChg chg="del">
          <ac:chgData name="Henrique de Albuquerque" userId="5b5dffe9-1907-4231-b84d-a591eacd3908" providerId="ADAL" clId="{D72232F9-E3B9-44E2-8834-2B11A42A81AA}" dt="2023-08-14T23:25:43.523" v="48" actId="700"/>
          <ac:spMkLst>
            <pc:docMk/>
            <pc:sldMk cId="2463511279" sldId="263"/>
            <ac:spMk id="3" creationId="{C2E83B84-9A13-E280-6ABF-DA7AA56B41AB}"/>
          </ac:spMkLst>
        </pc:spChg>
        <pc:spChg chg="add mod ord">
          <ac:chgData name="Henrique de Albuquerque" userId="5b5dffe9-1907-4231-b84d-a591eacd3908" providerId="ADAL" clId="{D72232F9-E3B9-44E2-8834-2B11A42A81AA}" dt="2023-08-14T23:25:48.566" v="49"/>
          <ac:spMkLst>
            <pc:docMk/>
            <pc:sldMk cId="2463511279" sldId="263"/>
            <ac:spMk id="4" creationId="{E76141E4-7EA9-94E8-6692-E439CBCC1A9F}"/>
          </ac:spMkLst>
        </pc:spChg>
        <pc:graphicFrameChg chg="add mod">
          <ac:chgData name="Henrique de Albuquerque" userId="5b5dffe9-1907-4231-b84d-a591eacd3908" providerId="ADAL" clId="{D72232F9-E3B9-44E2-8834-2B11A42A81AA}" dt="2023-08-14T23:25:53.160" v="50"/>
          <ac:graphicFrameMkLst>
            <pc:docMk/>
            <pc:sldMk cId="2463511279" sldId="263"/>
            <ac:graphicFrameMk id="5" creationId="{5FB9F23C-0C92-F53F-F552-304E53D3013E}"/>
          </ac:graphicFrameMkLst>
        </pc:graphicFrameChg>
        <pc:graphicFrameChg chg="add mod">
          <ac:chgData name="Henrique de Albuquerque" userId="5b5dffe9-1907-4231-b84d-a591eacd3908" providerId="ADAL" clId="{D72232F9-E3B9-44E2-8834-2B11A42A81AA}" dt="2023-08-14T23:25:53.160" v="50"/>
          <ac:graphicFrameMkLst>
            <pc:docMk/>
            <pc:sldMk cId="2463511279" sldId="263"/>
            <ac:graphicFrameMk id="6" creationId="{B9A9869C-E293-526A-F7B6-06D9613540BA}"/>
          </ac:graphicFrameMkLst>
        </pc:graphicFrameChg>
      </pc:sldChg>
      <pc:sldChg chg="addSp delSp modSp new mod modClrScheme chgLayout">
        <pc:chgData name="Henrique de Albuquerque" userId="5b5dffe9-1907-4231-b84d-a591eacd3908" providerId="ADAL" clId="{D72232F9-E3B9-44E2-8834-2B11A42A81AA}" dt="2023-08-14T23:26:39.023" v="59"/>
        <pc:sldMkLst>
          <pc:docMk/>
          <pc:sldMk cId="1806761063" sldId="264"/>
        </pc:sldMkLst>
        <pc:spChg chg="del mod ord">
          <ac:chgData name="Henrique de Albuquerque" userId="5b5dffe9-1907-4231-b84d-a591eacd3908" providerId="ADAL" clId="{D72232F9-E3B9-44E2-8834-2B11A42A81AA}" dt="2023-08-14T23:26:09.581" v="52" actId="700"/>
          <ac:spMkLst>
            <pc:docMk/>
            <pc:sldMk cId="1806761063" sldId="264"/>
            <ac:spMk id="2" creationId="{E4238FC8-E533-E211-E1C2-C813CE2967BA}"/>
          </ac:spMkLst>
        </pc:spChg>
        <pc:spChg chg="add mod ord">
          <ac:chgData name="Henrique de Albuquerque" userId="5b5dffe9-1907-4231-b84d-a591eacd3908" providerId="ADAL" clId="{D72232F9-E3B9-44E2-8834-2B11A42A81AA}" dt="2023-08-14T23:26:13.907" v="53"/>
          <ac:spMkLst>
            <pc:docMk/>
            <pc:sldMk cId="1806761063" sldId="264"/>
            <ac:spMk id="3" creationId="{0582AB6C-5B88-CA16-594C-087C3C75FFFF}"/>
          </ac:spMkLst>
        </pc:spChg>
        <pc:spChg chg="add del mod ord">
          <ac:chgData name="Henrique de Albuquerque" userId="5b5dffe9-1907-4231-b84d-a591eacd3908" providerId="ADAL" clId="{D72232F9-E3B9-44E2-8834-2B11A42A81AA}" dt="2023-08-14T23:26:29.800" v="56"/>
          <ac:spMkLst>
            <pc:docMk/>
            <pc:sldMk cId="1806761063" sldId="264"/>
            <ac:spMk id="4" creationId="{C5BCDE2A-2340-F0FE-D0D0-554085FC2476}"/>
          </ac:spMkLst>
        </pc:spChg>
        <pc:spChg chg="add mod ord">
          <ac:chgData name="Henrique de Albuquerque" userId="5b5dffe9-1907-4231-b84d-a591eacd3908" providerId="ADAL" clId="{D72232F9-E3B9-44E2-8834-2B11A42A81AA}" dt="2023-08-14T23:26:22.885" v="55" actId="14100"/>
          <ac:spMkLst>
            <pc:docMk/>
            <pc:sldMk cId="1806761063" sldId="264"/>
            <ac:spMk id="5" creationId="{E979ACE8-B3F2-B265-2EE6-C7591F3A9C3E}"/>
          </ac:spMkLst>
        </pc:spChg>
        <pc:spChg chg="add del mod">
          <ac:chgData name="Henrique de Albuquerque" userId="5b5dffe9-1907-4231-b84d-a591eacd3908" providerId="ADAL" clId="{D72232F9-E3B9-44E2-8834-2B11A42A81AA}" dt="2023-08-14T23:26:39.023" v="59"/>
          <ac:spMkLst>
            <pc:docMk/>
            <pc:sldMk cId="1806761063" sldId="264"/>
            <ac:spMk id="8" creationId="{AFD84223-C8C3-B1EB-F2D4-147FCEBF368F}"/>
          </ac:spMkLst>
        </pc:spChg>
        <pc:graphicFrameChg chg="add del mod">
          <ac:chgData name="Henrique de Albuquerque" userId="5b5dffe9-1907-4231-b84d-a591eacd3908" providerId="ADAL" clId="{D72232F9-E3B9-44E2-8834-2B11A42A81AA}" dt="2023-08-14T23:26:36.523" v="58" actId="478"/>
          <ac:graphicFrameMkLst>
            <pc:docMk/>
            <pc:sldMk cId="1806761063" sldId="264"/>
            <ac:graphicFrameMk id="6" creationId="{D106BF53-902D-AD98-1AB7-67A2E95C0702}"/>
          </ac:graphicFrameMkLst>
        </pc:graphicFrameChg>
        <pc:graphicFrameChg chg="add mod">
          <ac:chgData name="Henrique de Albuquerque" userId="5b5dffe9-1907-4231-b84d-a591eacd3908" providerId="ADAL" clId="{D72232F9-E3B9-44E2-8834-2B11A42A81AA}" dt="2023-08-14T23:26:39.023" v="59"/>
          <ac:graphicFrameMkLst>
            <pc:docMk/>
            <pc:sldMk cId="1806761063" sldId="264"/>
            <ac:graphicFrameMk id="9" creationId="{450D6A16-020F-81B7-08DE-4A8623286A71}"/>
          </ac:graphicFrameMkLst>
        </pc:graphicFrameChg>
      </pc:sldChg>
      <pc:sldChg chg="addSp delSp modSp new mod modClrScheme chgLayout">
        <pc:chgData name="Henrique de Albuquerque" userId="5b5dffe9-1907-4231-b84d-a591eacd3908" providerId="ADAL" clId="{D72232F9-E3B9-44E2-8834-2B11A42A81AA}" dt="2023-08-14T23:27:01.279" v="63"/>
        <pc:sldMkLst>
          <pc:docMk/>
          <pc:sldMk cId="3797439180" sldId="265"/>
        </pc:sldMkLst>
        <pc:spChg chg="del mod ord">
          <ac:chgData name="Henrique de Albuquerque" userId="5b5dffe9-1907-4231-b84d-a591eacd3908" providerId="ADAL" clId="{D72232F9-E3B9-44E2-8834-2B11A42A81AA}" dt="2023-08-14T23:26:53.123" v="61" actId="700"/>
          <ac:spMkLst>
            <pc:docMk/>
            <pc:sldMk cId="3797439180" sldId="265"/>
            <ac:spMk id="2" creationId="{F1F27573-45CE-FC90-FF43-4B6EC5BDB581}"/>
          </ac:spMkLst>
        </pc:spChg>
        <pc:spChg chg="del">
          <ac:chgData name="Henrique de Albuquerque" userId="5b5dffe9-1907-4231-b84d-a591eacd3908" providerId="ADAL" clId="{D72232F9-E3B9-44E2-8834-2B11A42A81AA}" dt="2023-08-14T23:26:53.123" v="61" actId="700"/>
          <ac:spMkLst>
            <pc:docMk/>
            <pc:sldMk cId="3797439180" sldId="265"/>
            <ac:spMk id="3" creationId="{47470FF2-8A45-6171-E093-CBA9215C5053}"/>
          </ac:spMkLst>
        </pc:spChg>
        <pc:spChg chg="del">
          <ac:chgData name="Henrique de Albuquerque" userId="5b5dffe9-1907-4231-b84d-a591eacd3908" providerId="ADAL" clId="{D72232F9-E3B9-44E2-8834-2B11A42A81AA}" dt="2023-08-14T23:26:53.123" v="61" actId="700"/>
          <ac:spMkLst>
            <pc:docMk/>
            <pc:sldMk cId="3797439180" sldId="265"/>
            <ac:spMk id="4" creationId="{D7A7508E-45A3-8651-1A43-E3E7338F38A0}"/>
          </ac:spMkLst>
        </pc:spChg>
        <pc:spChg chg="add mod ord">
          <ac:chgData name="Henrique de Albuquerque" userId="5b5dffe9-1907-4231-b84d-a591eacd3908" providerId="ADAL" clId="{D72232F9-E3B9-44E2-8834-2B11A42A81AA}" dt="2023-08-14T23:26:56.907" v="62"/>
          <ac:spMkLst>
            <pc:docMk/>
            <pc:sldMk cId="3797439180" sldId="265"/>
            <ac:spMk id="5" creationId="{E9E8AC38-FC38-EE4D-7FDD-D0D4C78D7161}"/>
          </ac:spMkLst>
        </pc:spChg>
        <pc:spChg chg="add mod">
          <ac:chgData name="Henrique de Albuquerque" userId="5b5dffe9-1907-4231-b84d-a591eacd3908" providerId="ADAL" clId="{D72232F9-E3B9-44E2-8834-2B11A42A81AA}" dt="2023-08-14T23:27:01.279" v="63"/>
          <ac:spMkLst>
            <pc:docMk/>
            <pc:sldMk cId="3797439180" sldId="265"/>
            <ac:spMk id="6" creationId="{7355BC6D-3640-FB45-4CDB-7F319809B9A1}"/>
          </ac:spMkLst>
        </pc:spChg>
        <pc:spChg chg="add mod">
          <ac:chgData name="Henrique de Albuquerque" userId="5b5dffe9-1907-4231-b84d-a591eacd3908" providerId="ADAL" clId="{D72232F9-E3B9-44E2-8834-2B11A42A81AA}" dt="2023-08-14T23:27:01.279" v="63"/>
          <ac:spMkLst>
            <pc:docMk/>
            <pc:sldMk cId="3797439180" sldId="265"/>
            <ac:spMk id="7" creationId="{999B614A-33FA-5DC8-F76F-E2CE2E6D7E2F}"/>
          </ac:spMkLst>
        </pc:spChg>
        <pc:spChg chg="add mod">
          <ac:chgData name="Henrique de Albuquerque" userId="5b5dffe9-1907-4231-b84d-a591eacd3908" providerId="ADAL" clId="{D72232F9-E3B9-44E2-8834-2B11A42A81AA}" dt="2023-08-14T23:27:01.279" v="63"/>
          <ac:spMkLst>
            <pc:docMk/>
            <pc:sldMk cId="3797439180" sldId="265"/>
            <ac:spMk id="8" creationId="{CD389218-8BD8-6FE4-C49D-A621A75DDF92}"/>
          </ac:spMkLst>
        </pc:spChg>
        <pc:spChg chg="add mod">
          <ac:chgData name="Henrique de Albuquerque" userId="5b5dffe9-1907-4231-b84d-a591eacd3908" providerId="ADAL" clId="{D72232F9-E3B9-44E2-8834-2B11A42A81AA}" dt="2023-08-14T23:27:01.279" v="63"/>
          <ac:spMkLst>
            <pc:docMk/>
            <pc:sldMk cId="3797439180" sldId="265"/>
            <ac:spMk id="9" creationId="{EAFBD962-4463-CDD2-9E93-84AB88AFF96A}"/>
          </ac:spMkLst>
        </pc:spChg>
        <pc:spChg chg="add mod">
          <ac:chgData name="Henrique de Albuquerque" userId="5b5dffe9-1907-4231-b84d-a591eacd3908" providerId="ADAL" clId="{D72232F9-E3B9-44E2-8834-2B11A42A81AA}" dt="2023-08-14T23:27:01.279" v="63"/>
          <ac:spMkLst>
            <pc:docMk/>
            <pc:sldMk cId="3797439180" sldId="265"/>
            <ac:spMk id="10" creationId="{490225B8-91DA-E8EA-16FD-E50F8398A009}"/>
          </ac:spMkLst>
        </pc:spChg>
        <pc:spChg chg="add mod">
          <ac:chgData name="Henrique de Albuquerque" userId="5b5dffe9-1907-4231-b84d-a591eacd3908" providerId="ADAL" clId="{D72232F9-E3B9-44E2-8834-2B11A42A81AA}" dt="2023-08-14T23:27:01.279" v="63"/>
          <ac:spMkLst>
            <pc:docMk/>
            <pc:sldMk cId="3797439180" sldId="265"/>
            <ac:spMk id="11" creationId="{0BCEB276-9B09-9BBB-505F-431C4C9CE137}"/>
          </ac:spMkLst>
        </pc:spChg>
        <pc:spChg chg="add mod">
          <ac:chgData name="Henrique de Albuquerque" userId="5b5dffe9-1907-4231-b84d-a591eacd3908" providerId="ADAL" clId="{D72232F9-E3B9-44E2-8834-2B11A42A81AA}" dt="2023-08-14T23:27:01.279" v="63"/>
          <ac:spMkLst>
            <pc:docMk/>
            <pc:sldMk cId="3797439180" sldId="265"/>
            <ac:spMk id="12" creationId="{92C78053-C6CD-AC74-ADB4-D5250E705A72}"/>
          </ac:spMkLst>
        </pc:spChg>
        <pc:spChg chg="add mod">
          <ac:chgData name="Henrique de Albuquerque" userId="5b5dffe9-1907-4231-b84d-a591eacd3908" providerId="ADAL" clId="{D72232F9-E3B9-44E2-8834-2B11A42A81AA}" dt="2023-08-14T23:27:01.279" v="63"/>
          <ac:spMkLst>
            <pc:docMk/>
            <pc:sldMk cId="3797439180" sldId="265"/>
            <ac:spMk id="13" creationId="{D1DC70F7-0F27-2AE7-7FB6-7693EC79C7DD}"/>
          </ac:spMkLst>
        </pc:spChg>
        <pc:spChg chg="add mod">
          <ac:chgData name="Henrique de Albuquerque" userId="5b5dffe9-1907-4231-b84d-a591eacd3908" providerId="ADAL" clId="{D72232F9-E3B9-44E2-8834-2B11A42A81AA}" dt="2023-08-14T23:27:01.279" v="63"/>
          <ac:spMkLst>
            <pc:docMk/>
            <pc:sldMk cId="3797439180" sldId="265"/>
            <ac:spMk id="14" creationId="{8539440F-0762-8CCD-B20A-DC407FAFD1EE}"/>
          </ac:spMkLst>
        </pc:spChg>
        <pc:spChg chg="add mod">
          <ac:chgData name="Henrique de Albuquerque" userId="5b5dffe9-1907-4231-b84d-a591eacd3908" providerId="ADAL" clId="{D72232F9-E3B9-44E2-8834-2B11A42A81AA}" dt="2023-08-14T23:27:01.279" v="63"/>
          <ac:spMkLst>
            <pc:docMk/>
            <pc:sldMk cId="3797439180" sldId="265"/>
            <ac:spMk id="15" creationId="{B7A5BC1F-483A-C0DC-1074-D0BBA5A25EC6}"/>
          </ac:spMkLst>
        </pc:spChg>
        <pc:spChg chg="add mod">
          <ac:chgData name="Henrique de Albuquerque" userId="5b5dffe9-1907-4231-b84d-a591eacd3908" providerId="ADAL" clId="{D72232F9-E3B9-44E2-8834-2B11A42A81AA}" dt="2023-08-14T23:27:01.279" v="63"/>
          <ac:spMkLst>
            <pc:docMk/>
            <pc:sldMk cId="3797439180" sldId="265"/>
            <ac:spMk id="16" creationId="{B8947F75-AA6B-7AFC-7665-C53451E76243}"/>
          </ac:spMkLst>
        </pc:spChg>
        <pc:spChg chg="add mod">
          <ac:chgData name="Henrique de Albuquerque" userId="5b5dffe9-1907-4231-b84d-a591eacd3908" providerId="ADAL" clId="{D72232F9-E3B9-44E2-8834-2B11A42A81AA}" dt="2023-08-14T23:27:01.279" v="63"/>
          <ac:spMkLst>
            <pc:docMk/>
            <pc:sldMk cId="3797439180" sldId="265"/>
            <ac:spMk id="17" creationId="{03368CC0-FB89-6245-AC8D-29CA2085BE12}"/>
          </ac:spMkLst>
        </pc:spChg>
        <pc:spChg chg="add mod">
          <ac:chgData name="Henrique de Albuquerque" userId="5b5dffe9-1907-4231-b84d-a591eacd3908" providerId="ADAL" clId="{D72232F9-E3B9-44E2-8834-2B11A42A81AA}" dt="2023-08-14T23:27:01.279" v="63"/>
          <ac:spMkLst>
            <pc:docMk/>
            <pc:sldMk cId="3797439180" sldId="265"/>
            <ac:spMk id="18" creationId="{F1CB4F78-6F1A-ECFC-ECBC-CD9A107EB14E}"/>
          </ac:spMkLst>
        </pc:spChg>
        <pc:spChg chg="add mod">
          <ac:chgData name="Henrique de Albuquerque" userId="5b5dffe9-1907-4231-b84d-a591eacd3908" providerId="ADAL" clId="{D72232F9-E3B9-44E2-8834-2B11A42A81AA}" dt="2023-08-14T23:27:01.279" v="63"/>
          <ac:spMkLst>
            <pc:docMk/>
            <pc:sldMk cId="3797439180" sldId="265"/>
            <ac:spMk id="19" creationId="{F46C0077-9915-137F-BC85-B6BB5B95B54B}"/>
          </ac:spMkLst>
        </pc:spChg>
        <pc:spChg chg="add mod">
          <ac:chgData name="Henrique de Albuquerque" userId="5b5dffe9-1907-4231-b84d-a591eacd3908" providerId="ADAL" clId="{D72232F9-E3B9-44E2-8834-2B11A42A81AA}" dt="2023-08-14T23:27:01.279" v="63"/>
          <ac:spMkLst>
            <pc:docMk/>
            <pc:sldMk cId="3797439180" sldId="265"/>
            <ac:spMk id="20" creationId="{88A13102-AD6B-61DA-5EA5-34847008AAB7}"/>
          </ac:spMkLst>
        </pc:spChg>
        <pc:spChg chg="add mod">
          <ac:chgData name="Henrique de Albuquerque" userId="5b5dffe9-1907-4231-b84d-a591eacd3908" providerId="ADAL" clId="{D72232F9-E3B9-44E2-8834-2B11A42A81AA}" dt="2023-08-14T23:27:01.279" v="63"/>
          <ac:spMkLst>
            <pc:docMk/>
            <pc:sldMk cId="3797439180" sldId="265"/>
            <ac:spMk id="21" creationId="{155E4BC3-FC8C-F7E6-E188-A5C4B35F74FE}"/>
          </ac:spMkLst>
        </pc:spChg>
        <pc:spChg chg="add mod">
          <ac:chgData name="Henrique de Albuquerque" userId="5b5dffe9-1907-4231-b84d-a591eacd3908" providerId="ADAL" clId="{D72232F9-E3B9-44E2-8834-2B11A42A81AA}" dt="2023-08-14T23:27:01.279" v="63"/>
          <ac:spMkLst>
            <pc:docMk/>
            <pc:sldMk cId="3797439180" sldId="265"/>
            <ac:spMk id="22" creationId="{FE3FE9FF-05E8-1EFC-9877-092AA028DE92}"/>
          </ac:spMkLst>
        </pc:spChg>
        <pc:spChg chg="add mod">
          <ac:chgData name="Henrique de Albuquerque" userId="5b5dffe9-1907-4231-b84d-a591eacd3908" providerId="ADAL" clId="{D72232F9-E3B9-44E2-8834-2B11A42A81AA}" dt="2023-08-14T23:27:01.279" v="63"/>
          <ac:spMkLst>
            <pc:docMk/>
            <pc:sldMk cId="3797439180" sldId="265"/>
            <ac:spMk id="23" creationId="{57D36272-010E-8FFE-42F2-1D67539AC56E}"/>
          </ac:spMkLst>
        </pc:spChg>
        <pc:spChg chg="add mod">
          <ac:chgData name="Henrique de Albuquerque" userId="5b5dffe9-1907-4231-b84d-a591eacd3908" providerId="ADAL" clId="{D72232F9-E3B9-44E2-8834-2B11A42A81AA}" dt="2023-08-14T23:27:01.279" v="63"/>
          <ac:spMkLst>
            <pc:docMk/>
            <pc:sldMk cId="3797439180" sldId="265"/>
            <ac:spMk id="24" creationId="{3CF3008F-F455-96A8-81E6-3D291D67C173}"/>
          </ac:spMkLst>
        </pc:spChg>
        <pc:spChg chg="add mod">
          <ac:chgData name="Henrique de Albuquerque" userId="5b5dffe9-1907-4231-b84d-a591eacd3908" providerId="ADAL" clId="{D72232F9-E3B9-44E2-8834-2B11A42A81AA}" dt="2023-08-14T23:27:01.279" v="63"/>
          <ac:spMkLst>
            <pc:docMk/>
            <pc:sldMk cId="3797439180" sldId="265"/>
            <ac:spMk id="25" creationId="{2FF53D08-F168-58B0-C748-3BDA177B84EF}"/>
          </ac:spMkLst>
        </pc:spChg>
        <pc:spChg chg="add mod">
          <ac:chgData name="Henrique de Albuquerque" userId="5b5dffe9-1907-4231-b84d-a591eacd3908" providerId="ADAL" clId="{D72232F9-E3B9-44E2-8834-2B11A42A81AA}" dt="2023-08-14T23:27:01.279" v="63"/>
          <ac:spMkLst>
            <pc:docMk/>
            <pc:sldMk cId="3797439180" sldId="265"/>
            <ac:spMk id="26" creationId="{2452DD25-F555-AACD-167A-1D90BDF73674}"/>
          </ac:spMkLst>
        </pc:spChg>
        <pc:spChg chg="add mod">
          <ac:chgData name="Henrique de Albuquerque" userId="5b5dffe9-1907-4231-b84d-a591eacd3908" providerId="ADAL" clId="{D72232F9-E3B9-44E2-8834-2B11A42A81AA}" dt="2023-08-14T23:27:01.279" v="63"/>
          <ac:spMkLst>
            <pc:docMk/>
            <pc:sldMk cId="3797439180" sldId="265"/>
            <ac:spMk id="27" creationId="{9BBA3B72-FB45-868F-AA30-E731F157C49E}"/>
          </ac:spMkLst>
        </pc:spChg>
        <pc:spChg chg="add mod">
          <ac:chgData name="Henrique de Albuquerque" userId="5b5dffe9-1907-4231-b84d-a591eacd3908" providerId="ADAL" clId="{D72232F9-E3B9-44E2-8834-2B11A42A81AA}" dt="2023-08-14T23:27:01.279" v="63"/>
          <ac:spMkLst>
            <pc:docMk/>
            <pc:sldMk cId="3797439180" sldId="265"/>
            <ac:spMk id="28" creationId="{ACF50F08-6E30-6498-14CD-0CD150BC7755}"/>
          </ac:spMkLst>
        </pc:spChg>
        <pc:spChg chg="add mod">
          <ac:chgData name="Henrique de Albuquerque" userId="5b5dffe9-1907-4231-b84d-a591eacd3908" providerId="ADAL" clId="{D72232F9-E3B9-44E2-8834-2B11A42A81AA}" dt="2023-08-14T23:27:01.279" v="63"/>
          <ac:spMkLst>
            <pc:docMk/>
            <pc:sldMk cId="3797439180" sldId="265"/>
            <ac:spMk id="29" creationId="{F03A74EB-1371-8EE7-9FC6-7622145A9359}"/>
          </ac:spMkLst>
        </pc:spChg>
      </pc:sldChg>
      <pc:sldChg chg="add">
        <pc:chgData name="Henrique de Albuquerque" userId="5b5dffe9-1907-4231-b84d-a591eacd3908" providerId="ADAL" clId="{D72232F9-E3B9-44E2-8834-2B11A42A81AA}" dt="2023-08-14T23:29:16.264" v="147"/>
        <pc:sldMkLst>
          <pc:docMk/>
          <pc:sldMk cId="3253771190" sldId="271"/>
        </pc:sldMkLst>
      </pc:sldChg>
      <pc:sldChg chg="add">
        <pc:chgData name="Henrique de Albuquerque" userId="5b5dffe9-1907-4231-b84d-a591eacd3908" providerId="ADAL" clId="{D72232F9-E3B9-44E2-8834-2B11A42A81AA}" dt="2023-08-14T23:27:13.846" v="64"/>
        <pc:sldMkLst>
          <pc:docMk/>
          <pc:sldMk cId="2505600430" sldId="272"/>
        </pc:sldMkLst>
      </pc:sldChg>
      <pc:sldChg chg="del">
        <pc:chgData name="Henrique de Albuquerque" userId="5b5dffe9-1907-4231-b84d-a591eacd3908" providerId="ADAL" clId="{D72232F9-E3B9-44E2-8834-2B11A42A81AA}" dt="2023-08-14T23:25:19.514" v="41" actId="47"/>
        <pc:sldMkLst>
          <pc:docMk/>
          <pc:sldMk cId="429138613" sldId="273"/>
        </pc:sldMkLst>
      </pc:sldChg>
      <pc:sldChg chg="addSp delSp modSp new mod chgLayout">
        <pc:chgData name="Henrique de Albuquerque" userId="5b5dffe9-1907-4231-b84d-a591eacd3908" providerId="ADAL" clId="{D72232F9-E3B9-44E2-8834-2B11A42A81AA}" dt="2023-08-15T00:27:13.890" v="455" actId="12788"/>
        <pc:sldMkLst>
          <pc:docMk/>
          <pc:sldMk cId="3137289377" sldId="273"/>
        </pc:sldMkLst>
        <pc:spChg chg="add del mod">
          <ac:chgData name="Henrique de Albuquerque" userId="5b5dffe9-1907-4231-b84d-a591eacd3908" providerId="ADAL" clId="{D72232F9-E3B9-44E2-8834-2B11A42A81AA}" dt="2023-08-15T00:25:14.750" v="434" actId="478"/>
          <ac:spMkLst>
            <pc:docMk/>
            <pc:sldMk cId="3137289377" sldId="273"/>
            <ac:spMk id="2" creationId="{AB384DD4-BBCE-8851-E028-370B90D49B33}"/>
          </ac:spMkLst>
        </pc:spChg>
        <pc:spChg chg="del">
          <ac:chgData name="Henrique de Albuquerque" userId="5b5dffe9-1907-4231-b84d-a591eacd3908" providerId="ADAL" clId="{D72232F9-E3B9-44E2-8834-2B11A42A81AA}" dt="2023-08-14T23:30:05.834" v="149" actId="700"/>
          <ac:spMkLst>
            <pc:docMk/>
            <pc:sldMk cId="3137289377" sldId="273"/>
            <ac:spMk id="2" creationId="{F8C65CB9-F04C-049E-DDCB-3D5FCB2B042B}"/>
          </ac:spMkLst>
        </pc:spChg>
        <pc:spChg chg="del mod ord">
          <ac:chgData name="Henrique de Albuquerque" userId="5b5dffe9-1907-4231-b84d-a591eacd3908" providerId="ADAL" clId="{D72232F9-E3B9-44E2-8834-2B11A42A81AA}" dt="2023-08-14T23:30:05.834" v="149" actId="700"/>
          <ac:spMkLst>
            <pc:docMk/>
            <pc:sldMk cId="3137289377" sldId="273"/>
            <ac:spMk id="3" creationId="{2FC0D1AD-5D84-CA6D-B951-29FE64944C7B}"/>
          </ac:spMkLst>
        </pc:spChg>
        <pc:spChg chg="add del mod ord">
          <ac:chgData name="Henrique de Albuquerque" userId="5b5dffe9-1907-4231-b84d-a591eacd3908" providerId="ADAL" clId="{D72232F9-E3B9-44E2-8834-2B11A42A81AA}" dt="2023-08-15T00:25:39.426" v="447" actId="478"/>
          <ac:spMkLst>
            <pc:docMk/>
            <pc:sldMk cId="3137289377" sldId="273"/>
            <ac:spMk id="4" creationId="{C0350F40-AE28-028F-BDE3-F854B5A10D04}"/>
          </ac:spMkLst>
        </pc:spChg>
        <pc:spChg chg="add del mod">
          <ac:chgData name="Henrique de Albuquerque" userId="5b5dffe9-1907-4231-b84d-a591eacd3908" providerId="ADAL" clId="{D72232F9-E3B9-44E2-8834-2B11A42A81AA}" dt="2023-08-15T00:23:42.808" v="383" actId="478"/>
          <ac:spMkLst>
            <pc:docMk/>
            <pc:sldMk cId="3137289377" sldId="273"/>
            <ac:spMk id="8" creationId="{35F3ED59-408D-31C8-8606-EAA2055F6FC0}"/>
          </ac:spMkLst>
        </pc:spChg>
        <pc:spChg chg="add mod ord">
          <ac:chgData name="Henrique de Albuquerque" userId="5b5dffe9-1907-4231-b84d-a591eacd3908" providerId="ADAL" clId="{D72232F9-E3B9-44E2-8834-2B11A42A81AA}" dt="2023-08-15T00:24:08.481" v="422" actId="14100"/>
          <ac:spMkLst>
            <pc:docMk/>
            <pc:sldMk cId="3137289377" sldId="273"/>
            <ac:spMk id="9" creationId="{D3A19544-175B-0CEA-8BB1-C2635B28E5CA}"/>
          </ac:spMkLst>
        </pc:spChg>
        <pc:spChg chg="add del mod ord">
          <ac:chgData name="Henrique de Albuquerque" userId="5b5dffe9-1907-4231-b84d-a591eacd3908" providerId="ADAL" clId="{D72232F9-E3B9-44E2-8834-2B11A42A81AA}" dt="2023-08-15T00:26:01.994" v="452" actId="478"/>
          <ac:spMkLst>
            <pc:docMk/>
            <pc:sldMk cId="3137289377" sldId="273"/>
            <ac:spMk id="10" creationId="{0F96C548-2798-C8CD-E486-8B3FDA1A35C1}"/>
          </ac:spMkLst>
        </pc:spChg>
        <pc:spChg chg="add mod">
          <ac:chgData name="Henrique de Albuquerque" userId="5b5dffe9-1907-4231-b84d-a591eacd3908" providerId="ADAL" clId="{D72232F9-E3B9-44E2-8834-2B11A42A81AA}" dt="2023-08-15T00:25:52.643" v="450" actId="108"/>
          <ac:spMkLst>
            <pc:docMk/>
            <pc:sldMk cId="3137289377" sldId="273"/>
            <ac:spMk id="11" creationId="{2F81DF2C-7122-DA3A-213C-4C8DD50E8138}"/>
          </ac:spMkLst>
        </pc:spChg>
        <pc:grpChg chg="add del mod ord">
          <ac:chgData name="Henrique de Albuquerque" userId="5b5dffe9-1907-4231-b84d-a591eacd3908" providerId="ADAL" clId="{D72232F9-E3B9-44E2-8834-2B11A42A81AA}" dt="2023-08-15T00:25:37.538" v="446" actId="1076"/>
          <ac:grpSpMkLst>
            <pc:docMk/>
            <pc:sldMk cId="3137289377" sldId="273"/>
            <ac:grpSpMk id="21" creationId="{DA581FAD-FCBD-93DB-00A4-28BC4692B269}"/>
          </ac:grpSpMkLst>
        </pc:grpChg>
        <pc:picChg chg="add mod">
          <ac:chgData name="Henrique de Albuquerque" userId="5b5dffe9-1907-4231-b84d-a591eacd3908" providerId="ADAL" clId="{D72232F9-E3B9-44E2-8834-2B11A42A81AA}" dt="2023-08-15T00:27:13.890" v="455" actId="12788"/>
          <ac:picMkLst>
            <pc:docMk/>
            <pc:sldMk cId="3137289377" sldId="273"/>
            <ac:picMk id="3" creationId="{59F4272D-C87F-20FD-6F6E-4476D6E855B6}"/>
          </ac:picMkLst>
        </pc:picChg>
        <pc:picChg chg="add mod">
          <ac:chgData name="Henrique de Albuquerque" userId="5b5dffe9-1907-4231-b84d-a591eacd3908" providerId="ADAL" clId="{D72232F9-E3B9-44E2-8834-2B11A42A81AA}" dt="2023-08-15T00:27:13.890" v="455" actId="12788"/>
          <ac:picMkLst>
            <pc:docMk/>
            <pc:sldMk cId="3137289377" sldId="273"/>
            <ac:picMk id="5" creationId="{E51A32E9-3002-13FB-9924-E187ADC75401}"/>
          </ac:picMkLst>
        </pc:picChg>
        <pc:picChg chg="add mod">
          <ac:chgData name="Henrique de Albuquerque" userId="5b5dffe9-1907-4231-b84d-a591eacd3908" providerId="ADAL" clId="{D72232F9-E3B9-44E2-8834-2B11A42A81AA}" dt="2023-08-15T00:27:13.890" v="455" actId="12788"/>
          <ac:picMkLst>
            <pc:docMk/>
            <pc:sldMk cId="3137289377" sldId="273"/>
            <ac:picMk id="6" creationId="{66128978-6025-D0AF-0B81-2CC93AB8CB6A}"/>
          </ac:picMkLst>
        </pc:picChg>
        <pc:picChg chg="add del mod modCrop">
          <ac:chgData name="Henrique de Albuquerque" userId="5b5dffe9-1907-4231-b84d-a591eacd3908" providerId="ADAL" clId="{D72232F9-E3B9-44E2-8834-2B11A42A81AA}" dt="2023-08-14T23:47:41.647" v="171" actId="478"/>
          <ac:picMkLst>
            <pc:docMk/>
            <pc:sldMk cId="3137289377" sldId="273"/>
            <ac:picMk id="6" creationId="{9AC9751B-31A2-B2AF-BB67-8823180E2183}"/>
          </ac:picMkLst>
        </pc:picChg>
        <pc:picChg chg="add mod">
          <ac:chgData name="Henrique de Albuquerque" userId="5b5dffe9-1907-4231-b84d-a591eacd3908" providerId="ADAL" clId="{D72232F9-E3B9-44E2-8834-2B11A42A81AA}" dt="2023-08-15T00:27:13.890" v="455" actId="12788"/>
          <ac:picMkLst>
            <pc:docMk/>
            <pc:sldMk cId="3137289377" sldId="273"/>
            <ac:picMk id="7" creationId="{EE1D0433-4B1A-5214-8D7D-87A1A8A76FCD}"/>
          </ac:picMkLst>
        </pc:picChg>
        <pc:picChg chg="add del mod modCrop">
          <ac:chgData name="Henrique de Albuquerque" userId="5b5dffe9-1907-4231-b84d-a591eacd3908" providerId="ADAL" clId="{D72232F9-E3B9-44E2-8834-2B11A42A81AA}" dt="2023-08-14T23:52:08.560" v="180" actId="478"/>
          <ac:picMkLst>
            <pc:docMk/>
            <pc:sldMk cId="3137289377" sldId="273"/>
            <ac:picMk id="8" creationId="{FC7EC407-C146-668E-E2F5-8E003DDC4463}"/>
          </ac:picMkLst>
        </pc:picChg>
        <pc:picChg chg="add del mod">
          <ac:chgData name="Henrique de Albuquerque" userId="5b5dffe9-1907-4231-b84d-a591eacd3908" providerId="ADAL" clId="{D72232F9-E3B9-44E2-8834-2B11A42A81AA}" dt="2023-08-14T23:52:58.607" v="190" actId="478"/>
          <ac:picMkLst>
            <pc:docMk/>
            <pc:sldMk cId="3137289377" sldId="273"/>
            <ac:picMk id="10" creationId="{355B2DF8-FE71-57AF-0C68-8A322A4C6BA3}"/>
          </ac:picMkLst>
        </pc:picChg>
        <pc:picChg chg="add del mod ord">
          <ac:chgData name="Henrique de Albuquerque" userId="5b5dffe9-1907-4231-b84d-a591eacd3908" providerId="ADAL" clId="{D72232F9-E3B9-44E2-8834-2B11A42A81AA}" dt="2023-08-14T23:55:37.975" v="224" actId="478"/>
          <ac:picMkLst>
            <pc:docMk/>
            <pc:sldMk cId="3137289377" sldId="273"/>
            <ac:picMk id="12" creationId="{C643538D-C6B7-7EA3-BD82-9D612A26FDD1}"/>
          </ac:picMkLst>
        </pc:picChg>
        <pc:picChg chg="add del mod">
          <ac:chgData name="Henrique de Albuquerque" userId="5b5dffe9-1907-4231-b84d-a591eacd3908" providerId="ADAL" clId="{D72232F9-E3B9-44E2-8834-2B11A42A81AA}" dt="2023-08-14T23:55:53.525" v="226" actId="478"/>
          <ac:picMkLst>
            <pc:docMk/>
            <pc:sldMk cId="3137289377" sldId="273"/>
            <ac:picMk id="14" creationId="{7E317C3A-34AC-044C-9126-C65DA703A465}"/>
          </ac:picMkLst>
        </pc:picChg>
        <pc:picChg chg="add mod modCrop">
          <ac:chgData name="Henrique de Albuquerque" userId="5b5dffe9-1907-4231-b84d-a591eacd3908" providerId="ADAL" clId="{D72232F9-E3B9-44E2-8834-2B11A42A81AA}" dt="2023-08-14T23:59:55.991" v="275" actId="732"/>
          <ac:picMkLst>
            <pc:docMk/>
            <pc:sldMk cId="3137289377" sldId="273"/>
            <ac:picMk id="16" creationId="{096D9900-4BFC-A9CC-6094-26C83852E670}"/>
          </ac:picMkLst>
        </pc:picChg>
        <pc:picChg chg="add del mod">
          <ac:chgData name="Henrique de Albuquerque" userId="5b5dffe9-1907-4231-b84d-a591eacd3908" providerId="ADAL" clId="{D72232F9-E3B9-44E2-8834-2B11A42A81AA}" dt="2023-08-14T23:56:50.336" v="240" actId="478"/>
          <ac:picMkLst>
            <pc:docMk/>
            <pc:sldMk cId="3137289377" sldId="273"/>
            <ac:picMk id="18" creationId="{630E8379-81CC-F50D-5EBB-67F61EA93D26}"/>
          </ac:picMkLst>
        </pc:picChg>
        <pc:picChg chg="add mod modCrop">
          <ac:chgData name="Henrique de Albuquerque" userId="5b5dffe9-1907-4231-b84d-a591eacd3908" providerId="ADAL" clId="{D72232F9-E3B9-44E2-8834-2B11A42A81AA}" dt="2023-08-14T23:59:02.383" v="272" actId="18131"/>
          <ac:picMkLst>
            <pc:docMk/>
            <pc:sldMk cId="3137289377" sldId="273"/>
            <ac:picMk id="20" creationId="{78FE695A-BB9F-C1E8-C0DD-7D7D5759C4B3}"/>
          </ac:picMkLst>
        </pc:picChg>
      </pc:sldChg>
      <pc:sldMasterChg chg="modSldLayout">
        <pc:chgData name="Henrique de Albuquerque" userId="5b5dffe9-1907-4231-b84d-a591eacd3908" providerId="ADAL" clId="{D72232F9-E3B9-44E2-8834-2B11A42A81AA}" dt="2023-08-15T00:32:26.624" v="467"/>
        <pc:sldMasterMkLst>
          <pc:docMk/>
          <pc:sldMasterMk cId="4214897486" sldId="2147483648"/>
        </pc:sldMasterMkLst>
        <pc:sldLayoutChg chg="addSp delSp modSp mod">
          <pc:chgData name="Henrique de Albuquerque" userId="5b5dffe9-1907-4231-b84d-a591eacd3908" providerId="ADAL" clId="{D72232F9-E3B9-44E2-8834-2B11A42A81AA}" dt="2023-08-15T00:32:26.624" v="467"/>
          <pc:sldLayoutMkLst>
            <pc:docMk/>
            <pc:sldMasterMk cId="4214897486" sldId="2147483648"/>
            <pc:sldLayoutMk cId="4192732586" sldId="2147483671"/>
          </pc:sldLayoutMkLst>
          <pc:spChg chg="mod">
            <ac:chgData name="Henrique de Albuquerque" userId="5b5dffe9-1907-4231-b84d-a591eacd3908" providerId="ADAL" clId="{D72232F9-E3B9-44E2-8834-2B11A42A81AA}" dt="2023-08-15T00:32:02.871" v="462" actId="1076"/>
            <ac:spMkLst>
              <pc:docMk/>
              <pc:sldMasterMk cId="4214897486" sldId="2147483648"/>
              <pc:sldLayoutMk cId="4192732586" sldId="2147483671"/>
              <ac:spMk id="2" creationId="{55E3F4EE-93CF-4157-BA25-FC3CD07AD5AB}"/>
            </ac:spMkLst>
          </pc:spChg>
          <pc:spChg chg="mod">
            <ac:chgData name="Henrique de Albuquerque" userId="5b5dffe9-1907-4231-b84d-a591eacd3908" providerId="ADAL" clId="{D72232F9-E3B9-44E2-8834-2B11A42A81AA}" dt="2023-08-15T00:32:02.871" v="462" actId="1076"/>
            <ac:spMkLst>
              <pc:docMk/>
              <pc:sldMasterMk cId="4214897486" sldId="2147483648"/>
              <pc:sldLayoutMk cId="4192732586" sldId="2147483671"/>
              <ac:spMk id="3" creationId="{7C89470E-9316-444D-9CD6-8B9D5F51C6B5}"/>
            </ac:spMkLst>
          </pc:spChg>
          <pc:picChg chg="add del mod">
            <ac:chgData name="Henrique de Albuquerque" userId="5b5dffe9-1907-4231-b84d-a591eacd3908" providerId="ADAL" clId="{D72232F9-E3B9-44E2-8834-2B11A42A81AA}" dt="2023-08-15T00:32:26.624" v="467"/>
            <ac:picMkLst>
              <pc:docMk/>
              <pc:sldMasterMk cId="4214897486" sldId="2147483648"/>
              <pc:sldLayoutMk cId="4192732586" sldId="2147483671"/>
              <ac:picMk id="4" creationId="{89A6AF3D-F40D-5F47-D028-535C3505E36C}"/>
            </ac:picMkLst>
          </pc:picChg>
          <pc:picChg chg="add del mod">
            <ac:chgData name="Henrique de Albuquerque" userId="5b5dffe9-1907-4231-b84d-a591eacd3908" providerId="ADAL" clId="{D72232F9-E3B9-44E2-8834-2B11A42A81AA}" dt="2023-08-15T00:32:26.624" v="467"/>
            <ac:picMkLst>
              <pc:docMk/>
              <pc:sldMasterMk cId="4214897486" sldId="2147483648"/>
              <pc:sldLayoutMk cId="4192732586" sldId="2147483671"/>
              <ac:picMk id="5" creationId="{EF06EDE8-6334-37C1-44D6-30354FD54EF8}"/>
            </ac:picMkLst>
          </pc:picChg>
          <pc:picChg chg="add del mod">
            <ac:chgData name="Henrique de Albuquerque" userId="5b5dffe9-1907-4231-b84d-a591eacd3908" providerId="ADAL" clId="{D72232F9-E3B9-44E2-8834-2B11A42A81AA}" dt="2023-08-15T00:32:26.624" v="467"/>
            <ac:picMkLst>
              <pc:docMk/>
              <pc:sldMasterMk cId="4214897486" sldId="2147483648"/>
              <pc:sldLayoutMk cId="4192732586" sldId="2147483671"/>
              <ac:picMk id="6" creationId="{D36748DA-E034-18CA-DBB6-EDB332E438E0}"/>
            </ac:picMkLst>
          </pc:picChg>
        </pc:sldLayoutChg>
        <pc:sldLayoutChg chg="addSp delSp modSp mod">
          <pc:chgData name="Henrique de Albuquerque" userId="5b5dffe9-1907-4231-b84d-a591eacd3908" providerId="ADAL" clId="{D72232F9-E3B9-44E2-8834-2B11A42A81AA}" dt="2023-08-15T00:25:29.423" v="443" actId="478"/>
          <pc:sldLayoutMkLst>
            <pc:docMk/>
            <pc:sldMasterMk cId="4214897486" sldId="2147483648"/>
            <pc:sldLayoutMk cId="1327109793" sldId="2147483685"/>
          </pc:sldLayoutMkLst>
          <pc:spChg chg="add del mod">
            <ac:chgData name="Henrique de Albuquerque" userId="5b5dffe9-1907-4231-b84d-a591eacd3908" providerId="ADAL" clId="{D72232F9-E3B9-44E2-8834-2B11A42A81AA}" dt="2023-08-15T00:21:49.257" v="320" actId="478"/>
            <ac:spMkLst>
              <pc:docMk/>
              <pc:sldMasterMk cId="4214897486" sldId="2147483648"/>
              <pc:sldLayoutMk cId="1327109793" sldId="2147483685"/>
              <ac:spMk id="2" creationId="{56CA558D-D778-7048-DFE2-5EEC1CF26864}"/>
            </ac:spMkLst>
          </pc:spChg>
          <pc:spChg chg="add mod">
            <ac:chgData name="Henrique de Albuquerque" userId="5b5dffe9-1907-4231-b84d-a591eacd3908" providerId="ADAL" clId="{D72232F9-E3B9-44E2-8834-2B11A42A81AA}" dt="2023-08-15T00:24:16.186" v="423" actId="14100"/>
            <ac:spMkLst>
              <pc:docMk/>
              <pc:sldMasterMk cId="4214897486" sldId="2147483648"/>
              <pc:sldLayoutMk cId="1327109793" sldId="2147483685"/>
              <ac:spMk id="4" creationId="{335B9335-2572-FE35-311B-9C47AAA989E8}"/>
            </ac:spMkLst>
          </pc:spChg>
          <pc:spChg chg="add mod">
            <ac:chgData name="Henrique de Albuquerque" userId="5b5dffe9-1907-4231-b84d-a591eacd3908" providerId="ADAL" clId="{D72232F9-E3B9-44E2-8834-2B11A42A81AA}" dt="2023-08-15T00:25:28.824" v="442" actId="14100"/>
            <ac:spMkLst>
              <pc:docMk/>
              <pc:sldMasterMk cId="4214897486" sldId="2147483648"/>
              <pc:sldLayoutMk cId="1327109793" sldId="2147483685"/>
              <ac:spMk id="5" creationId="{F98940AB-B4EE-60C0-FFA9-35D4CF063D1D}"/>
            </ac:spMkLst>
          </pc:spChg>
          <pc:spChg chg="add del mod">
            <ac:chgData name="Henrique de Albuquerque" userId="5b5dffe9-1907-4231-b84d-a591eacd3908" providerId="ADAL" clId="{D72232F9-E3B9-44E2-8834-2B11A42A81AA}" dt="2023-08-15T00:25:18.792" v="437"/>
            <ac:spMkLst>
              <pc:docMk/>
              <pc:sldMasterMk cId="4214897486" sldId="2147483648"/>
              <pc:sldLayoutMk cId="1327109793" sldId="2147483685"/>
              <ac:spMk id="6" creationId="{48C7376D-5F95-97B3-2B62-26FD5B12298A}"/>
            </ac:spMkLst>
          </pc:spChg>
          <pc:spChg chg="mod">
            <ac:chgData name="Henrique de Albuquerque" userId="5b5dffe9-1907-4231-b84d-a591eacd3908" providerId="ADAL" clId="{D72232F9-E3B9-44E2-8834-2B11A42A81AA}" dt="2023-08-15T00:22:02.834" v="323" actId="1076"/>
            <ac:spMkLst>
              <pc:docMk/>
              <pc:sldMasterMk cId="4214897486" sldId="2147483648"/>
              <pc:sldLayoutMk cId="1327109793" sldId="2147483685"/>
              <ac:spMk id="8" creationId="{F0BF3118-4493-4E1C-8A38-06A4EF222EDF}"/>
            </ac:spMkLst>
          </pc:spChg>
          <pc:spChg chg="add del mod">
            <ac:chgData name="Henrique de Albuquerque" userId="5b5dffe9-1907-4231-b84d-a591eacd3908" providerId="ADAL" clId="{D72232F9-E3B9-44E2-8834-2B11A42A81AA}" dt="2023-08-15T00:25:18.792" v="437"/>
            <ac:spMkLst>
              <pc:docMk/>
              <pc:sldMasterMk cId="4214897486" sldId="2147483648"/>
              <pc:sldLayoutMk cId="1327109793" sldId="2147483685"/>
              <ac:spMk id="9" creationId="{C3C9B212-C658-DC4F-0C58-6ACB5B9C9EC7}"/>
            </ac:spMkLst>
          </pc:spChg>
          <pc:spChg chg="add del">
            <ac:chgData name="Henrique de Albuquerque" userId="5b5dffe9-1907-4231-b84d-a591eacd3908" providerId="ADAL" clId="{D72232F9-E3B9-44E2-8834-2B11A42A81AA}" dt="2023-08-15T00:25:29.423" v="443" actId="478"/>
            <ac:spMkLst>
              <pc:docMk/>
              <pc:sldMasterMk cId="4214897486" sldId="2147483648"/>
              <pc:sldLayoutMk cId="1327109793" sldId="2147483685"/>
              <ac:spMk id="10" creationId="{1F1509DF-9C6E-4C9E-8CDB-82262071FCFD}"/>
            </ac:spMkLst>
          </pc:spChg>
          <pc:grpChg chg="add del mod">
            <ac:chgData name="Henrique de Albuquerque" userId="5b5dffe9-1907-4231-b84d-a591eacd3908" providerId="ADAL" clId="{D72232F9-E3B9-44E2-8834-2B11A42A81AA}" dt="2023-08-15T00:25:18.792" v="437"/>
            <ac:grpSpMkLst>
              <pc:docMk/>
              <pc:sldMasterMk cId="4214897486" sldId="2147483648"/>
              <pc:sldLayoutMk cId="1327109793" sldId="2147483685"/>
              <ac:grpSpMk id="11" creationId="{9B1B69EB-2F11-292B-CE4A-491513790C99}"/>
            </ac:grpSpMkLst>
          </pc:grpChg>
          <pc:picChg chg="mod">
            <ac:chgData name="Henrique de Albuquerque" userId="5b5dffe9-1907-4231-b84d-a591eacd3908" providerId="ADAL" clId="{D72232F9-E3B9-44E2-8834-2B11A42A81AA}" dt="2023-08-15T00:24:52.481" v="428"/>
            <ac:picMkLst>
              <pc:docMk/>
              <pc:sldMasterMk cId="4214897486" sldId="2147483648"/>
              <pc:sldLayoutMk cId="1327109793" sldId="2147483685"/>
              <ac:picMk id="12" creationId="{3D2CA4B1-519B-C3E4-D6DA-8C927B377466}"/>
            </ac:picMkLst>
          </pc:picChg>
          <pc:picChg chg="mod">
            <ac:chgData name="Henrique de Albuquerque" userId="5b5dffe9-1907-4231-b84d-a591eacd3908" providerId="ADAL" clId="{D72232F9-E3B9-44E2-8834-2B11A42A81AA}" dt="2023-08-15T00:24:52.481" v="428"/>
            <ac:picMkLst>
              <pc:docMk/>
              <pc:sldMasterMk cId="4214897486" sldId="2147483648"/>
              <pc:sldLayoutMk cId="1327109793" sldId="2147483685"/>
              <ac:picMk id="13" creationId="{1D149BA6-BFFD-C1D1-401B-E26338C79BAD}"/>
            </ac:picMkLst>
          </pc:pic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Category 1</c:v>
                </c:pt>
              </c:strCache>
            </c:strRef>
          </c:tx>
          <c:spPr>
            <a:solidFill>
              <a:srgbClr val="8A8A8A"/>
            </a:solidFill>
            <a:ln>
              <a:noFill/>
            </a:ln>
            <a:effectLst/>
          </c:spPr>
          <c:invertIfNegative val="0"/>
          <c:dPt>
            <c:idx val="3"/>
            <c:invertIfNegative val="0"/>
            <c:bubble3D val="0"/>
            <c:spPr>
              <a:solidFill>
                <a:schemeClr val="accent2"/>
              </a:solidFill>
              <a:ln>
                <a:noFill/>
              </a:ln>
              <a:effectLst/>
            </c:spPr>
            <c:extLst>
              <c:ext xmlns:c16="http://schemas.microsoft.com/office/drawing/2014/chart" uri="{C3380CC4-5D6E-409C-BE32-E72D297353CC}">
                <c16:uniqueId val="{00000001-6331-493F-947B-E170EF8088C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Series 1</c:v>
                </c:pt>
                <c:pt idx="1">
                  <c:v>Series 2</c:v>
                </c:pt>
                <c:pt idx="2">
                  <c:v>Series 3</c:v>
                </c:pt>
                <c:pt idx="3">
                  <c:v>Series 4</c:v>
                </c:pt>
                <c:pt idx="4">
                  <c:v>Series 5</c:v>
                </c:pt>
                <c:pt idx="5">
                  <c:v>Series 6</c:v>
                </c:pt>
              </c:strCache>
            </c:strRef>
          </c:cat>
          <c:val>
            <c:numRef>
              <c:f>Sheet1!$B$2:$G$2</c:f>
              <c:numCache>
                <c:formatCode>General</c:formatCode>
                <c:ptCount val="6"/>
                <c:pt idx="0">
                  <c:v>4.3</c:v>
                </c:pt>
                <c:pt idx="1">
                  <c:v>2.4</c:v>
                </c:pt>
                <c:pt idx="2">
                  <c:v>2</c:v>
                </c:pt>
                <c:pt idx="3">
                  <c:v>3.5</c:v>
                </c:pt>
                <c:pt idx="4">
                  <c:v>1.8</c:v>
                </c:pt>
                <c:pt idx="5">
                  <c:v>3</c:v>
                </c:pt>
              </c:numCache>
            </c:numRef>
          </c:val>
          <c:extLst>
            <c:ext xmlns:c16="http://schemas.microsoft.com/office/drawing/2014/chart" uri="{C3380CC4-5D6E-409C-BE32-E72D297353CC}">
              <c16:uniqueId val="{00000002-6331-493F-947B-E170EF8088C7}"/>
            </c:ext>
          </c:extLst>
        </c:ser>
        <c:dLbls>
          <c:showLegendKey val="0"/>
          <c:showVal val="1"/>
          <c:showCatName val="0"/>
          <c:showSerName val="0"/>
          <c:showPercent val="0"/>
          <c:showBubbleSize val="0"/>
        </c:dLbls>
        <c:gapWidth val="92"/>
        <c:overlap val="-25"/>
        <c:axId val="720238168"/>
        <c:axId val="720238496"/>
      </c:barChart>
      <c:catAx>
        <c:axId val="720238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0238496"/>
        <c:crosses val="autoZero"/>
        <c:auto val="1"/>
        <c:lblAlgn val="ctr"/>
        <c:lblOffset val="100"/>
        <c:noMultiLvlLbl val="0"/>
      </c:catAx>
      <c:valAx>
        <c:axId val="720238496"/>
        <c:scaling>
          <c:orientation val="minMax"/>
        </c:scaling>
        <c:delete val="1"/>
        <c:axPos val="l"/>
        <c:numFmt formatCode="General" sourceLinked="1"/>
        <c:majorTickMark val="none"/>
        <c:minorTickMark val="none"/>
        <c:tickLblPos val="nextTo"/>
        <c:crossAx val="720238168"/>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14881473149184E-2"/>
          <c:y val="5.8924319703347466E-2"/>
          <c:w val="0.90065965865941888"/>
          <c:h val="0.85948189015578702"/>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dLbls>
            <c:dLbl>
              <c:idx val="3"/>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B5C8-4DA2-88B3-13000A44AF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1-B5C8-4DA2-88B3-13000A44AF0F}"/>
            </c:ext>
          </c:extLst>
        </c:ser>
        <c:ser>
          <c:idx val="1"/>
          <c:order val="1"/>
          <c:tx>
            <c:strRef>
              <c:f>Sheet1!$C$1</c:f>
              <c:strCache>
                <c:ptCount val="1"/>
                <c:pt idx="0">
                  <c:v>Series 2</c:v>
                </c:pt>
              </c:strCache>
            </c:strRef>
          </c:tx>
          <c:spPr>
            <a:ln w="28575" cap="rnd">
              <a:solidFill>
                <a:schemeClr val="accent2"/>
              </a:solidFill>
              <a:round/>
            </a:ln>
            <a:effectLst/>
          </c:spPr>
          <c:marker>
            <c:symbol val="none"/>
          </c:marker>
          <c:dLbls>
            <c:dLbl>
              <c:idx val="3"/>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2"/>
                      </a:solidFill>
                      <a:latin typeface="+mn-lt"/>
                      <a:ea typeface="+mn-ea"/>
                      <a:cs typeface="+mn-cs"/>
                    </a:defRPr>
                  </a:pPr>
                  <a:endParaRPr lang="en-US"/>
                </a:p>
              </c:txPr>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B5C8-4DA2-88B3-13000A44AF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3-B5C8-4DA2-88B3-13000A44AF0F}"/>
            </c:ext>
          </c:extLst>
        </c:ser>
        <c:ser>
          <c:idx val="2"/>
          <c:order val="2"/>
          <c:tx>
            <c:strRef>
              <c:f>Sheet1!$D$1</c:f>
              <c:strCache>
                <c:ptCount val="1"/>
                <c:pt idx="0">
                  <c:v>Series 3</c:v>
                </c:pt>
              </c:strCache>
            </c:strRef>
          </c:tx>
          <c:spPr>
            <a:ln w="28575" cap="rnd">
              <a:solidFill>
                <a:schemeClr val="accent3"/>
              </a:solidFill>
              <a:round/>
            </a:ln>
            <a:effectLst/>
          </c:spPr>
          <c:marker>
            <c:symbol val="none"/>
          </c:marker>
          <c:dLbls>
            <c:dLbl>
              <c:idx val="3"/>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3"/>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B5C8-4DA2-88B3-13000A44AF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5-B5C8-4DA2-88B3-13000A44AF0F}"/>
            </c:ext>
          </c:extLst>
        </c:ser>
        <c:dLbls>
          <c:showLegendKey val="0"/>
          <c:showVal val="0"/>
          <c:showCatName val="0"/>
          <c:showSerName val="0"/>
          <c:showPercent val="0"/>
          <c:showBubbleSize val="0"/>
        </c:dLbls>
        <c:smooth val="0"/>
        <c:axId val="973274832"/>
        <c:axId val="973275160"/>
      </c:lineChart>
      <c:catAx>
        <c:axId val="97327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3275160"/>
        <c:crosses val="autoZero"/>
        <c:auto val="1"/>
        <c:lblAlgn val="ctr"/>
        <c:lblOffset val="100"/>
        <c:noMultiLvlLbl val="0"/>
      </c:catAx>
      <c:valAx>
        <c:axId val="973275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3274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D35980-AD2A-4CC8-819A-EB327465222D}"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US"/>
        </a:p>
      </dgm:t>
    </dgm:pt>
    <dgm:pt modelId="{1168145A-F163-4867-91CF-D19933FF3EA6}">
      <dgm:prSet phldrT="[Text]" custT="1"/>
      <dgm:spPr/>
      <dgm:t>
        <a:bodyPr/>
        <a:lstStyle/>
        <a:p>
          <a:r>
            <a:rPr lang="en-US" sz="2400" dirty="0"/>
            <a:t>T-bone</a:t>
          </a:r>
        </a:p>
      </dgm:t>
    </dgm:pt>
    <dgm:pt modelId="{9FA266B6-8B65-41AE-B9FE-3966BDF3081A}" type="parTrans" cxnId="{B716E27A-61F4-4977-9C7E-828AF639EFD7}">
      <dgm:prSet/>
      <dgm:spPr/>
      <dgm:t>
        <a:bodyPr/>
        <a:lstStyle/>
        <a:p>
          <a:endParaRPr lang="en-US" sz="1200"/>
        </a:p>
      </dgm:t>
    </dgm:pt>
    <dgm:pt modelId="{8DE3B6AB-D1B4-485E-85A7-40BF9AA8A377}" type="sibTrans" cxnId="{B716E27A-61F4-4977-9C7E-828AF639EFD7}">
      <dgm:prSet/>
      <dgm:spPr/>
      <dgm:t>
        <a:bodyPr/>
        <a:lstStyle/>
        <a:p>
          <a:endParaRPr lang="en-US" sz="1200"/>
        </a:p>
      </dgm:t>
    </dgm:pt>
    <dgm:pt modelId="{ACA8325C-6E92-4E18-9F09-2A5B63A282EE}">
      <dgm:prSet phldrT="[Text]" custT="1"/>
      <dgm:spPr/>
      <dgm:t>
        <a:bodyPr/>
        <a:lstStyle/>
        <a:p>
          <a:r>
            <a:rPr lang="en-US" sz="1800" dirty="0"/>
            <a:t>Cow</a:t>
          </a:r>
        </a:p>
      </dgm:t>
    </dgm:pt>
    <dgm:pt modelId="{A63FA619-9634-4F3E-B175-8834DCD3043F}" type="parTrans" cxnId="{7371ED61-512B-4282-995C-412B0B1323F6}">
      <dgm:prSet/>
      <dgm:spPr/>
      <dgm:t>
        <a:bodyPr/>
        <a:lstStyle/>
        <a:p>
          <a:endParaRPr lang="en-US" sz="1200"/>
        </a:p>
      </dgm:t>
    </dgm:pt>
    <dgm:pt modelId="{CFC1C11F-B940-4642-84C3-08DE2311047D}" type="sibTrans" cxnId="{7371ED61-512B-4282-995C-412B0B1323F6}">
      <dgm:prSet/>
      <dgm:spPr/>
      <dgm:t>
        <a:bodyPr/>
        <a:lstStyle/>
        <a:p>
          <a:endParaRPr lang="en-US" sz="1200"/>
        </a:p>
      </dgm:t>
    </dgm:pt>
    <dgm:pt modelId="{A40EF396-7997-4260-8BEC-EF4882199F8B}">
      <dgm:prSet phldrT="[Text]" custT="1"/>
      <dgm:spPr/>
      <dgm:t>
        <a:bodyPr/>
        <a:lstStyle/>
        <a:p>
          <a:r>
            <a:rPr lang="en-US" sz="1800" dirty="0"/>
            <a:t>Pork belly</a:t>
          </a:r>
        </a:p>
      </dgm:t>
    </dgm:pt>
    <dgm:pt modelId="{08E380B9-5C78-44E0-BBD5-CBC58582B4E7}" type="parTrans" cxnId="{126421DA-7930-4AAC-A088-1608981E1671}">
      <dgm:prSet/>
      <dgm:spPr/>
      <dgm:t>
        <a:bodyPr/>
        <a:lstStyle/>
        <a:p>
          <a:endParaRPr lang="en-US" sz="1200"/>
        </a:p>
      </dgm:t>
    </dgm:pt>
    <dgm:pt modelId="{1E96BE3C-6CFE-4F2D-91A0-D25E20639ADC}" type="sibTrans" cxnId="{126421DA-7930-4AAC-A088-1608981E1671}">
      <dgm:prSet/>
      <dgm:spPr/>
      <dgm:t>
        <a:bodyPr/>
        <a:lstStyle/>
        <a:p>
          <a:endParaRPr lang="en-US" sz="1200"/>
        </a:p>
      </dgm:t>
    </dgm:pt>
    <dgm:pt modelId="{1E0DF371-5444-432B-9A9B-7A7E42142749}">
      <dgm:prSet phldrT="[Text]" custT="1"/>
      <dgm:spPr/>
      <dgm:t>
        <a:bodyPr/>
        <a:lstStyle/>
        <a:p>
          <a:r>
            <a:rPr lang="en-US" sz="1800" dirty="0"/>
            <a:t>Jerky</a:t>
          </a:r>
        </a:p>
      </dgm:t>
    </dgm:pt>
    <dgm:pt modelId="{2B8A2075-58DB-4416-9515-D9F71471CDFA}" type="parTrans" cxnId="{D37DD2E1-FF55-4817-AF85-F20F20F5F102}">
      <dgm:prSet/>
      <dgm:spPr/>
      <dgm:t>
        <a:bodyPr/>
        <a:lstStyle/>
        <a:p>
          <a:endParaRPr lang="en-US" sz="1200"/>
        </a:p>
      </dgm:t>
    </dgm:pt>
    <dgm:pt modelId="{6D00E91A-066D-43BC-84FA-BA093A9D6B70}" type="sibTrans" cxnId="{D37DD2E1-FF55-4817-AF85-F20F20F5F102}">
      <dgm:prSet/>
      <dgm:spPr/>
      <dgm:t>
        <a:bodyPr/>
        <a:lstStyle/>
        <a:p>
          <a:endParaRPr lang="en-US" sz="1200"/>
        </a:p>
      </dgm:t>
    </dgm:pt>
    <dgm:pt modelId="{AB29310F-8FBA-4A59-AD99-144EB0997472}">
      <dgm:prSet phldrT="[Text]" custT="1"/>
      <dgm:spPr/>
      <dgm:t>
        <a:bodyPr/>
        <a:lstStyle/>
        <a:p>
          <a:r>
            <a:rPr lang="en-US" sz="1800" dirty="0"/>
            <a:t>Ribeye</a:t>
          </a:r>
        </a:p>
      </dgm:t>
    </dgm:pt>
    <dgm:pt modelId="{FC93E35F-10CB-4B7E-AAC8-16E8D88DF11D}" type="parTrans" cxnId="{8E8F3AD3-67A2-434C-B143-6D6EB7308B5F}">
      <dgm:prSet/>
      <dgm:spPr/>
      <dgm:t>
        <a:bodyPr/>
        <a:lstStyle/>
        <a:p>
          <a:endParaRPr lang="en-US" sz="1200"/>
        </a:p>
      </dgm:t>
    </dgm:pt>
    <dgm:pt modelId="{B069820E-C7B5-4FD3-92E0-C68E0EE145E4}" type="sibTrans" cxnId="{8E8F3AD3-67A2-434C-B143-6D6EB7308B5F}">
      <dgm:prSet/>
      <dgm:spPr/>
      <dgm:t>
        <a:bodyPr/>
        <a:lstStyle/>
        <a:p>
          <a:endParaRPr lang="en-US" sz="1200"/>
        </a:p>
      </dgm:t>
    </dgm:pt>
    <dgm:pt modelId="{FB9FBE0D-9AC8-477D-B1B6-FC1BB4709607}">
      <dgm:prSet phldrT="[Text]" custT="1"/>
      <dgm:spPr/>
      <dgm:t>
        <a:bodyPr/>
        <a:lstStyle/>
        <a:p>
          <a:r>
            <a:rPr lang="en-US" sz="1800" dirty="0"/>
            <a:t>Bacon</a:t>
          </a:r>
        </a:p>
      </dgm:t>
    </dgm:pt>
    <dgm:pt modelId="{5E934FD3-E23F-4616-802B-030926E8D9B4}" type="parTrans" cxnId="{A448468E-E977-4B82-B2AC-D26ACC00E450}">
      <dgm:prSet/>
      <dgm:spPr/>
      <dgm:t>
        <a:bodyPr/>
        <a:lstStyle/>
        <a:p>
          <a:endParaRPr lang="en-US" sz="1200"/>
        </a:p>
      </dgm:t>
    </dgm:pt>
    <dgm:pt modelId="{B6D156A0-2278-46EF-83FA-6230696D1791}" type="sibTrans" cxnId="{A448468E-E977-4B82-B2AC-D26ACC00E450}">
      <dgm:prSet/>
      <dgm:spPr/>
      <dgm:t>
        <a:bodyPr/>
        <a:lstStyle/>
        <a:p>
          <a:endParaRPr lang="en-US" sz="1200"/>
        </a:p>
      </dgm:t>
    </dgm:pt>
    <dgm:pt modelId="{7C79AF5F-73BD-4C84-ACC0-74300BE5BA6F}" type="pres">
      <dgm:prSet presAssocID="{75D35980-AD2A-4CC8-819A-EB327465222D}" presName="Name0" presStyleCnt="0">
        <dgm:presLayoutVars>
          <dgm:chMax val="1"/>
          <dgm:dir/>
          <dgm:animLvl val="ctr"/>
          <dgm:resizeHandles val="exact"/>
        </dgm:presLayoutVars>
      </dgm:prSet>
      <dgm:spPr/>
    </dgm:pt>
    <dgm:pt modelId="{3402EF5D-ACCB-49AC-A542-11CF4CE12D88}" type="pres">
      <dgm:prSet presAssocID="{1168145A-F163-4867-91CF-D19933FF3EA6}" presName="centerShape" presStyleLbl="node0" presStyleIdx="0" presStyleCnt="1"/>
      <dgm:spPr/>
    </dgm:pt>
    <dgm:pt modelId="{765DDF18-246A-40D9-B234-BE7C65BBEB0C}" type="pres">
      <dgm:prSet presAssocID="{ACA8325C-6E92-4E18-9F09-2A5B63A282EE}" presName="node" presStyleLbl="node1" presStyleIdx="0" presStyleCnt="5">
        <dgm:presLayoutVars>
          <dgm:bulletEnabled val="1"/>
        </dgm:presLayoutVars>
      </dgm:prSet>
      <dgm:spPr/>
    </dgm:pt>
    <dgm:pt modelId="{8F699840-B8DF-4001-937A-4E75319F58B7}" type="pres">
      <dgm:prSet presAssocID="{ACA8325C-6E92-4E18-9F09-2A5B63A282EE}" presName="dummy" presStyleCnt="0"/>
      <dgm:spPr/>
    </dgm:pt>
    <dgm:pt modelId="{FC6298E7-2351-44C5-B2D8-6F0A3602F803}" type="pres">
      <dgm:prSet presAssocID="{CFC1C11F-B940-4642-84C3-08DE2311047D}" presName="sibTrans" presStyleLbl="sibTrans2D1" presStyleIdx="0" presStyleCnt="5"/>
      <dgm:spPr/>
    </dgm:pt>
    <dgm:pt modelId="{5496E7D0-6BF3-41AC-9A32-095FA5675B71}" type="pres">
      <dgm:prSet presAssocID="{A40EF396-7997-4260-8BEC-EF4882199F8B}" presName="node" presStyleLbl="node1" presStyleIdx="1" presStyleCnt="5">
        <dgm:presLayoutVars>
          <dgm:bulletEnabled val="1"/>
        </dgm:presLayoutVars>
      </dgm:prSet>
      <dgm:spPr/>
    </dgm:pt>
    <dgm:pt modelId="{E46D51FF-C73A-4419-814A-15CC86A70862}" type="pres">
      <dgm:prSet presAssocID="{A40EF396-7997-4260-8BEC-EF4882199F8B}" presName="dummy" presStyleCnt="0"/>
      <dgm:spPr/>
    </dgm:pt>
    <dgm:pt modelId="{636805CE-CE75-4602-967C-5F61F9AA9A57}" type="pres">
      <dgm:prSet presAssocID="{1E96BE3C-6CFE-4F2D-91A0-D25E20639ADC}" presName="sibTrans" presStyleLbl="sibTrans2D1" presStyleIdx="1" presStyleCnt="5"/>
      <dgm:spPr/>
    </dgm:pt>
    <dgm:pt modelId="{B6230FFB-F504-41F2-9418-30A848257B46}" type="pres">
      <dgm:prSet presAssocID="{1E0DF371-5444-432B-9A9B-7A7E42142749}" presName="node" presStyleLbl="node1" presStyleIdx="2" presStyleCnt="5">
        <dgm:presLayoutVars>
          <dgm:bulletEnabled val="1"/>
        </dgm:presLayoutVars>
      </dgm:prSet>
      <dgm:spPr/>
    </dgm:pt>
    <dgm:pt modelId="{5824634D-3427-46B7-9DB3-A485A733D6DE}" type="pres">
      <dgm:prSet presAssocID="{1E0DF371-5444-432B-9A9B-7A7E42142749}" presName="dummy" presStyleCnt="0"/>
      <dgm:spPr/>
    </dgm:pt>
    <dgm:pt modelId="{01D74EE7-C52C-47B1-B2AC-217708CFBFF9}" type="pres">
      <dgm:prSet presAssocID="{6D00E91A-066D-43BC-84FA-BA093A9D6B70}" presName="sibTrans" presStyleLbl="sibTrans2D1" presStyleIdx="2" presStyleCnt="5"/>
      <dgm:spPr/>
    </dgm:pt>
    <dgm:pt modelId="{D391815E-C307-49AC-8184-2DD6A235C6A7}" type="pres">
      <dgm:prSet presAssocID="{AB29310F-8FBA-4A59-AD99-144EB0997472}" presName="node" presStyleLbl="node1" presStyleIdx="3" presStyleCnt="5">
        <dgm:presLayoutVars>
          <dgm:bulletEnabled val="1"/>
        </dgm:presLayoutVars>
      </dgm:prSet>
      <dgm:spPr/>
    </dgm:pt>
    <dgm:pt modelId="{9A414FBE-1A95-42EA-A3AC-36B8EC8671E8}" type="pres">
      <dgm:prSet presAssocID="{AB29310F-8FBA-4A59-AD99-144EB0997472}" presName="dummy" presStyleCnt="0"/>
      <dgm:spPr/>
    </dgm:pt>
    <dgm:pt modelId="{5D2726FE-2319-4AB8-A04D-62E9E66D75F7}" type="pres">
      <dgm:prSet presAssocID="{B069820E-C7B5-4FD3-92E0-C68E0EE145E4}" presName="sibTrans" presStyleLbl="sibTrans2D1" presStyleIdx="3" presStyleCnt="5"/>
      <dgm:spPr/>
    </dgm:pt>
    <dgm:pt modelId="{3AFD5B58-BD18-45BD-8586-76A08DB5A106}" type="pres">
      <dgm:prSet presAssocID="{FB9FBE0D-9AC8-477D-B1B6-FC1BB4709607}" presName="node" presStyleLbl="node1" presStyleIdx="4" presStyleCnt="5">
        <dgm:presLayoutVars>
          <dgm:bulletEnabled val="1"/>
        </dgm:presLayoutVars>
      </dgm:prSet>
      <dgm:spPr/>
    </dgm:pt>
    <dgm:pt modelId="{2583831A-E7BA-4EED-87D1-34B02A35627E}" type="pres">
      <dgm:prSet presAssocID="{FB9FBE0D-9AC8-477D-B1B6-FC1BB4709607}" presName="dummy" presStyleCnt="0"/>
      <dgm:spPr/>
    </dgm:pt>
    <dgm:pt modelId="{EA6A7B04-E449-4AE6-834D-A4DC1CBA3C0C}" type="pres">
      <dgm:prSet presAssocID="{B6D156A0-2278-46EF-83FA-6230696D1791}" presName="sibTrans" presStyleLbl="sibTrans2D1" presStyleIdx="4" presStyleCnt="5"/>
      <dgm:spPr/>
    </dgm:pt>
  </dgm:ptLst>
  <dgm:cxnLst>
    <dgm:cxn modelId="{8A8FFA1C-66DB-49EE-98BE-E66D1B1D0BE0}" type="presOf" srcId="{CFC1C11F-B940-4642-84C3-08DE2311047D}" destId="{FC6298E7-2351-44C5-B2D8-6F0A3602F803}" srcOrd="0" destOrd="0" presId="urn:microsoft.com/office/officeart/2005/8/layout/radial6"/>
    <dgm:cxn modelId="{EFE0C432-6C33-49C8-9DF1-7B59F63CF368}" type="presOf" srcId="{B069820E-C7B5-4FD3-92E0-C68E0EE145E4}" destId="{5D2726FE-2319-4AB8-A04D-62E9E66D75F7}" srcOrd="0" destOrd="0" presId="urn:microsoft.com/office/officeart/2005/8/layout/radial6"/>
    <dgm:cxn modelId="{E57F7F3F-721C-4E12-8BF7-440A5793AEC7}" type="presOf" srcId="{1168145A-F163-4867-91CF-D19933FF3EA6}" destId="{3402EF5D-ACCB-49AC-A542-11CF4CE12D88}" srcOrd="0" destOrd="0" presId="urn:microsoft.com/office/officeart/2005/8/layout/radial6"/>
    <dgm:cxn modelId="{79AACC5F-04CE-42CC-B012-35F7776DEAC8}" type="presOf" srcId="{FB9FBE0D-9AC8-477D-B1B6-FC1BB4709607}" destId="{3AFD5B58-BD18-45BD-8586-76A08DB5A106}" srcOrd="0" destOrd="0" presId="urn:microsoft.com/office/officeart/2005/8/layout/radial6"/>
    <dgm:cxn modelId="{7371ED61-512B-4282-995C-412B0B1323F6}" srcId="{1168145A-F163-4867-91CF-D19933FF3EA6}" destId="{ACA8325C-6E92-4E18-9F09-2A5B63A282EE}" srcOrd="0" destOrd="0" parTransId="{A63FA619-9634-4F3E-B175-8834DCD3043F}" sibTransId="{CFC1C11F-B940-4642-84C3-08DE2311047D}"/>
    <dgm:cxn modelId="{051FE96C-4FA9-4EFD-B7FC-38F38CC9BBDD}" type="presOf" srcId="{B6D156A0-2278-46EF-83FA-6230696D1791}" destId="{EA6A7B04-E449-4AE6-834D-A4DC1CBA3C0C}" srcOrd="0" destOrd="0" presId="urn:microsoft.com/office/officeart/2005/8/layout/radial6"/>
    <dgm:cxn modelId="{18311270-A238-4519-AEB0-69DDB3A9FCCE}" type="presOf" srcId="{AB29310F-8FBA-4A59-AD99-144EB0997472}" destId="{D391815E-C307-49AC-8184-2DD6A235C6A7}" srcOrd="0" destOrd="0" presId="urn:microsoft.com/office/officeart/2005/8/layout/radial6"/>
    <dgm:cxn modelId="{B716E27A-61F4-4977-9C7E-828AF639EFD7}" srcId="{75D35980-AD2A-4CC8-819A-EB327465222D}" destId="{1168145A-F163-4867-91CF-D19933FF3EA6}" srcOrd="0" destOrd="0" parTransId="{9FA266B6-8B65-41AE-B9FE-3966BDF3081A}" sibTransId="{8DE3B6AB-D1B4-485E-85A7-40BF9AA8A377}"/>
    <dgm:cxn modelId="{7FA34F83-8147-4928-96B0-EF9B3E8653CC}" type="presOf" srcId="{ACA8325C-6E92-4E18-9F09-2A5B63A282EE}" destId="{765DDF18-246A-40D9-B234-BE7C65BBEB0C}" srcOrd="0" destOrd="0" presId="urn:microsoft.com/office/officeart/2005/8/layout/radial6"/>
    <dgm:cxn modelId="{19CFFD88-A949-423D-9B8A-DEEE755E66D5}" type="presOf" srcId="{1E96BE3C-6CFE-4F2D-91A0-D25E20639ADC}" destId="{636805CE-CE75-4602-967C-5F61F9AA9A57}" srcOrd="0" destOrd="0" presId="urn:microsoft.com/office/officeart/2005/8/layout/radial6"/>
    <dgm:cxn modelId="{A448468E-E977-4B82-B2AC-D26ACC00E450}" srcId="{1168145A-F163-4867-91CF-D19933FF3EA6}" destId="{FB9FBE0D-9AC8-477D-B1B6-FC1BB4709607}" srcOrd="4" destOrd="0" parTransId="{5E934FD3-E23F-4616-802B-030926E8D9B4}" sibTransId="{B6D156A0-2278-46EF-83FA-6230696D1791}"/>
    <dgm:cxn modelId="{09707192-5683-41D7-B0E9-C9830621563D}" type="presOf" srcId="{1E0DF371-5444-432B-9A9B-7A7E42142749}" destId="{B6230FFB-F504-41F2-9418-30A848257B46}" srcOrd="0" destOrd="0" presId="urn:microsoft.com/office/officeart/2005/8/layout/radial6"/>
    <dgm:cxn modelId="{C2D509D0-9DEC-48A2-BAF8-8E9E0F2D02B4}" type="presOf" srcId="{A40EF396-7997-4260-8BEC-EF4882199F8B}" destId="{5496E7D0-6BF3-41AC-9A32-095FA5675B71}" srcOrd="0" destOrd="0" presId="urn:microsoft.com/office/officeart/2005/8/layout/radial6"/>
    <dgm:cxn modelId="{8E8F3AD3-67A2-434C-B143-6D6EB7308B5F}" srcId="{1168145A-F163-4867-91CF-D19933FF3EA6}" destId="{AB29310F-8FBA-4A59-AD99-144EB0997472}" srcOrd="3" destOrd="0" parTransId="{FC93E35F-10CB-4B7E-AAC8-16E8D88DF11D}" sibTransId="{B069820E-C7B5-4FD3-92E0-C68E0EE145E4}"/>
    <dgm:cxn modelId="{126421DA-7930-4AAC-A088-1608981E1671}" srcId="{1168145A-F163-4867-91CF-D19933FF3EA6}" destId="{A40EF396-7997-4260-8BEC-EF4882199F8B}" srcOrd="1" destOrd="0" parTransId="{08E380B9-5C78-44E0-BBD5-CBC58582B4E7}" sibTransId="{1E96BE3C-6CFE-4F2D-91A0-D25E20639ADC}"/>
    <dgm:cxn modelId="{D37DD2E1-FF55-4817-AF85-F20F20F5F102}" srcId="{1168145A-F163-4867-91CF-D19933FF3EA6}" destId="{1E0DF371-5444-432B-9A9B-7A7E42142749}" srcOrd="2" destOrd="0" parTransId="{2B8A2075-58DB-4416-9515-D9F71471CDFA}" sibTransId="{6D00E91A-066D-43BC-84FA-BA093A9D6B70}"/>
    <dgm:cxn modelId="{A11C1CEF-97CE-4972-A74F-CAC5DA3BFC16}" type="presOf" srcId="{75D35980-AD2A-4CC8-819A-EB327465222D}" destId="{7C79AF5F-73BD-4C84-ACC0-74300BE5BA6F}" srcOrd="0" destOrd="0" presId="urn:microsoft.com/office/officeart/2005/8/layout/radial6"/>
    <dgm:cxn modelId="{2A4FEBF7-4098-42E3-ABFF-8055679E2A1C}" type="presOf" srcId="{6D00E91A-066D-43BC-84FA-BA093A9D6B70}" destId="{01D74EE7-C52C-47B1-B2AC-217708CFBFF9}" srcOrd="0" destOrd="0" presId="urn:microsoft.com/office/officeart/2005/8/layout/radial6"/>
    <dgm:cxn modelId="{BA4272C0-2598-491C-8586-29D5D2364EC2}" type="presParOf" srcId="{7C79AF5F-73BD-4C84-ACC0-74300BE5BA6F}" destId="{3402EF5D-ACCB-49AC-A542-11CF4CE12D88}" srcOrd="0" destOrd="0" presId="urn:microsoft.com/office/officeart/2005/8/layout/radial6"/>
    <dgm:cxn modelId="{D1BF8E9A-311A-4A3F-848B-8318AA4C4615}" type="presParOf" srcId="{7C79AF5F-73BD-4C84-ACC0-74300BE5BA6F}" destId="{765DDF18-246A-40D9-B234-BE7C65BBEB0C}" srcOrd="1" destOrd="0" presId="urn:microsoft.com/office/officeart/2005/8/layout/radial6"/>
    <dgm:cxn modelId="{087F0681-3FBE-486D-A8B4-E4DB9E46BF06}" type="presParOf" srcId="{7C79AF5F-73BD-4C84-ACC0-74300BE5BA6F}" destId="{8F699840-B8DF-4001-937A-4E75319F58B7}" srcOrd="2" destOrd="0" presId="urn:microsoft.com/office/officeart/2005/8/layout/radial6"/>
    <dgm:cxn modelId="{800D7C0D-2888-41DB-B0A9-A480D5A3488D}" type="presParOf" srcId="{7C79AF5F-73BD-4C84-ACC0-74300BE5BA6F}" destId="{FC6298E7-2351-44C5-B2D8-6F0A3602F803}" srcOrd="3" destOrd="0" presId="urn:microsoft.com/office/officeart/2005/8/layout/radial6"/>
    <dgm:cxn modelId="{F32ED614-5E7F-4345-BF4E-1A74AC2F046E}" type="presParOf" srcId="{7C79AF5F-73BD-4C84-ACC0-74300BE5BA6F}" destId="{5496E7D0-6BF3-41AC-9A32-095FA5675B71}" srcOrd="4" destOrd="0" presId="urn:microsoft.com/office/officeart/2005/8/layout/radial6"/>
    <dgm:cxn modelId="{A4AF6D0F-314B-4AA0-8A7E-02026BD86FB0}" type="presParOf" srcId="{7C79AF5F-73BD-4C84-ACC0-74300BE5BA6F}" destId="{E46D51FF-C73A-4419-814A-15CC86A70862}" srcOrd="5" destOrd="0" presId="urn:microsoft.com/office/officeart/2005/8/layout/radial6"/>
    <dgm:cxn modelId="{F2A2DD5C-98A2-41D9-9947-87F7BB73D30A}" type="presParOf" srcId="{7C79AF5F-73BD-4C84-ACC0-74300BE5BA6F}" destId="{636805CE-CE75-4602-967C-5F61F9AA9A57}" srcOrd="6" destOrd="0" presId="urn:microsoft.com/office/officeart/2005/8/layout/radial6"/>
    <dgm:cxn modelId="{567FF67F-F1A1-4B61-A4EE-0F19C8EB3754}" type="presParOf" srcId="{7C79AF5F-73BD-4C84-ACC0-74300BE5BA6F}" destId="{B6230FFB-F504-41F2-9418-30A848257B46}" srcOrd="7" destOrd="0" presId="urn:microsoft.com/office/officeart/2005/8/layout/radial6"/>
    <dgm:cxn modelId="{2F6162EB-22DB-4710-86E6-C8F0A9A7C8E2}" type="presParOf" srcId="{7C79AF5F-73BD-4C84-ACC0-74300BE5BA6F}" destId="{5824634D-3427-46B7-9DB3-A485A733D6DE}" srcOrd="8" destOrd="0" presId="urn:microsoft.com/office/officeart/2005/8/layout/radial6"/>
    <dgm:cxn modelId="{61E34AE5-5E46-4C59-82A6-CCD8B9014493}" type="presParOf" srcId="{7C79AF5F-73BD-4C84-ACC0-74300BE5BA6F}" destId="{01D74EE7-C52C-47B1-B2AC-217708CFBFF9}" srcOrd="9" destOrd="0" presId="urn:microsoft.com/office/officeart/2005/8/layout/radial6"/>
    <dgm:cxn modelId="{CB53D65E-38B8-4D22-96B8-40F2E81FD438}" type="presParOf" srcId="{7C79AF5F-73BD-4C84-ACC0-74300BE5BA6F}" destId="{D391815E-C307-49AC-8184-2DD6A235C6A7}" srcOrd="10" destOrd="0" presId="urn:microsoft.com/office/officeart/2005/8/layout/radial6"/>
    <dgm:cxn modelId="{EFDAD1E0-0980-421F-9854-1AD969DABC06}" type="presParOf" srcId="{7C79AF5F-73BD-4C84-ACC0-74300BE5BA6F}" destId="{9A414FBE-1A95-42EA-A3AC-36B8EC8671E8}" srcOrd="11" destOrd="0" presId="urn:microsoft.com/office/officeart/2005/8/layout/radial6"/>
    <dgm:cxn modelId="{D723132D-86D4-4441-827E-B86DFBF143D1}" type="presParOf" srcId="{7C79AF5F-73BD-4C84-ACC0-74300BE5BA6F}" destId="{5D2726FE-2319-4AB8-A04D-62E9E66D75F7}" srcOrd="12" destOrd="0" presId="urn:microsoft.com/office/officeart/2005/8/layout/radial6"/>
    <dgm:cxn modelId="{FCD38C91-DE46-42B5-968C-7487C7427FB9}" type="presParOf" srcId="{7C79AF5F-73BD-4C84-ACC0-74300BE5BA6F}" destId="{3AFD5B58-BD18-45BD-8586-76A08DB5A106}" srcOrd="13" destOrd="0" presId="urn:microsoft.com/office/officeart/2005/8/layout/radial6"/>
    <dgm:cxn modelId="{667E4731-A57A-4316-B17B-22A911B23394}" type="presParOf" srcId="{7C79AF5F-73BD-4C84-ACC0-74300BE5BA6F}" destId="{2583831A-E7BA-4EED-87D1-34B02A35627E}" srcOrd="14" destOrd="0" presId="urn:microsoft.com/office/officeart/2005/8/layout/radial6"/>
    <dgm:cxn modelId="{2A1E5263-5559-4818-8D7D-1B23719E1F0B}" type="presParOf" srcId="{7C79AF5F-73BD-4C84-ACC0-74300BE5BA6F}" destId="{EA6A7B04-E449-4AE6-834D-A4DC1CBA3C0C}"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A7B04-E449-4AE6-834D-A4DC1CBA3C0C}">
      <dsp:nvSpPr>
        <dsp:cNvPr id="0" name=""/>
        <dsp:cNvSpPr/>
      </dsp:nvSpPr>
      <dsp:spPr>
        <a:xfrm>
          <a:off x="978279" y="526251"/>
          <a:ext cx="3510790" cy="3510790"/>
        </a:xfrm>
        <a:prstGeom prst="blockArc">
          <a:avLst>
            <a:gd name="adj1" fmla="val 11880000"/>
            <a:gd name="adj2" fmla="val 16200000"/>
            <a:gd name="adj3" fmla="val 4637"/>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2726FE-2319-4AB8-A04D-62E9E66D75F7}">
      <dsp:nvSpPr>
        <dsp:cNvPr id="0" name=""/>
        <dsp:cNvSpPr/>
      </dsp:nvSpPr>
      <dsp:spPr>
        <a:xfrm>
          <a:off x="978279" y="526251"/>
          <a:ext cx="3510790" cy="3510790"/>
        </a:xfrm>
        <a:prstGeom prst="blockArc">
          <a:avLst>
            <a:gd name="adj1" fmla="val 7560000"/>
            <a:gd name="adj2" fmla="val 11880000"/>
            <a:gd name="adj3" fmla="val 4637"/>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D74EE7-C52C-47B1-B2AC-217708CFBFF9}">
      <dsp:nvSpPr>
        <dsp:cNvPr id="0" name=""/>
        <dsp:cNvSpPr/>
      </dsp:nvSpPr>
      <dsp:spPr>
        <a:xfrm>
          <a:off x="978279" y="526251"/>
          <a:ext cx="3510790" cy="3510790"/>
        </a:xfrm>
        <a:prstGeom prst="blockArc">
          <a:avLst>
            <a:gd name="adj1" fmla="val 3240000"/>
            <a:gd name="adj2" fmla="val 7560000"/>
            <a:gd name="adj3" fmla="val 4637"/>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6805CE-CE75-4602-967C-5F61F9AA9A57}">
      <dsp:nvSpPr>
        <dsp:cNvPr id="0" name=""/>
        <dsp:cNvSpPr/>
      </dsp:nvSpPr>
      <dsp:spPr>
        <a:xfrm>
          <a:off x="978279" y="526251"/>
          <a:ext cx="3510790" cy="3510790"/>
        </a:xfrm>
        <a:prstGeom prst="blockArc">
          <a:avLst>
            <a:gd name="adj1" fmla="val 20520000"/>
            <a:gd name="adj2" fmla="val 3240000"/>
            <a:gd name="adj3" fmla="val 463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6298E7-2351-44C5-B2D8-6F0A3602F803}">
      <dsp:nvSpPr>
        <dsp:cNvPr id="0" name=""/>
        <dsp:cNvSpPr/>
      </dsp:nvSpPr>
      <dsp:spPr>
        <a:xfrm>
          <a:off x="978279" y="526251"/>
          <a:ext cx="3510790" cy="3510790"/>
        </a:xfrm>
        <a:prstGeom prst="blockArc">
          <a:avLst>
            <a:gd name="adj1" fmla="val 16200000"/>
            <a:gd name="adj2" fmla="val 20520000"/>
            <a:gd name="adj3" fmla="val 4637"/>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02EF5D-ACCB-49AC-A542-11CF4CE12D88}">
      <dsp:nvSpPr>
        <dsp:cNvPr id="0" name=""/>
        <dsp:cNvSpPr/>
      </dsp:nvSpPr>
      <dsp:spPr>
        <a:xfrm>
          <a:off x="1926119" y="1474090"/>
          <a:ext cx="1615110" cy="16151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T-bone</a:t>
          </a:r>
        </a:p>
      </dsp:txBody>
      <dsp:txXfrm>
        <a:off x="2162646" y="1710617"/>
        <a:ext cx="1142056" cy="1142056"/>
      </dsp:txXfrm>
    </dsp:sp>
    <dsp:sp modelId="{765DDF18-246A-40D9-B234-BE7C65BBEB0C}">
      <dsp:nvSpPr>
        <dsp:cNvPr id="0" name=""/>
        <dsp:cNvSpPr/>
      </dsp:nvSpPr>
      <dsp:spPr>
        <a:xfrm>
          <a:off x="2168386" y="1663"/>
          <a:ext cx="1130577" cy="113057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Cow</a:t>
          </a:r>
        </a:p>
      </dsp:txBody>
      <dsp:txXfrm>
        <a:off x="2333955" y="167232"/>
        <a:ext cx="799439" cy="799439"/>
      </dsp:txXfrm>
    </dsp:sp>
    <dsp:sp modelId="{5496E7D0-6BF3-41AC-9A32-095FA5675B71}">
      <dsp:nvSpPr>
        <dsp:cNvPr id="0" name=""/>
        <dsp:cNvSpPr/>
      </dsp:nvSpPr>
      <dsp:spPr>
        <a:xfrm>
          <a:off x="3799157" y="1186487"/>
          <a:ext cx="1130577" cy="113057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Pork belly</a:t>
          </a:r>
        </a:p>
      </dsp:txBody>
      <dsp:txXfrm>
        <a:off x="3964726" y="1352056"/>
        <a:ext cx="799439" cy="799439"/>
      </dsp:txXfrm>
    </dsp:sp>
    <dsp:sp modelId="{B6230FFB-F504-41F2-9418-30A848257B46}">
      <dsp:nvSpPr>
        <dsp:cNvPr id="0" name=""/>
        <dsp:cNvSpPr/>
      </dsp:nvSpPr>
      <dsp:spPr>
        <a:xfrm>
          <a:off x="3176258" y="3103574"/>
          <a:ext cx="1130577" cy="113057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Jerky</a:t>
          </a:r>
        </a:p>
      </dsp:txBody>
      <dsp:txXfrm>
        <a:off x="3341827" y="3269143"/>
        <a:ext cx="799439" cy="799439"/>
      </dsp:txXfrm>
    </dsp:sp>
    <dsp:sp modelId="{D391815E-C307-49AC-8184-2DD6A235C6A7}">
      <dsp:nvSpPr>
        <dsp:cNvPr id="0" name=""/>
        <dsp:cNvSpPr/>
      </dsp:nvSpPr>
      <dsp:spPr>
        <a:xfrm>
          <a:off x="1160514" y="3103574"/>
          <a:ext cx="1130577" cy="113057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Ribeye</a:t>
          </a:r>
        </a:p>
      </dsp:txBody>
      <dsp:txXfrm>
        <a:off x="1326083" y="3269143"/>
        <a:ext cx="799439" cy="799439"/>
      </dsp:txXfrm>
    </dsp:sp>
    <dsp:sp modelId="{3AFD5B58-BD18-45BD-8586-76A08DB5A106}">
      <dsp:nvSpPr>
        <dsp:cNvPr id="0" name=""/>
        <dsp:cNvSpPr/>
      </dsp:nvSpPr>
      <dsp:spPr>
        <a:xfrm>
          <a:off x="537615" y="1186487"/>
          <a:ext cx="1130577" cy="1130577"/>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Bacon</a:t>
          </a:r>
        </a:p>
      </dsp:txBody>
      <dsp:txXfrm>
        <a:off x="703184" y="1352056"/>
        <a:ext cx="799439" cy="79943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28F1F4-83B9-42C0-A56B-55D8D642F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F216D610-C81F-494B-BAC8-660FEF2DB3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71D4C3-2F36-4A70-9258-0D158B2A87C4}" type="datetimeFigureOut">
              <a:rPr lang="en-US"/>
              <a:t>8/15/2023</a:t>
            </a:fld>
            <a:endParaRPr/>
          </a:p>
        </p:txBody>
      </p:sp>
      <p:sp>
        <p:nvSpPr>
          <p:cNvPr id="4" name="Footer Placeholder 3">
            <a:extLst>
              <a:ext uri="{FF2B5EF4-FFF2-40B4-BE49-F238E27FC236}">
                <a16:creationId xmlns:a16="http://schemas.microsoft.com/office/drawing/2014/main" id="{BEC56B09-D873-4C22-90C8-8C30916606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F7A6D9B-A3F1-4564-A61C-7492634E36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CF4D19-9BAE-4E21-9503-A6C4E2DEA28F}" type="slidenum">
              <a:rPr/>
              <a:t>‹#›</a:t>
            </a:fld>
            <a:endParaRPr/>
          </a:p>
        </p:txBody>
      </p:sp>
    </p:spTree>
    <p:extLst>
      <p:ext uri="{BB962C8B-B14F-4D97-AF65-F5344CB8AC3E}">
        <p14:creationId xmlns:p14="http://schemas.microsoft.com/office/powerpoint/2010/main" val="3991746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9498E-9331-4814-A54C-245BDDD4261D}" type="datetimeFigureOut">
              <a:rPr lang="en-US"/>
              <a:t>8/15/2023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C8157-FCB9-437E-9C98-E99DCA27BAEF}" type="slidenum">
              <a:rPr/>
              <a:t>‹#›</a:t>
            </a:fld>
            <a:endParaRPr/>
          </a:p>
        </p:txBody>
      </p:sp>
    </p:spTree>
    <p:extLst>
      <p:ext uri="{BB962C8B-B14F-4D97-AF65-F5344CB8AC3E}">
        <p14:creationId xmlns:p14="http://schemas.microsoft.com/office/powerpoint/2010/main" val="93343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4.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5.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6.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descr="A picture containing drawing&#10;&#10;Description automatically generated">
            <a:extLst>
              <a:ext uri="{FF2B5EF4-FFF2-40B4-BE49-F238E27FC236}">
                <a16:creationId xmlns:a16="http://schemas.microsoft.com/office/drawing/2014/main" id="{6C2C4B7D-05BB-490C-BC25-46A6A033CA40}"/>
              </a:ext>
            </a:extLst>
          </p:cNvPr>
          <p:cNvPicPr>
            <a:picLocks noChangeAspect="1"/>
          </p:cNvPicPr>
          <p:nvPr/>
        </p:nvPicPr>
        <p:blipFill rotWithShape="1">
          <a:blip r:embed="rId3">
            <a:extLst>
              <a:ext uri="{28A0092B-C50C-407E-A947-70E740481C1C}">
                <a14:useLocalDpi xmlns:a14="http://schemas.microsoft.com/office/drawing/2010/main" val="0"/>
              </a:ext>
            </a:extLst>
          </a:blip>
          <a:srcRect l="10574" t="26566" r="10480" b="26284"/>
          <a:stretch/>
        </p:blipFill>
        <p:spPr>
          <a:xfrm>
            <a:off x="5001161" y="5988033"/>
            <a:ext cx="1748131" cy="384048"/>
          </a:xfrm>
          <a:prstGeom prst="rect">
            <a:avLst/>
          </a:prstGeom>
        </p:spPr>
      </p:pic>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6540" y="3848099"/>
            <a:ext cx="9993410" cy="111123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539"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2292" y="5988033"/>
            <a:ext cx="1133193" cy="457200"/>
          </a:xfrm>
          <a:prstGeom prst="rect">
            <a:avLst/>
          </a:prstGeom>
        </p:spPr>
      </p:pic>
      <p:pic>
        <p:nvPicPr>
          <p:cNvPr id="11" name="Picture 10">
            <a:extLst>
              <a:ext uri="{FF2B5EF4-FFF2-40B4-BE49-F238E27FC236}">
                <a16:creationId xmlns:a16="http://schemas.microsoft.com/office/drawing/2014/main" id="{9CF2F47A-222C-538F-B521-EA10125F6E38}"/>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256143" y="232058"/>
            <a:ext cx="2021421" cy="841417"/>
          </a:xfrm>
          <a:prstGeom prst="rect">
            <a:avLst/>
          </a:prstGeom>
        </p:spPr>
      </p:pic>
      <p:sp>
        <p:nvSpPr>
          <p:cNvPr id="4" name="Title 1">
            <a:extLst>
              <a:ext uri="{FF2B5EF4-FFF2-40B4-BE49-F238E27FC236}">
                <a16:creationId xmlns:a16="http://schemas.microsoft.com/office/drawing/2014/main" id="{9A32D14E-D48C-E12B-F077-2F0726DFF17C}"/>
              </a:ext>
            </a:extLst>
          </p:cNvPr>
          <p:cNvSpPr>
            <a:spLocks noGrp="1"/>
          </p:cNvSpPr>
          <p:nvPr>
            <p:ph type="ctrTitle"/>
          </p:nvPr>
        </p:nvSpPr>
        <p:spPr>
          <a:xfrm>
            <a:off x="1033075" y="1249299"/>
            <a:ext cx="9993410" cy="2387600"/>
          </a:xfrm>
        </p:spPr>
        <p:txBody>
          <a:bodyPr anchor="b">
            <a:noAutofit/>
          </a:bodyPr>
          <a:lstStyle>
            <a:lvl1pPr algn="l">
              <a:defRPr sz="5400" cap="all" baseline="0">
                <a:solidFill>
                  <a:schemeClr val="tx1"/>
                </a:solidFill>
              </a:defRPr>
            </a:lvl1pPr>
          </a:lstStyle>
          <a:p>
            <a:r>
              <a:t>Click to edit Master title style</a:t>
            </a:r>
          </a:p>
        </p:txBody>
      </p:sp>
    </p:spTree>
    <p:extLst>
      <p:ext uri="{BB962C8B-B14F-4D97-AF65-F5344CB8AC3E}">
        <p14:creationId xmlns:p14="http://schemas.microsoft.com/office/powerpoint/2010/main" val="238591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ntent Layout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1613119"/>
            <a:ext cx="9988061" cy="3631763"/>
          </a:xfrm>
          <a:prstGeom prst="rect">
            <a:avLst/>
          </a:prstGeom>
          <a:noFill/>
        </p:spPr>
        <p:txBody>
          <a:bodyPr wrap="square" rtlCol="0">
            <a:spAutoFit/>
          </a:bodyPr>
          <a:lstStyle/>
          <a:p>
            <a:pPr algn="ctr">
              <a:lnSpc>
                <a:spcPts val="13800"/>
              </a:lnSpc>
            </a:pPr>
            <a:r>
              <a:rPr sz="13800"/>
              <a:t>CONTENT SLIDES</a:t>
            </a:r>
          </a:p>
        </p:txBody>
      </p:sp>
    </p:spTree>
    <p:extLst>
      <p:ext uri="{BB962C8B-B14F-4D97-AF65-F5344CB8AC3E}">
        <p14:creationId xmlns:p14="http://schemas.microsoft.com/office/powerpoint/2010/main" val="219967615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87563B6E-5361-4F35-96B3-FFB911865B0B}"/>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E67B4D0C-E410-4794-B029-BA072D24401C}"/>
              </a:ext>
            </a:extLst>
          </p:cNvPr>
          <p:cNvSpPr>
            <a:spLocks noGrp="1"/>
          </p:cNvSpPr>
          <p:nvPr>
            <p:ph type="title"/>
          </p:nvPr>
        </p:nvSpPr>
        <p:spPr/>
        <p:txBody>
          <a:bodyPr/>
          <a:lstStyle/>
          <a:p>
            <a:r>
              <a:t>Click to edit Master title style</a:t>
            </a:r>
          </a:p>
        </p:txBody>
      </p:sp>
      <p:sp>
        <p:nvSpPr>
          <p:cNvPr id="3" name="Content Placeholder 2">
            <a:extLst>
              <a:ext uri="{FF2B5EF4-FFF2-40B4-BE49-F238E27FC236}">
                <a16:creationId xmlns:a16="http://schemas.microsoft.com/office/drawing/2014/main" id="{C5EBCF35-6203-48A8-809A-510BED65011B}"/>
              </a:ext>
            </a:extLst>
          </p:cNvPr>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a:extLst>
              <a:ext uri="{FF2B5EF4-FFF2-40B4-BE49-F238E27FC236}">
                <a16:creationId xmlns:a16="http://schemas.microsoft.com/office/drawing/2014/main" id="{56A6DA29-253D-43AC-B425-059A64CAD918}"/>
              </a:ext>
            </a:extLst>
          </p:cNvPr>
          <p:cNvSpPr>
            <a:spLocks noGrp="1"/>
          </p:cNvSpPr>
          <p:nvPr>
            <p:ph type="dt" sz="half" idx="10"/>
          </p:nvPr>
        </p:nvSpPr>
        <p:spPr/>
        <p:txBody>
          <a:bodyPr/>
          <a:lstStyle/>
          <a:p>
            <a:endParaRPr/>
          </a:p>
        </p:txBody>
      </p:sp>
      <p:sp>
        <p:nvSpPr>
          <p:cNvPr id="5" name="Footer Placeholder 4">
            <a:extLst>
              <a:ext uri="{FF2B5EF4-FFF2-40B4-BE49-F238E27FC236}">
                <a16:creationId xmlns:a16="http://schemas.microsoft.com/office/drawing/2014/main" id="{4A446BCA-1762-4BEF-9DCA-9D5B40413CD6}"/>
              </a:ext>
            </a:extLst>
          </p:cNvPr>
          <p:cNvSpPr>
            <a:spLocks noGrp="1"/>
          </p:cNvSpPr>
          <p:nvPr>
            <p:ph type="ftr" sz="quarter" idx="11"/>
          </p:nvPr>
        </p:nvSpPr>
        <p:spPr/>
        <p:txBody>
          <a:bodyPr/>
          <a:lstStyle/>
          <a:p>
            <a:endParaRPr/>
          </a:p>
        </p:txBody>
      </p:sp>
      <p:sp>
        <p:nvSpPr>
          <p:cNvPr id="6" name="Slide Number Placeholder 5">
            <a:extLst>
              <a:ext uri="{FF2B5EF4-FFF2-40B4-BE49-F238E27FC236}">
                <a16:creationId xmlns:a16="http://schemas.microsoft.com/office/drawing/2014/main" id="{5FED617D-3C3F-46E6-9C90-B243892B196B}"/>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1209812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Do not remove" hidden="1">
            <a:extLst>
              <a:ext uri="{FF2B5EF4-FFF2-40B4-BE49-F238E27FC236}">
                <a16:creationId xmlns:a16="http://schemas.microsoft.com/office/drawing/2014/main" id="{B99E589D-FF34-40E7-A8B7-9DCEAC4AEA9E}"/>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C7DB5C1A-064C-4E8F-8998-5EEE7327CF1F}"/>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E2485EB2-4495-4F22-993B-BB1E76F0A393}"/>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948891C9-3468-4F97-B971-C6AEAFCA459E}"/>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1180276F-F292-4B91-8D16-62DB7BABE4D6}"/>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1994871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3FD8AD68-1234-48BB-8DE4-66605A94FF11}"/>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a:extLst>
              <a:ext uri="{FF2B5EF4-FFF2-40B4-BE49-F238E27FC236}">
                <a16:creationId xmlns:a16="http://schemas.microsoft.com/office/drawing/2014/main" id="{C80B1351-05C9-4464-B19A-985546D60B12}"/>
              </a:ext>
            </a:extLst>
          </p:cNvPr>
          <p:cNvSpPr>
            <a:spLocks noGrp="1"/>
          </p:cNvSpPr>
          <p:nvPr>
            <p:ph type="dt" sz="half" idx="10"/>
          </p:nvPr>
        </p:nvSpPr>
        <p:spPr/>
        <p:txBody>
          <a:bodyPr/>
          <a:lstStyle/>
          <a:p>
            <a:endParaRPr/>
          </a:p>
        </p:txBody>
      </p:sp>
      <p:sp>
        <p:nvSpPr>
          <p:cNvPr id="3" name="Footer Placeholder 2">
            <a:extLst>
              <a:ext uri="{FF2B5EF4-FFF2-40B4-BE49-F238E27FC236}">
                <a16:creationId xmlns:a16="http://schemas.microsoft.com/office/drawing/2014/main" id="{41B2E3B5-A2CC-4ADB-9E73-091F452CE5AB}"/>
              </a:ext>
            </a:extLst>
          </p:cNvPr>
          <p:cNvSpPr>
            <a:spLocks noGrp="1"/>
          </p:cNvSpPr>
          <p:nvPr>
            <p:ph type="ftr" sz="quarter" idx="11"/>
          </p:nvPr>
        </p:nvSpPr>
        <p:spPr/>
        <p:txBody>
          <a:bodyPr/>
          <a:lstStyle/>
          <a:p>
            <a:endParaRPr/>
          </a:p>
        </p:txBody>
      </p:sp>
      <p:sp>
        <p:nvSpPr>
          <p:cNvPr id="4" name="Slide Number Placeholder 3">
            <a:extLst>
              <a:ext uri="{FF2B5EF4-FFF2-40B4-BE49-F238E27FC236}">
                <a16:creationId xmlns:a16="http://schemas.microsoft.com/office/drawing/2014/main" id="{092AD119-C9E6-4A6C-AEB9-FB8247E2A9B3}"/>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3313428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8" name="Do not remove" hidden="1">
            <a:extLst>
              <a:ext uri="{FF2B5EF4-FFF2-40B4-BE49-F238E27FC236}">
                <a16:creationId xmlns:a16="http://schemas.microsoft.com/office/drawing/2014/main" id="{B3738552-8D3E-4D6C-B471-F5B3FF87B34B}"/>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BD0097BE-A423-45AE-8D04-82231B1A93EF}"/>
              </a:ext>
            </a:extLst>
          </p:cNvPr>
          <p:cNvSpPr>
            <a:spLocks noGrp="1"/>
          </p:cNvSpPr>
          <p:nvPr>
            <p:ph type="title"/>
          </p:nvPr>
        </p:nvSpPr>
        <p:spPr>
          <a:xfrm>
            <a:off x="571500" y="269875"/>
            <a:ext cx="11049000" cy="949325"/>
          </a:xfrm>
        </p:spPr>
        <p:txBody>
          <a:bodyPr/>
          <a:lstStyle/>
          <a:p>
            <a:r>
              <a:t>Click to edit Master title style</a:t>
            </a:r>
          </a:p>
        </p:txBody>
      </p:sp>
      <p:sp>
        <p:nvSpPr>
          <p:cNvPr id="3" name="Content Placeholder 2">
            <a:extLst>
              <a:ext uri="{FF2B5EF4-FFF2-40B4-BE49-F238E27FC236}">
                <a16:creationId xmlns:a16="http://schemas.microsoft.com/office/drawing/2014/main" id="{FEE2BBEB-C1AB-4FA8-92E3-FC19B35A327B}"/>
              </a:ext>
            </a:extLst>
          </p:cNvPr>
          <p:cNvSpPr>
            <a:spLocks noGrp="1"/>
          </p:cNvSpPr>
          <p:nvPr>
            <p:ph sz="half" idx="1"/>
          </p:nvPr>
        </p:nvSpPr>
        <p:spPr>
          <a:xfrm>
            <a:off x="571500" y="1562101"/>
            <a:ext cx="5468112" cy="4264307"/>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a:extLst>
              <a:ext uri="{FF2B5EF4-FFF2-40B4-BE49-F238E27FC236}">
                <a16:creationId xmlns:a16="http://schemas.microsoft.com/office/drawing/2014/main" id="{D474991D-D51C-4BC7-9D97-141B4E6EDECE}"/>
              </a:ext>
            </a:extLst>
          </p:cNvPr>
          <p:cNvSpPr>
            <a:spLocks noGrp="1"/>
          </p:cNvSpPr>
          <p:nvPr>
            <p:ph sz="half" idx="2"/>
          </p:nvPr>
        </p:nvSpPr>
        <p:spPr>
          <a:xfrm>
            <a:off x="6152388" y="1562101"/>
            <a:ext cx="5468112" cy="4267199"/>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a:extLst>
              <a:ext uri="{FF2B5EF4-FFF2-40B4-BE49-F238E27FC236}">
                <a16:creationId xmlns:a16="http://schemas.microsoft.com/office/drawing/2014/main" id="{95145824-E744-4B0E-8BCE-32893AEB124A}"/>
              </a:ext>
            </a:extLst>
          </p:cNvPr>
          <p:cNvSpPr>
            <a:spLocks noGrp="1"/>
          </p:cNvSpPr>
          <p:nvPr>
            <p:ph type="dt" sz="half" idx="10"/>
          </p:nvPr>
        </p:nvSpPr>
        <p:spPr/>
        <p:txBody>
          <a:bodyPr/>
          <a:lstStyle/>
          <a:p>
            <a:endParaRPr/>
          </a:p>
        </p:txBody>
      </p:sp>
      <p:sp>
        <p:nvSpPr>
          <p:cNvPr id="6" name="Footer Placeholder 5">
            <a:extLst>
              <a:ext uri="{FF2B5EF4-FFF2-40B4-BE49-F238E27FC236}">
                <a16:creationId xmlns:a16="http://schemas.microsoft.com/office/drawing/2014/main" id="{CA75AC5E-1061-4CEF-819C-BD5C1180E366}"/>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37B4309A-3721-40B8-BED9-55A5FAEF740F}"/>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1296632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Large Content Right">
    <p:spTree>
      <p:nvGrpSpPr>
        <p:cNvPr id="1" name=""/>
        <p:cNvGrpSpPr/>
        <p:nvPr/>
      </p:nvGrpSpPr>
      <p:grpSpPr>
        <a:xfrm>
          <a:off x="0" y="0"/>
          <a:ext cx="0" cy="0"/>
          <a:chOff x="0" y="0"/>
          <a:chExt cx="0" cy="0"/>
        </a:xfrm>
      </p:grpSpPr>
      <p:sp>
        <p:nvSpPr>
          <p:cNvPr id="9" name="Do not remove" hidden="1">
            <a:extLst>
              <a:ext uri="{FF2B5EF4-FFF2-40B4-BE49-F238E27FC236}">
                <a16:creationId xmlns:a16="http://schemas.microsoft.com/office/drawing/2014/main" id="{49F52145-776E-4E76-91A5-ECD422776675}"/>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A526708-B427-4C91-91DA-D33C616F7278}"/>
              </a:ext>
            </a:extLst>
          </p:cNvPr>
          <p:cNvSpPr>
            <a:spLocks noGrp="1"/>
          </p:cNvSpPr>
          <p:nvPr>
            <p:ph type="title"/>
          </p:nvPr>
        </p:nvSpPr>
        <p:spPr>
          <a:xfrm>
            <a:off x="571500" y="341592"/>
            <a:ext cx="3385260" cy="1599446"/>
          </a:xfrm>
        </p:spPr>
        <p:txBody>
          <a:bodyPr anchor="t"/>
          <a:lstStyle>
            <a:lvl1pPr>
              <a:defRPr sz="3200"/>
            </a:lvl1pPr>
          </a:lstStyle>
          <a:p>
            <a:r>
              <a:t>Click to edit Master title style</a:t>
            </a:r>
          </a:p>
        </p:txBody>
      </p:sp>
      <p:sp>
        <p:nvSpPr>
          <p:cNvPr id="3" name="Content Placeholder 2">
            <a:extLst>
              <a:ext uri="{FF2B5EF4-FFF2-40B4-BE49-F238E27FC236}">
                <a16:creationId xmlns:a16="http://schemas.microsoft.com/office/drawing/2014/main" id="{5348DB64-589D-40C8-80DE-F17AB561B2E6}"/>
              </a:ext>
            </a:extLst>
          </p:cNvPr>
          <p:cNvSpPr>
            <a:spLocks noGrp="1"/>
          </p:cNvSpPr>
          <p:nvPr>
            <p:ph idx="1"/>
          </p:nvPr>
        </p:nvSpPr>
        <p:spPr>
          <a:xfrm>
            <a:off x="5143499" y="341591"/>
            <a:ext cx="6477001" cy="5716309"/>
          </a:xfrm>
        </p:spPr>
        <p:txBody>
          <a:bodyPr/>
          <a:lstStyle>
            <a:lvl1pPr>
              <a:defRPr sz="2800"/>
            </a:lvl1pPr>
            <a:lvl2pPr>
              <a:defRPr sz="2400"/>
            </a:lvl2pPr>
            <a:lvl3pPr>
              <a:defRPr sz="2000"/>
            </a:lvl3pPr>
            <a:lvl4pPr>
              <a:defRPr sz="1800"/>
            </a:lvl4pPr>
            <a:lvl5pPr>
              <a:defRPr sz="1800"/>
            </a:lvl5pPr>
            <a:lvl6pPr>
              <a:defRPr sz="1600"/>
            </a:lvl6pPr>
            <a:lvl7pPr>
              <a:defRPr sz="1800"/>
            </a:lvl7pPr>
            <a:lvl8pPr>
              <a:defRPr sz="18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a:extLst>
              <a:ext uri="{FF2B5EF4-FFF2-40B4-BE49-F238E27FC236}">
                <a16:creationId xmlns:a16="http://schemas.microsoft.com/office/drawing/2014/main" id="{FFF1B16B-5984-434D-BD30-C02D504AF724}"/>
              </a:ext>
            </a:extLst>
          </p:cNvPr>
          <p:cNvSpPr>
            <a:spLocks noGrp="1"/>
          </p:cNvSpPr>
          <p:nvPr>
            <p:ph type="body" sz="half" idx="2"/>
          </p:nvPr>
        </p:nvSpPr>
        <p:spPr>
          <a:xfrm>
            <a:off x="571499" y="1941038"/>
            <a:ext cx="3385260" cy="3888263"/>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a:extLst>
              <a:ext uri="{FF2B5EF4-FFF2-40B4-BE49-F238E27FC236}">
                <a16:creationId xmlns:a16="http://schemas.microsoft.com/office/drawing/2014/main" id="{A0259C1B-B153-476A-BCEB-8DEDB3D7B3CF}"/>
              </a:ext>
            </a:extLst>
          </p:cNvPr>
          <p:cNvSpPr>
            <a:spLocks noGrp="1"/>
          </p:cNvSpPr>
          <p:nvPr>
            <p:ph type="dt" sz="half" idx="10"/>
          </p:nvPr>
        </p:nvSpPr>
        <p:spPr/>
        <p:txBody>
          <a:bodyPr/>
          <a:lstStyle/>
          <a:p>
            <a:endParaRPr/>
          </a:p>
        </p:txBody>
      </p:sp>
      <p:sp>
        <p:nvSpPr>
          <p:cNvPr id="6" name="Footer Placeholder 5">
            <a:extLst>
              <a:ext uri="{FF2B5EF4-FFF2-40B4-BE49-F238E27FC236}">
                <a16:creationId xmlns:a16="http://schemas.microsoft.com/office/drawing/2014/main" id="{534E3D68-98A0-4DA6-8945-DCA7B7F3AF4E}"/>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9D764A78-B8D6-4340-8E78-DE18A4032D41}"/>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2575492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Large Content Right Alterna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DC762-F451-4817-A71E-673BA48E0562}"/>
              </a:ext>
            </a:extLst>
          </p:cNvPr>
          <p:cNvSpPr/>
          <p:nvPr/>
        </p:nvSpPr>
        <p:spPr>
          <a:xfrm>
            <a:off x="0" y="0"/>
            <a:ext cx="457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a:extLst>
              <a:ext uri="{FF2B5EF4-FFF2-40B4-BE49-F238E27FC236}">
                <a16:creationId xmlns:a16="http://schemas.microsoft.com/office/drawing/2014/main" id="{67882A0B-D5E0-9DDF-584B-8E12DF64D9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1157" y="6121068"/>
            <a:ext cx="1572497" cy="654552"/>
          </a:xfrm>
          <a:prstGeom prst="rect">
            <a:avLst/>
          </a:prstGeom>
        </p:spPr>
      </p:pic>
      <p:sp>
        <p:nvSpPr>
          <p:cNvPr id="2" name="Title 1">
            <a:extLst>
              <a:ext uri="{FF2B5EF4-FFF2-40B4-BE49-F238E27FC236}">
                <a16:creationId xmlns:a16="http://schemas.microsoft.com/office/drawing/2014/main" id="{5A526708-B427-4C91-91DA-D33C616F7278}"/>
              </a:ext>
            </a:extLst>
          </p:cNvPr>
          <p:cNvSpPr>
            <a:spLocks noGrp="1"/>
          </p:cNvSpPr>
          <p:nvPr>
            <p:ph type="title"/>
          </p:nvPr>
        </p:nvSpPr>
        <p:spPr>
          <a:xfrm>
            <a:off x="571500" y="341592"/>
            <a:ext cx="3385260" cy="1599446"/>
          </a:xfrm>
        </p:spPr>
        <p:txBody>
          <a:bodyPr anchor="t"/>
          <a:lstStyle>
            <a:lvl1pPr>
              <a:defRPr sz="3200">
                <a:solidFill>
                  <a:schemeClr val="bg1"/>
                </a:solidFill>
              </a:defRPr>
            </a:lvl1pPr>
          </a:lstStyle>
          <a:p>
            <a:r>
              <a:t>Click to edit Master title style</a:t>
            </a:r>
          </a:p>
        </p:txBody>
      </p:sp>
      <p:sp>
        <p:nvSpPr>
          <p:cNvPr id="3" name="Content Placeholder 2">
            <a:extLst>
              <a:ext uri="{FF2B5EF4-FFF2-40B4-BE49-F238E27FC236}">
                <a16:creationId xmlns:a16="http://schemas.microsoft.com/office/drawing/2014/main" id="{5348DB64-589D-40C8-80DE-F17AB561B2E6}"/>
              </a:ext>
            </a:extLst>
          </p:cNvPr>
          <p:cNvSpPr>
            <a:spLocks noGrp="1"/>
          </p:cNvSpPr>
          <p:nvPr>
            <p:ph idx="1"/>
          </p:nvPr>
        </p:nvSpPr>
        <p:spPr>
          <a:xfrm>
            <a:off x="5143499" y="341591"/>
            <a:ext cx="6477001" cy="5716309"/>
          </a:xfrm>
        </p:spPr>
        <p:txBody>
          <a:bodyPr/>
          <a:lstStyle>
            <a:lvl1pPr>
              <a:defRPr sz="2800"/>
            </a:lvl1pPr>
            <a:lvl2pPr>
              <a:defRPr sz="2400"/>
            </a:lvl2pPr>
            <a:lvl3pPr>
              <a:defRPr sz="2000"/>
            </a:lvl3pPr>
            <a:lvl4pPr>
              <a:defRPr sz="1800"/>
            </a:lvl4pPr>
            <a:lvl5pPr>
              <a:defRPr sz="1800"/>
            </a:lvl5pPr>
            <a:lvl6pPr>
              <a:defRPr sz="1600"/>
            </a:lvl6pPr>
            <a:lvl7pPr>
              <a:defRPr sz="1800"/>
            </a:lvl7pPr>
            <a:lvl8pPr>
              <a:defRPr sz="18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a:extLst>
              <a:ext uri="{FF2B5EF4-FFF2-40B4-BE49-F238E27FC236}">
                <a16:creationId xmlns:a16="http://schemas.microsoft.com/office/drawing/2014/main" id="{FFF1B16B-5984-434D-BD30-C02D504AF724}"/>
              </a:ext>
            </a:extLst>
          </p:cNvPr>
          <p:cNvSpPr>
            <a:spLocks noGrp="1"/>
          </p:cNvSpPr>
          <p:nvPr>
            <p:ph type="body" sz="half" idx="2"/>
          </p:nvPr>
        </p:nvSpPr>
        <p:spPr>
          <a:xfrm>
            <a:off x="571499" y="1941037"/>
            <a:ext cx="3385260" cy="3888263"/>
          </a:xfrm>
        </p:spPr>
        <p:txBody>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a:extLst>
              <a:ext uri="{FF2B5EF4-FFF2-40B4-BE49-F238E27FC236}">
                <a16:creationId xmlns:a16="http://schemas.microsoft.com/office/drawing/2014/main" id="{A0259C1B-B153-476A-BCEB-8DEDB3D7B3CF}"/>
              </a:ext>
            </a:extLst>
          </p:cNvPr>
          <p:cNvSpPr>
            <a:spLocks noGrp="1"/>
          </p:cNvSpPr>
          <p:nvPr>
            <p:ph type="dt" sz="half" idx="10"/>
          </p:nvPr>
        </p:nvSpPr>
        <p:spPr/>
        <p:txBody>
          <a:bodyPr/>
          <a:lstStyle/>
          <a:p>
            <a:endParaRPr/>
          </a:p>
        </p:txBody>
      </p:sp>
      <p:sp>
        <p:nvSpPr>
          <p:cNvPr id="6" name="Footer Placeholder 5">
            <a:extLst>
              <a:ext uri="{FF2B5EF4-FFF2-40B4-BE49-F238E27FC236}">
                <a16:creationId xmlns:a16="http://schemas.microsoft.com/office/drawing/2014/main" id="{534E3D68-98A0-4DA6-8945-DCA7B7F3AF4E}"/>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9D764A78-B8D6-4340-8E78-DE18A4032D41}"/>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1346715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Divider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1613119"/>
            <a:ext cx="9988061" cy="3631763"/>
          </a:xfrm>
          <a:prstGeom prst="rect">
            <a:avLst/>
          </a:prstGeom>
          <a:noFill/>
        </p:spPr>
        <p:txBody>
          <a:bodyPr wrap="square" rtlCol="0">
            <a:spAutoFit/>
          </a:bodyPr>
          <a:lstStyle/>
          <a:p>
            <a:pPr algn="ctr">
              <a:lnSpc>
                <a:spcPts val="13800"/>
              </a:lnSpc>
            </a:pPr>
            <a:r>
              <a:rPr sz="13800"/>
              <a:t>SECTION DIVIDERS</a:t>
            </a:r>
          </a:p>
        </p:txBody>
      </p:sp>
    </p:spTree>
    <p:extLst>
      <p:ext uri="{BB962C8B-B14F-4D97-AF65-F5344CB8AC3E}">
        <p14:creationId xmlns:p14="http://schemas.microsoft.com/office/powerpoint/2010/main" val="355006278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2F93-1641-4E85-8989-5396F5BF3555}"/>
              </a:ext>
            </a:extLst>
          </p:cNvPr>
          <p:cNvSpPr>
            <a:spLocks noGrp="1"/>
          </p:cNvSpPr>
          <p:nvPr>
            <p:ph type="title" hasCustomPrompt="1"/>
          </p:nvPr>
        </p:nvSpPr>
        <p:spPr>
          <a:xfrm>
            <a:off x="6096000" y="1088231"/>
            <a:ext cx="5314950" cy="2852738"/>
          </a:xfrm>
        </p:spPr>
        <p:txBody>
          <a:bodyPr anchor="b">
            <a:noAutofit/>
          </a:bodyPr>
          <a:lstStyle>
            <a:lvl1pPr>
              <a:defRPr sz="5400">
                <a:solidFill>
                  <a:schemeClr val="tx1"/>
                </a:solidFill>
              </a:defRPr>
            </a:lvl1pPr>
          </a:lstStyle>
          <a:p>
            <a:r>
              <a:t>New section or topic</a:t>
            </a:r>
          </a:p>
        </p:txBody>
      </p:sp>
      <p:sp>
        <p:nvSpPr>
          <p:cNvPr id="3" name="Text Placeholder 2">
            <a:extLst>
              <a:ext uri="{FF2B5EF4-FFF2-40B4-BE49-F238E27FC236}">
                <a16:creationId xmlns:a16="http://schemas.microsoft.com/office/drawing/2014/main" id="{FAC0C364-3C63-40A3-8BA0-1FFF5D84D06C}"/>
              </a:ext>
            </a:extLst>
          </p:cNvPr>
          <p:cNvSpPr>
            <a:spLocks noGrp="1"/>
          </p:cNvSpPr>
          <p:nvPr>
            <p:ph type="body" idx="1" hasCustomPrompt="1"/>
          </p:nvPr>
        </p:nvSpPr>
        <p:spPr>
          <a:xfrm>
            <a:off x="6096000" y="4133850"/>
            <a:ext cx="5314950" cy="150018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Optional subtitle</a:t>
            </a:r>
          </a:p>
        </p:txBody>
      </p:sp>
      <p:pic>
        <p:nvPicPr>
          <p:cNvPr id="5" name="Picture 4" descr="A picture containing drawing&#10;&#10;Description automatically generated">
            <a:extLst>
              <a:ext uri="{FF2B5EF4-FFF2-40B4-BE49-F238E27FC236}">
                <a16:creationId xmlns:a16="http://schemas.microsoft.com/office/drawing/2014/main" id="{831C7D44-A6DC-4B25-959D-1A73402585C8}"/>
              </a:ext>
            </a:extLst>
          </p:cNvPr>
          <p:cNvPicPr>
            <a:picLocks noChangeAspect="1"/>
          </p:cNvPicPr>
          <p:nvPr/>
        </p:nvPicPr>
        <p:blipFill rotWithShape="1">
          <a:blip r:embed="rId2">
            <a:biLevel thresh="25000"/>
            <a:alphaModFix amt="15000"/>
            <a:extLst>
              <a:ext uri="{28A0092B-C50C-407E-A947-70E740481C1C}">
                <a14:useLocalDpi xmlns:a14="http://schemas.microsoft.com/office/drawing/2010/main" val="0"/>
              </a:ext>
            </a:extLst>
          </a:blip>
          <a:srcRect r="52596"/>
          <a:stretch/>
        </p:blipFill>
        <p:spPr>
          <a:xfrm>
            <a:off x="448684" y="1187741"/>
            <a:ext cx="4870370" cy="4663440"/>
          </a:xfrm>
          <a:prstGeom prst="rect">
            <a:avLst/>
          </a:prstGeom>
        </p:spPr>
      </p:pic>
    </p:spTree>
    <p:extLst>
      <p:ext uri="{BB962C8B-B14F-4D97-AF65-F5344CB8AC3E}">
        <p14:creationId xmlns:p14="http://schemas.microsoft.com/office/powerpoint/2010/main" val="3372963466"/>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2F93-1641-4E85-8989-5396F5BF3555}"/>
              </a:ext>
            </a:extLst>
          </p:cNvPr>
          <p:cNvSpPr>
            <a:spLocks noGrp="1"/>
          </p:cNvSpPr>
          <p:nvPr>
            <p:ph type="title" hasCustomPrompt="1"/>
          </p:nvPr>
        </p:nvSpPr>
        <p:spPr>
          <a:xfrm>
            <a:off x="6096000" y="1088231"/>
            <a:ext cx="5314950" cy="2852738"/>
          </a:xfrm>
        </p:spPr>
        <p:txBody>
          <a:bodyPr anchor="b">
            <a:noAutofit/>
          </a:bodyPr>
          <a:lstStyle>
            <a:lvl1pPr>
              <a:defRPr sz="5400">
                <a:solidFill>
                  <a:schemeClr val="tx1"/>
                </a:solidFill>
              </a:defRPr>
            </a:lvl1pPr>
          </a:lstStyle>
          <a:p>
            <a:r>
              <a:t>New section or topic</a:t>
            </a:r>
          </a:p>
        </p:txBody>
      </p:sp>
      <p:sp>
        <p:nvSpPr>
          <p:cNvPr id="3" name="Text Placeholder 2">
            <a:extLst>
              <a:ext uri="{FF2B5EF4-FFF2-40B4-BE49-F238E27FC236}">
                <a16:creationId xmlns:a16="http://schemas.microsoft.com/office/drawing/2014/main" id="{FAC0C364-3C63-40A3-8BA0-1FFF5D84D06C}"/>
              </a:ext>
            </a:extLst>
          </p:cNvPr>
          <p:cNvSpPr>
            <a:spLocks noGrp="1"/>
          </p:cNvSpPr>
          <p:nvPr>
            <p:ph type="body" idx="1" hasCustomPrompt="1"/>
          </p:nvPr>
        </p:nvSpPr>
        <p:spPr>
          <a:xfrm>
            <a:off x="6096000" y="4133850"/>
            <a:ext cx="5314950" cy="150018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dirty="0"/>
              <a:t>Optional subtitle</a:t>
            </a:r>
          </a:p>
        </p:txBody>
      </p:sp>
      <p:pic>
        <p:nvPicPr>
          <p:cNvPr id="13" name="Picture 12" descr="A close up of a logo&#10;&#10;Description automatically generated">
            <a:extLst>
              <a:ext uri="{FF2B5EF4-FFF2-40B4-BE49-F238E27FC236}">
                <a16:creationId xmlns:a16="http://schemas.microsoft.com/office/drawing/2014/main" id="{B23CA0EF-9276-4AE6-AC29-44AB1A442F7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l="4305" r="52414"/>
          <a:stretch/>
        </p:blipFill>
        <p:spPr>
          <a:xfrm>
            <a:off x="14067" y="461906"/>
            <a:ext cx="5276851" cy="6115110"/>
          </a:xfrm>
          <a:prstGeom prst="rect">
            <a:avLst/>
          </a:prstGeom>
        </p:spPr>
      </p:pic>
    </p:spTree>
    <p:extLst>
      <p:ext uri="{BB962C8B-B14F-4D97-AF65-F5344CB8AC3E}">
        <p14:creationId xmlns:p14="http://schemas.microsoft.com/office/powerpoint/2010/main" val="12035383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Option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476660"/>
            <a:ext cx="9988061" cy="3631763"/>
          </a:xfrm>
          <a:prstGeom prst="rect">
            <a:avLst/>
          </a:prstGeom>
          <a:noFill/>
        </p:spPr>
        <p:txBody>
          <a:bodyPr wrap="square" rtlCol="0">
            <a:spAutoFit/>
          </a:bodyPr>
          <a:lstStyle/>
          <a:p>
            <a:pPr algn="ctr">
              <a:lnSpc>
                <a:spcPts val="13800"/>
              </a:lnSpc>
            </a:pPr>
            <a:r>
              <a:rPr sz="13800"/>
              <a:t>ALTERNATE TITLE SLIDES</a:t>
            </a:r>
          </a:p>
        </p:txBody>
      </p:sp>
      <p:sp>
        <p:nvSpPr>
          <p:cNvPr id="7" name="TextBox 6">
            <a:extLst>
              <a:ext uri="{FF2B5EF4-FFF2-40B4-BE49-F238E27FC236}">
                <a16:creationId xmlns:a16="http://schemas.microsoft.com/office/drawing/2014/main" id="{F7A572FA-2598-45B3-8A66-908068D56DF8}"/>
              </a:ext>
            </a:extLst>
          </p:cNvPr>
          <p:cNvSpPr txBox="1"/>
          <p:nvPr/>
        </p:nvSpPr>
        <p:spPr>
          <a:xfrm>
            <a:off x="2257864" y="4233118"/>
            <a:ext cx="7676271" cy="1754326"/>
          </a:xfrm>
          <a:prstGeom prst="rect">
            <a:avLst/>
          </a:prstGeom>
          <a:noFill/>
        </p:spPr>
        <p:txBody>
          <a:bodyPr wrap="square" rtlCol="0">
            <a:spAutoFit/>
          </a:bodyPr>
          <a:lstStyle/>
          <a:p>
            <a:pPr algn="ctr"/>
            <a:r>
              <a:rPr sz="5400"/>
              <a:t>Choose either with or without the MVP logo.</a:t>
            </a:r>
          </a:p>
        </p:txBody>
      </p:sp>
    </p:spTree>
    <p:extLst>
      <p:ext uri="{BB962C8B-B14F-4D97-AF65-F5344CB8AC3E}">
        <p14:creationId xmlns:p14="http://schemas.microsoft.com/office/powerpoint/2010/main" val="31917560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3">
    <p:bg>
      <p:bgRef idx="1001">
        <a:schemeClr val="bg1"/>
      </p:bgRef>
    </p:bg>
    <p:spTree>
      <p:nvGrpSpPr>
        <p:cNvPr id="1" name=""/>
        <p:cNvGrpSpPr/>
        <p:nvPr/>
      </p:nvGrpSpPr>
      <p:grpSpPr>
        <a:xfrm>
          <a:off x="0" y="0"/>
          <a:ext cx="0" cy="0"/>
          <a:chOff x="0" y="0"/>
          <a:chExt cx="0" cy="0"/>
        </a:xfrm>
      </p:grpSpPr>
      <p:pic>
        <p:nvPicPr>
          <p:cNvPr id="15" name="Picture 14" descr="A picture containing drawing&#10;&#10;Description automatically generated">
            <a:extLst>
              <a:ext uri="{FF2B5EF4-FFF2-40B4-BE49-F238E27FC236}">
                <a16:creationId xmlns:a16="http://schemas.microsoft.com/office/drawing/2014/main" id="{9144404B-7CA4-43EB-A617-BE02D4104D3B}"/>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r="52410"/>
          <a:stretch/>
        </p:blipFill>
        <p:spPr>
          <a:xfrm>
            <a:off x="469844" y="1187741"/>
            <a:ext cx="4849210" cy="4663440"/>
          </a:xfrm>
          <a:prstGeom prst="rect">
            <a:avLst/>
          </a:prstGeom>
        </p:spPr>
      </p:pic>
      <p:sp>
        <p:nvSpPr>
          <p:cNvPr id="2" name="Title 1">
            <a:extLst>
              <a:ext uri="{FF2B5EF4-FFF2-40B4-BE49-F238E27FC236}">
                <a16:creationId xmlns:a16="http://schemas.microsoft.com/office/drawing/2014/main" id="{D4862F93-1641-4E85-8989-5396F5BF3555}"/>
              </a:ext>
            </a:extLst>
          </p:cNvPr>
          <p:cNvSpPr>
            <a:spLocks noGrp="1"/>
          </p:cNvSpPr>
          <p:nvPr>
            <p:ph type="title" hasCustomPrompt="1"/>
          </p:nvPr>
        </p:nvSpPr>
        <p:spPr>
          <a:xfrm>
            <a:off x="6096000" y="1088231"/>
            <a:ext cx="5314950" cy="2852738"/>
          </a:xfrm>
        </p:spPr>
        <p:txBody>
          <a:bodyPr anchor="b">
            <a:noAutofit/>
          </a:bodyPr>
          <a:lstStyle>
            <a:lvl1pPr>
              <a:defRPr sz="5400">
                <a:solidFill>
                  <a:schemeClr val="accent1"/>
                </a:solidFill>
              </a:defRPr>
            </a:lvl1pPr>
          </a:lstStyle>
          <a:p>
            <a:r>
              <a:t>New section or topic</a:t>
            </a:r>
          </a:p>
        </p:txBody>
      </p:sp>
      <p:sp>
        <p:nvSpPr>
          <p:cNvPr id="3" name="Text Placeholder 2">
            <a:extLst>
              <a:ext uri="{FF2B5EF4-FFF2-40B4-BE49-F238E27FC236}">
                <a16:creationId xmlns:a16="http://schemas.microsoft.com/office/drawing/2014/main" id="{FAC0C364-3C63-40A3-8BA0-1FFF5D84D06C}"/>
              </a:ext>
            </a:extLst>
          </p:cNvPr>
          <p:cNvSpPr>
            <a:spLocks noGrp="1"/>
          </p:cNvSpPr>
          <p:nvPr>
            <p:ph type="body" idx="1" hasCustomPrompt="1"/>
          </p:nvPr>
        </p:nvSpPr>
        <p:spPr>
          <a:xfrm>
            <a:off x="6096000" y="4133850"/>
            <a:ext cx="5314950" cy="1500188"/>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Optional subtitle</a:t>
            </a:r>
          </a:p>
        </p:txBody>
      </p:sp>
    </p:spTree>
    <p:extLst>
      <p:ext uri="{BB962C8B-B14F-4D97-AF65-F5344CB8AC3E}">
        <p14:creationId xmlns:p14="http://schemas.microsoft.com/office/powerpoint/2010/main" val="392822213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Required Last Slide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1613119"/>
            <a:ext cx="9988061" cy="3631763"/>
          </a:xfrm>
          <a:prstGeom prst="rect">
            <a:avLst/>
          </a:prstGeom>
          <a:noFill/>
        </p:spPr>
        <p:txBody>
          <a:bodyPr wrap="square" rtlCol="0">
            <a:spAutoFit/>
          </a:bodyPr>
          <a:lstStyle/>
          <a:p>
            <a:pPr algn="ctr">
              <a:lnSpc>
                <a:spcPts val="13800"/>
              </a:lnSpc>
            </a:pPr>
            <a:r>
              <a:rPr sz="13800"/>
              <a:t>REQUIRED</a:t>
            </a:r>
            <a:br>
              <a:rPr sz="13800"/>
            </a:br>
            <a:r>
              <a:rPr sz="13800"/>
              <a:t>LAST SLIDES</a:t>
            </a:r>
          </a:p>
        </p:txBody>
      </p:sp>
    </p:spTree>
    <p:extLst>
      <p:ext uri="{BB962C8B-B14F-4D97-AF65-F5344CB8AC3E}">
        <p14:creationId xmlns:p14="http://schemas.microsoft.com/office/powerpoint/2010/main" val="4002135281"/>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valuations">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A0DC0FE-C959-4007-AAFE-A162BC753ADD}"/>
              </a:ext>
            </a:extLst>
          </p:cNvPr>
          <p:cNvSpPr/>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3" name="Picture 2">
            <a:extLst>
              <a:ext uri="{FF2B5EF4-FFF2-40B4-BE49-F238E27FC236}">
                <a16:creationId xmlns:a16="http://schemas.microsoft.com/office/drawing/2014/main" id="{5DEEE9A0-4EDB-1E94-4F74-28DB51900B5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15123" y="5889357"/>
            <a:ext cx="1572497" cy="654552"/>
          </a:xfrm>
          <a:prstGeom prst="rect">
            <a:avLst/>
          </a:prstGeom>
        </p:spPr>
      </p:pic>
      <p:sp>
        <p:nvSpPr>
          <p:cNvPr id="8" name="TextBox 7">
            <a:extLst>
              <a:ext uri="{FF2B5EF4-FFF2-40B4-BE49-F238E27FC236}">
                <a16:creationId xmlns:a16="http://schemas.microsoft.com/office/drawing/2014/main" id="{F0BF3118-4493-4E1C-8A38-06A4EF222EDF}"/>
              </a:ext>
            </a:extLst>
          </p:cNvPr>
          <p:cNvSpPr txBox="1"/>
          <p:nvPr/>
        </p:nvSpPr>
        <p:spPr>
          <a:xfrm>
            <a:off x="460698" y="1181629"/>
            <a:ext cx="3385260" cy="830997"/>
          </a:xfrm>
          <a:prstGeom prst="rect">
            <a:avLst/>
          </a:prstGeom>
          <a:noFill/>
        </p:spPr>
        <p:txBody>
          <a:bodyPr wrap="square" rtlCol="0">
            <a:spAutoFit/>
          </a:bodyPr>
          <a:lstStyle/>
          <a:p>
            <a:r>
              <a:rPr sz="4800" dirty="0">
                <a:solidFill>
                  <a:schemeClr val="bg1"/>
                </a:solidFill>
                <a:latin typeface="+mj-lt"/>
              </a:rPr>
              <a:t>Evaluations!</a:t>
            </a:r>
          </a:p>
        </p:txBody>
      </p:sp>
      <p:pic>
        <p:nvPicPr>
          <p:cNvPr id="16" name="Picture 15" descr="A picture containing clipart&#10;&#10;Description automatically generated">
            <a:extLst>
              <a:ext uri="{FF2B5EF4-FFF2-40B4-BE49-F238E27FC236}">
                <a16:creationId xmlns:a16="http://schemas.microsoft.com/office/drawing/2014/main" id="{D9A0ECD8-854C-4646-B90B-C3A005039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433" y="5988033"/>
            <a:ext cx="1241622" cy="457200"/>
          </a:xfrm>
          <a:prstGeom prst="rect">
            <a:avLst/>
          </a:prstGeom>
        </p:spPr>
      </p:pic>
      <p:pic>
        <p:nvPicPr>
          <p:cNvPr id="18" name="Picture 17">
            <a:extLst>
              <a:ext uri="{FF2B5EF4-FFF2-40B4-BE49-F238E27FC236}">
                <a16:creationId xmlns:a16="http://schemas.microsoft.com/office/drawing/2014/main" id="{C29B9B9E-0357-44D4-9BE8-970E92210D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8108" y="5988033"/>
            <a:ext cx="1133193" cy="457200"/>
          </a:xfrm>
          <a:prstGeom prst="rect">
            <a:avLst/>
          </a:prstGeom>
        </p:spPr>
      </p:pic>
      <p:pic>
        <p:nvPicPr>
          <p:cNvPr id="20" name="Content Placeholder 4" descr="Microsoft Logo">
            <a:extLst>
              <a:ext uri="{FF2B5EF4-FFF2-40B4-BE49-F238E27FC236}">
                <a16:creationId xmlns:a16="http://schemas.microsoft.com/office/drawing/2014/main" id="{2E149F08-8A69-4975-98DD-7669456BC98E}"/>
              </a:ext>
            </a:extLst>
          </p:cNvPr>
          <p:cNvPicPr>
            <a:picLocks noChangeAspect="1"/>
          </p:cNvPicPr>
          <p:nvPr/>
        </p:nvPicPr>
        <p:blipFill rotWithShape="1">
          <a:blip r:embed="rId5">
            <a:extLst>
              <a:ext uri="{28A0092B-C50C-407E-A947-70E740481C1C}">
                <a14:useLocalDpi xmlns:a14="http://schemas.microsoft.com/office/drawing/2010/main" val="0"/>
              </a:ext>
            </a:extLst>
          </a:blip>
          <a:srcRect l="2780" t="12321" r="82507" b="65749"/>
          <a:stretch/>
        </p:blipFill>
        <p:spPr>
          <a:xfrm>
            <a:off x="8439700" y="5978507"/>
            <a:ext cx="1815667" cy="457200"/>
          </a:xfrm>
          <a:prstGeom prst="rect">
            <a:avLst/>
          </a:prstGeom>
        </p:spPr>
      </p:pic>
      <p:sp>
        <p:nvSpPr>
          <p:cNvPr id="4" name="Text Placeholder 2">
            <a:extLst>
              <a:ext uri="{FF2B5EF4-FFF2-40B4-BE49-F238E27FC236}">
                <a16:creationId xmlns:a16="http://schemas.microsoft.com/office/drawing/2014/main" id="{335B9335-2572-FE35-311B-9C47AAA989E8}"/>
              </a:ext>
            </a:extLst>
          </p:cNvPr>
          <p:cNvSpPr>
            <a:spLocks noGrp="1"/>
          </p:cNvSpPr>
          <p:nvPr>
            <p:ph type="body" idx="1" hasCustomPrompt="1"/>
          </p:nvPr>
        </p:nvSpPr>
        <p:spPr>
          <a:xfrm>
            <a:off x="531962" y="2185031"/>
            <a:ext cx="5243685" cy="100922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AU" dirty="0"/>
              <a:t>Session Name (Optional)</a:t>
            </a:r>
            <a:endParaRPr dirty="0"/>
          </a:p>
        </p:txBody>
      </p:sp>
      <p:sp>
        <p:nvSpPr>
          <p:cNvPr id="5" name="Text Placeholder 2">
            <a:extLst>
              <a:ext uri="{FF2B5EF4-FFF2-40B4-BE49-F238E27FC236}">
                <a16:creationId xmlns:a16="http://schemas.microsoft.com/office/drawing/2014/main" id="{F98940AB-B4EE-60C0-FFA9-35D4CF063D1D}"/>
              </a:ext>
            </a:extLst>
          </p:cNvPr>
          <p:cNvSpPr>
            <a:spLocks noGrp="1"/>
          </p:cNvSpPr>
          <p:nvPr>
            <p:ph type="body" idx="11" hasCustomPrompt="1"/>
          </p:nvPr>
        </p:nvSpPr>
        <p:spPr>
          <a:xfrm>
            <a:off x="531962" y="3879098"/>
            <a:ext cx="5314951" cy="1900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indent="0">
              <a:spcBef>
                <a:spcPts val="600"/>
              </a:spcBef>
              <a:buNone/>
            </a:pPr>
            <a:r>
              <a:rPr lang="en-US" sz="2400" dirty="0">
                <a:solidFill>
                  <a:schemeClr val="bg1"/>
                </a:solidFill>
              </a:rPr>
              <a:t>URL  | Social Media</a:t>
            </a:r>
          </a:p>
          <a:p>
            <a:pPr marL="0" indent="0">
              <a:spcBef>
                <a:spcPts val="600"/>
              </a:spcBef>
              <a:buNone/>
            </a:pPr>
            <a:r>
              <a:rPr lang="en-US" sz="2400" dirty="0" err="1">
                <a:solidFill>
                  <a:schemeClr val="bg1"/>
                </a:solidFill>
              </a:rPr>
              <a:t>Linkedin</a:t>
            </a:r>
            <a:endParaRPr lang="en-US" sz="2400" dirty="0">
              <a:solidFill>
                <a:schemeClr val="bg1"/>
              </a:solidFill>
            </a:endParaRPr>
          </a:p>
          <a:p>
            <a:pPr marL="0" indent="0">
              <a:spcBef>
                <a:spcPts val="600"/>
              </a:spcBef>
              <a:buNone/>
            </a:pPr>
            <a:r>
              <a:rPr lang="en-US" sz="2400" dirty="0">
                <a:solidFill>
                  <a:schemeClr val="bg1"/>
                </a:solidFill>
              </a:rPr>
              <a:t>Contact Info</a:t>
            </a:r>
          </a:p>
          <a:p>
            <a:pPr marL="0" indent="0">
              <a:spcBef>
                <a:spcPts val="600"/>
              </a:spcBef>
              <a:buNone/>
            </a:pPr>
            <a:r>
              <a:rPr lang="en-US" sz="2400" dirty="0">
                <a:solidFill>
                  <a:schemeClr val="bg1"/>
                </a:solidFill>
              </a:rPr>
              <a:t>Company name </a:t>
            </a:r>
            <a:r>
              <a:rPr lang="en-US" sz="2400" dirty="0" err="1">
                <a:solidFill>
                  <a:schemeClr val="bg1"/>
                </a:solidFill>
              </a:rPr>
              <a:t>etc</a:t>
            </a:r>
            <a:endParaRPr lang="en-US" dirty="0"/>
          </a:p>
        </p:txBody>
      </p:sp>
    </p:spTree>
    <p:extLst>
      <p:ext uri="{BB962C8B-B14F-4D97-AF65-F5344CB8AC3E}">
        <p14:creationId xmlns:p14="http://schemas.microsoft.com/office/powerpoint/2010/main" val="132710979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Microsoft Research">
    <p:spTree>
      <p:nvGrpSpPr>
        <p:cNvPr id="1" name=""/>
        <p:cNvGrpSpPr/>
        <p:nvPr/>
      </p:nvGrpSpPr>
      <p:grpSpPr>
        <a:xfrm>
          <a:off x="0" y="0"/>
          <a:ext cx="0" cy="0"/>
          <a:chOff x="0" y="0"/>
          <a:chExt cx="0" cy="0"/>
        </a:xfrm>
      </p:grpSpPr>
      <p:pic>
        <p:nvPicPr>
          <p:cNvPr id="7" name="Graphic 6" descr="QR code Link to http://aka.ms/ExcelVGResearch">
            <a:extLst>
              <a:ext uri="{FF2B5EF4-FFF2-40B4-BE49-F238E27FC236}">
                <a16:creationId xmlns:a16="http://schemas.microsoft.com/office/drawing/2014/main" id="{C889F834-D63F-4465-8902-98CBBCDDA3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0129" y="493058"/>
            <a:ext cx="5220264" cy="5220264"/>
          </a:xfrm>
          <a:prstGeom prst="rect">
            <a:avLst/>
          </a:prstGeom>
        </p:spPr>
      </p:pic>
      <p:sp>
        <p:nvSpPr>
          <p:cNvPr id="9" name="TextBox 8">
            <a:extLst>
              <a:ext uri="{FF2B5EF4-FFF2-40B4-BE49-F238E27FC236}">
                <a16:creationId xmlns:a16="http://schemas.microsoft.com/office/drawing/2014/main" id="{39D5522E-4C42-4500-84F1-61AAAAFF8E4A}"/>
              </a:ext>
            </a:extLst>
          </p:cNvPr>
          <p:cNvSpPr txBox="1"/>
          <p:nvPr/>
        </p:nvSpPr>
        <p:spPr>
          <a:xfrm>
            <a:off x="6835052" y="5799307"/>
            <a:ext cx="4830418" cy="369332"/>
          </a:xfrm>
          <a:prstGeom prst="rect">
            <a:avLst/>
          </a:prstGeom>
          <a:noFill/>
        </p:spPr>
        <p:txBody>
          <a:bodyPr wrap="square" rtlCol="0">
            <a:spAutoFit/>
          </a:bodyPr>
          <a:lstStyle/>
          <a:p>
            <a:pPr algn="ctr"/>
            <a:r>
              <a:rPr u="none">
                <a:solidFill>
                  <a:srgbClr val="45A649"/>
                </a:solidFill>
              </a:rPr>
              <a:t>http://aka.ms/ExcelVGResearch</a:t>
            </a:r>
            <a:endParaRPr u="none">
              <a:solidFill>
                <a:srgbClr val="45A649"/>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37FE464F-A465-49A8-AA8C-5BFD9C6A5E84}"/>
              </a:ext>
            </a:extLst>
          </p:cNvPr>
          <p:cNvSpPr txBox="1"/>
          <p:nvPr/>
        </p:nvSpPr>
        <p:spPr>
          <a:xfrm>
            <a:off x="571500" y="689361"/>
            <a:ext cx="6480013" cy="1138773"/>
          </a:xfrm>
          <a:prstGeom prst="rect">
            <a:avLst/>
          </a:prstGeom>
          <a:noFill/>
        </p:spPr>
        <p:txBody>
          <a:bodyPr wrap="square" lIns="0" rIns="0" rtlCol="0">
            <a:spAutoFit/>
          </a:bodyPr>
          <a:lstStyle/>
          <a:p>
            <a:r>
              <a:rPr sz="3400">
                <a:solidFill>
                  <a:schemeClr val="accent1"/>
                </a:solidFill>
                <a:latin typeface="Segoe UI" panose="020B0502040204020203" pitchFamily="34" charset="0"/>
                <a:cs typeface="Segoe UI" panose="020B0502040204020203" pitchFamily="34" charset="0"/>
              </a:rPr>
              <a:t>The Microsoft Excel team is seeking research participants!</a:t>
            </a:r>
            <a:endParaRPr sz="3400">
              <a:solidFill>
                <a:schemeClr val="accent1"/>
              </a:solidFill>
            </a:endParaRPr>
          </a:p>
        </p:txBody>
      </p:sp>
      <p:sp>
        <p:nvSpPr>
          <p:cNvPr id="14" name="TextBox 13">
            <a:extLst>
              <a:ext uri="{FF2B5EF4-FFF2-40B4-BE49-F238E27FC236}">
                <a16:creationId xmlns:a16="http://schemas.microsoft.com/office/drawing/2014/main" id="{D475BF4A-96E0-424A-AF92-FD562D836147}"/>
              </a:ext>
            </a:extLst>
          </p:cNvPr>
          <p:cNvSpPr txBox="1"/>
          <p:nvPr/>
        </p:nvSpPr>
        <p:spPr>
          <a:xfrm>
            <a:off x="571500" y="2085262"/>
            <a:ext cx="5406887" cy="2308324"/>
          </a:xfrm>
          <a:prstGeom prst="rect">
            <a:avLst/>
          </a:prstGeom>
          <a:noFill/>
        </p:spPr>
        <p:txBody>
          <a:bodyPr wrap="square" lIns="0" rIns="0" rtlCol="0">
            <a:spAutoFit/>
          </a:bodyPr>
          <a:lstStyle/>
          <a:p>
            <a:r>
              <a:rPr>
                <a:latin typeface="Segoe UI" panose="020B0502040204020203" pitchFamily="34" charset="0"/>
                <a:cs typeface="Segoe UI" panose="020B0502040204020203" pitchFamily="34" charset="0"/>
              </a:rPr>
              <a:t>We love hearing from our customers and your involvement will help shape the future of Excel. If you're willing to be contacted to provide feedback and participate in future research studies, please sign up! </a:t>
            </a:r>
          </a:p>
          <a:p>
            <a:endParaRPr>
              <a:latin typeface="Segoe UI" panose="020B0502040204020203" pitchFamily="34" charset="0"/>
              <a:cs typeface="Segoe UI" panose="020B0502040204020203" pitchFamily="34" charset="0"/>
            </a:endParaRPr>
          </a:p>
          <a:p>
            <a:r>
              <a:rPr>
                <a:latin typeface="Segoe UI" panose="020B0502040204020203" pitchFamily="34" charset="0"/>
                <a:cs typeface="Segoe UI" panose="020B0502040204020203" pitchFamily="34" charset="0"/>
              </a:rPr>
              <a:t>Thank you for your time and consideration, </a:t>
            </a:r>
          </a:p>
          <a:p>
            <a:r>
              <a:rPr>
                <a:latin typeface="Segoe UI" panose="020B0502040204020203" pitchFamily="34" charset="0"/>
                <a:cs typeface="Segoe UI" panose="020B0502040204020203" pitchFamily="34" charset="0"/>
              </a:rPr>
              <a:t>Microsoft Excel Team</a:t>
            </a:r>
          </a:p>
        </p:txBody>
      </p:sp>
      <p:pic>
        <p:nvPicPr>
          <p:cNvPr id="16" name="Picture 15" descr="A picture containing drawing&#10;&#10;Description automatically generated">
            <a:extLst>
              <a:ext uri="{FF2B5EF4-FFF2-40B4-BE49-F238E27FC236}">
                <a16:creationId xmlns:a16="http://schemas.microsoft.com/office/drawing/2014/main" id="{3AFED11F-9073-4DB8-930C-3CF7DEC1AEB7}"/>
              </a:ext>
            </a:extLst>
          </p:cNvPr>
          <p:cNvPicPr>
            <a:picLocks noChangeAspect="1"/>
          </p:cNvPicPr>
          <p:nvPr/>
        </p:nvPicPr>
        <p:blipFill rotWithShape="1">
          <a:blip r:embed="rId4">
            <a:extLst>
              <a:ext uri="{28A0092B-C50C-407E-A947-70E740481C1C}">
                <a14:useLocalDpi xmlns:a14="http://schemas.microsoft.com/office/drawing/2010/main" val="0"/>
              </a:ext>
            </a:extLst>
          </a:blip>
          <a:srcRect l="10574" t="26566" r="10480" b="26284"/>
          <a:stretch/>
        </p:blipFill>
        <p:spPr>
          <a:xfrm>
            <a:off x="325498" y="6256810"/>
            <a:ext cx="1498398" cy="329184"/>
          </a:xfrm>
          <a:prstGeom prst="rect">
            <a:avLst/>
          </a:prstGeom>
        </p:spPr>
      </p:pic>
    </p:spTree>
    <p:extLst>
      <p:ext uri="{BB962C8B-B14F-4D97-AF65-F5344CB8AC3E}">
        <p14:creationId xmlns:p14="http://schemas.microsoft.com/office/powerpoint/2010/main" val="2033397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Optional Last Slide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476660"/>
            <a:ext cx="9988061" cy="3631763"/>
          </a:xfrm>
          <a:prstGeom prst="rect">
            <a:avLst/>
          </a:prstGeom>
          <a:noFill/>
        </p:spPr>
        <p:txBody>
          <a:bodyPr wrap="square" rtlCol="0">
            <a:spAutoFit/>
          </a:bodyPr>
          <a:lstStyle/>
          <a:p>
            <a:pPr algn="ctr">
              <a:lnSpc>
                <a:spcPts val="13800"/>
              </a:lnSpc>
            </a:pPr>
            <a:r>
              <a:rPr sz="13800"/>
              <a:t>OPTIONAL</a:t>
            </a:r>
            <a:br>
              <a:rPr sz="13800"/>
            </a:br>
            <a:r>
              <a:rPr sz="13800"/>
              <a:t>LAST SLIDES</a:t>
            </a:r>
          </a:p>
        </p:txBody>
      </p:sp>
      <p:sp>
        <p:nvSpPr>
          <p:cNvPr id="7" name="TextBox 6">
            <a:extLst>
              <a:ext uri="{FF2B5EF4-FFF2-40B4-BE49-F238E27FC236}">
                <a16:creationId xmlns:a16="http://schemas.microsoft.com/office/drawing/2014/main" id="{F7A572FA-2598-45B3-8A66-908068D56DF8}"/>
              </a:ext>
            </a:extLst>
          </p:cNvPr>
          <p:cNvSpPr txBox="1"/>
          <p:nvPr/>
        </p:nvSpPr>
        <p:spPr>
          <a:xfrm>
            <a:off x="2257864" y="4233118"/>
            <a:ext cx="7676271" cy="1754326"/>
          </a:xfrm>
          <a:prstGeom prst="rect">
            <a:avLst/>
          </a:prstGeom>
          <a:noFill/>
        </p:spPr>
        <p:txBody>
          <a:bodyPr wrap="square" rtlCol="0">
            <a:spAutoFit/>
          </a:bodyPr>
          <a:lstStyle/>
          <a:p>
            <a:pPr algn="ctr"/>
            <a:r>
              <a:rPr sz="5400"/>
              <a:t>Choose either with or without the MVP logo.</a:t>
            </a:r>
          </a:p>
        </p:txBody>
      </p:sp>
    </p:spTree>
    <p:extLst>
      <p:ext uri="{BB962C8B-B14F-4D97-AF65-F5344CB8AC3E}">
        <p14:creationId xmlns:p14="http://schemas.microsoft.com/office/powerpoint/2010/main" val="1123371725"/>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Last Slide">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3BE709-1459-4040-BF7A-2AEDC1D89F84}"/>
              </a:ext>
            </a:extLst>
          </p:cNvPr>
          <p:cNvSpPr/>
          <p:nvPr/>
        </p:nvSpPr>
        <p:spPr>
          <a:xfrm>
            <a:off x="8743950" y="0"/>
            <a:ext cx="3448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3075" y="1249299"/>
            <a:ext cx="6701222"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3075" y="4122708"/>
            <a:ext cx="6701222" cy="1655763"/>
          </a:xfrm>
        </p:spPr>
        <p:txBody>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5229" y="2547794"/>
            <a:ext cx="1677450" cy="617684"/>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4541" y="5296667"/>
            <a:ext cx="1524690" cy="615154"/>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B9FA8607-BB4B-4C4A-AD13-1C7C79353516}"/>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9584541" y="4038351"/>
            <a:ext cx="1748131" cy="384048"/>
          </a:xfrm>
          <a:prstGeom prst="rect">
            <a:avLst/>
          </a:prstGeom>
        </p:spPr>
      </p:pic>
      <p:pic>
        <p:nvPicPr>
          <p:cNvPr id="5" name="Picture 4">
            <a:extLst>
              <a:ext uri="{FF2B5EF4-FFF2-40B4-BE49-F238E27FC236}">
                <a16:creationId xmlns:a16="http://schemas.microsoft.com/office/drawing/2014/main" id="{4B498EE8-B03D-A3E1-39EA-ED13F84CBB56}"/>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503296" y="875178"/>
            <a:ext cx="1861315" cy="777099"/>
          </a:xfrm>
          <a:prstGeom prst="rect">
            <a:avLst/>
          </a:prstGeom>
        </p:spPr>
      </p:pic>
    </p:spTree>
    <p:extLst>
      <p:ext uri="{BB962C8B-B14F-4D97-AF65-F5344CB8AC3E}">
        <p14:creationId xmlns:p14="http://schemas.microsoft.com/office/powerpoint/2010/main" val="126977131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Last Slide (No MVP Logo)">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3BE709-1459-4040-BF7A-2AEDC1D89F84}"/>
              </a:ext>
            </a:extLst>
          </p:cNvPr>
          <p:cNvSpPr/>
          <p:nvPr/>
        </p:nvSpPr>
        <p:spPr>
          <a:xfrm>
            <a:off x="8743950" y="0"/>
            <a:ext cx="3448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3075" y="1249299"/>
            <a:ext cx="6701222"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3075" y="4122708"/>
            <a:ext cx="6701222" cy="1655763"/>
          </a:xfrm>
        </p:spPr>
        <p:txBody>
          <a:bodyPr/>
          <a:lstStyle>
            <a:lvl1pPr marL="0" indent="0" algn="l">
              <a:spcBef>
                <a:spcPts val="0"/>
              </a:spcBef>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04" y="3330261"/>
            <a:ext cx="1677450" cy="617684"/>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4541" y="5296667"/>
            <a:ext cx="1524690" cy="615154"/>
          </a:xfrm>
          <a:prstGeom prst="rect">
            <a:avLst/>
          </a:prstGeom>
        </p:spPr>
      </p:pic>
      <p:sp>
        <p:nvSpPr>
          <p:cNvPr id="4" name="Rectangle 3">
            <a:extLst>
              <a:ext uri="{FF2B5EF4-FFF2-40B4-BE49-F238E27FC236}">
                <a16:creationId xmlns:a16="http://schemas.microsoft.com/office/drawing/2014/main" id="{F2F4A9DF-9140-420B-BB59-BFDB0E6CBA68}"/>
              </a:ext>
            </a:extLst>
          </p:cNvPr>
          <p:cNvSpPr/>
          <p:nvPr/>
        </p:nvSpPr>
        <p:spPr>
          <a:xfrm>
            <a:off x="9270609" y="5120640"/>
            <a:ext cx="2002070" cy="9667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descr="A picture containing drawing&#10;&#10;Description automatically generated">
            <a:extLst>
              <a:ext uri="{FF2B5EF4-FFF2-40B4-BE49-F238E27FC236}">
                <a16:creationId xmlns:a16="http://schemas.microsoft.com/office/drawing/2014/main" id="{5D8EA15D-4B7E-4C65-B62C-D0AC8AA2ABF4}"/>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9589164" y="5561052"/>
            <a:ext cx="1748131" cy="384048"/>
          </a:xfrm>
          <a:prstGeom prst="rect">
            <a:avLst/>
          </a:prstGeom>
        </p:spPr>
      </p:pic>
      <p:pic>
        <p:nvPicPr>
          <p:cNvPr id="11" name="Picture 10">
            <a:extLst>
              <a:ext uri="{FF2B5EF4-FFF2-40B4-BE49-F238E27FC236}">
                <a16:creationId xmlns:a16="http://schemas.microsoft.com/office/drawing/2014/main" id="{4ADF2A44-4A14-609B-35E8-3D10CC08449C}"/>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532572" y="875178"/>
            <a:ext cx="1861315" cy="777099"/>
          </a:xfrm>
          <a:prstGeom prst="rect">
            <a:avLst/>
          </a:prstGeom>
        </p:spPr>
      </p:pic>
    </p:spTree>
    <p:extLst>
      <p:ext uri="{BB962C8B-B14F-4D97-AF65-F5344CB8AC3E}">
        <p14:creationId xmlns:p14="http://schemas.microsoft.com/office/powerpoint/2010/main" val="326926305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No MVP Logo)">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descr="A picture containing drawing&#10;&#10;Description automatically generated">
            <a:extLst>
              <a:ext uri="{FF2B5EF4-FFF2-40B4-BE49-F238E27FC236}">
                <a16:creationId xmlns:a16="http://schemas.microsoft.com/office/drawing/2014/main" id="{6C2C4B7D-05BB-490C-BC25-46A6A033CA40}"/>
              </a:ext>
            </a:extLst>
          </p:cNvPr>
          <p:cNvPicPr>
            <a:picLocks noChangeAspect="1"/>
          </p:cNvPicPr>
          <p:nvPr/>
        </p:nvPicPr>
        <p:blipFill rotWithShape="1">
          <a:blip r:embed="rId3">
            <a:extLst>
              <a:ext uri="{28A0092B-C50C-407E-A947-70E740481C1C}">
                <a14:useLocalDpi xmlns:a14="http://schemas.microsoft.com/office/drawing/2010/main" val="0"/>
              </a:ext>
            </a:extLst>
          </a:blip>
          <a:srcRect l="10574" t="26566" r="10480" b="26284"/>
          <a:stretch/>
        </p:blipFill>
        <p:spPr>
          <a:xfrm>
            <a:off x="3158893" y="6033516"/>
            <a:ext cx="1748131" cy="384048"/>
          </a:xfrm>
          <a:prstGeom prst="rect">
            <a:avLst/>
          </a:prstGeom>
        </p:spPr>
      </p:pic>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6540" y="1135973"/>
            <a:ext cx="9993410"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6540" y="3848099"/>
            <a:ext cx="9993410" cy="111123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539"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8647" y="5988033"/>
            <a:ext cx="1133193" cy="457200"/>
          </a:xfrm>
          <a:prstGeom prst="rect">
            <a:avLst/>
          </a:prstGeom>
        </p:spPr>
      </p:pic>
      <p:sp>
        <p:nvSpPr>
          <p:cNvPr id="4" name="Rectangle 3">
            <a:extLst>
              <a:ext uri="{FF2B5EF4-FFF2-40B4-BE49-F238E27FC236}">
                <a16:creationId xmlns:a16="http://schemas.microsoft.com/office/drawing/2014/main" id="{15D7161C-DF01-4BDE-8F36-2809D083E93F}"/>
              </a:ext>
            </a:extLst>
          </p:cNvPr>
          <p:cNvSpPr/>
          <p:nvPr/>
        </p:nvSpPr>
        <p:spPr>
          <a:xfrm>
            <a:off x="5367130" y="5804452"/>
            <a:ext cx="1524000" cy="834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a:extLst>
              <a:ext uri="{FF2B5EF4-FFF2-40B4-BE49-F238E27FC236}">
                <a16:creationId xmlns:a16="http://schemas.microsoft.com/office/drawing/2014/main" id="{9777088E-D2B6-33B0-03E7-758AB7E30686}"/>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285994" y="232058"/>
            <a:ext cx="1991570" cy="828991"/>
          </a:xfrm>
          <a:prstGeom prst="rect">
            <a:avLst/>
          </a:prstGeom>
        </p:spPr>
      </p:pic>
    </p:spTree>
    <p:extLst>
      <p:ext uri="{BB962C8B-B14F-4D97-AF65-F5344CB8AC3E}">
        <p14:creationId xmlns:p14="http://schemas.microsoft.com/office/powerpoint/2010/main" val="13306346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e">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3BE709-1459-4040-BF7A-2AEDC1D89F84}"/>
              </a:ext>
            </a:extLst>
          </p:cNvPr>
          <p:cNvSpPr/>
          <p:nvPr/>
        </p:nvSpPr>
        <p:spPr>
          <a:xfrm>
            <a:off x="8743950" y="0"/>
            <a:ext cx="3448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a:extLst>
              <a:ext uri="{FF2B5EF4-FFF2-40B4-BE49-F238E27FC236}">
                <a16:creationId xmlns:a16="http://schemas.microsoft.com/office/drawing/2014/main" id="{7E8601AB-5705-4324-F8D9-40EDFA8704B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348942" y="767171"/>
            <a:ext cx="2034475" cy="849393"/>
          </a:xfrm>
          <a:prstGeom prst="rect">
            <a:avLst/>
          </a:prstGeom>
        </p:spPr>
      </p:pic>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3075" y="1249299"/>
            <a:ext cx="6701222"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3075" y="4122708"/>
            <a:ext cx="6701222" cy="1655763"/>
          </a:xfrm>
        </p:spPr>
        <p:txBody>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5229" y="2547794"/>
            <a:ext cx="1677450" cy="617684"/>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4541" y="5296667"/>
            <a:ext cx="1524690" cy="615154"/>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4CE25380-6E55-47FA-85FD-87DB89E728A5}"/>
              </a:ext>
            </a:extLst>
          </p:cNvPr>
          <p:cNvPicPr>
            <a:picLocks noChangeAspect="1"/>
          </p:cNvPicPr>
          <p:nvPr/>
        </p:nvPicPr>
        <p:blipFill rotWithShape="1">
          <a:blip r:embed="rId6">
            <a:extLst>
              <a:ext uri="{28A0092B-C50C-407E-A947-70E740481C1C}">
                <a14:useLocalDpi xmlns:a14="http://schemas.microsoft.com/office/drawing/2010/main" val="0"/>
              </a:ext>
            </a:extLst>
          </a:blip>
          <a:srcRect l="10574" t="26566" r="10480" b="26284"/>
          <a:stretch/>
        </p:blipFill>
        <p:spPr>
          <a:xfrm>
            <a:off x="9584541" y="4038351"/>
            <a:ext cx="1748131" cy="384048"/>
          </a:xfrm>
          <a:prstGeom prst="rect">
            <a:avLst/>
          </a:prstGeom>
        </p:spPr>
      </p:pic>
    </p:spTree>
    <p:extLst>
      <p:ext uri="{BB962C8B-B14F-4D97-AF65-F5344CB8AC3E}">
        <p14:creationId xmlns:p14="http://schemas.microsoft.com/office/powerpoint/2010/main" val="16408743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e (No MVP Logo)">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3BE709-1459-4040-BF7A-2AEDC1D89F84}"/>
              </a:ext>
            </a:extLst>
          </p:cNvPr>
          <p:cNvSpPr/>
          <p:nvPr/>
        </p:nvSpPr>
        <p:spPr>
          <a:xfrm>
            <a:off x="8743950" y="0"/>
            <a:ext cx="3448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3075" y="1249299"/>
            <a:ext cx="6701222"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3075" y="4122708"/>
            <a:ext cx="6701222" cy="1655763"/>
          </a:xfrm>
        </p:spPr>
        <p:txBody>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7454" y="3504662"/>
            <a:ext cx="1677450" cy="617684"/>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4541" y="5296667"/>
            <a:ext cx="1524690" cy="615154"/>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4CE25380-6E55-47FA-85FD-87DB89E728A5}"/>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9492114" y="5939530"/>
            <a:ext cx="1748131" cy="384048"/>
          </a:xfrm>
          <a:prstGeom prst="rect">
            <a:avLst/>
          </a:prstGeom>
        </p:spPr>
      </p:pic>
      <p:sp>
        <p:nvSpPr>
          <p:cNvPr id="4" name="Rectangle 3">
            <a:extLst>
              <a:ext uri="{FF2B5EF4-FFF2-40B4-BE49-F238E27FC236}">
                <a16:creationId xmlns:a16="http://schemas.microsoft.com/office/drawing/2014/main" id="{5023C813-74BA-4A66-8C67-35A2F0AC5DD8}"/>
              </a:ext>
            </a:extLst>
          </p:cNvPr>
          <p:cNvSpPr/>
          <p:nvPr/>
        </p:nvSpPr>
        <p:spPr>
          <a:xfrm>
            <a:off x="9364616" y="5183634"/>
            <a:ext cx="1968056" cy="834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a:extLst>
              <a:ext uri="{FF2B5EF4-FFF2-40B4-BE49-F238E27FC236}">
                <a16:creationId xmlns:a16="http://schemas.microsoft.com/office/drawing/2014/main" id="{A950A4EF-C0A1-6B7C-5F65-3E8F9A7A378B}"/>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348942" y="767171"/>
            <a:ext cx="2034475" cy="849393"/>
          </a:xfrm>
          <a:prstGeom prst="rect">
            <a:avLst/>
          </a:prstGeom>
        </p:spPr>
      </p:pic>
    </p:spTree>
    <p:extLst>
      <p:ext uri="{BB962C8B-B14F-4D97-AF65-F5344CB8AC3E}">
        <p14:creationId xmlns:p14="http://schemas.microsoft.com/office/powerpoint/2010/main" val="166678023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Light">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6540" y="1135973"/>
            <a:ext cx="9993410"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6540" y="3848099"/>
            <a:ext cx="9993410" cy="111123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539"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2458" y="6033516"/>
            <a:ext cx="1133193" cy="45720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4AB1253B-7109-4F3A-A03D-314008EB36A0}"/>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5126244" y="6018276"/>
            <a:ext cx="1748131" cy="384048"/>
          </a:xfrm>
          <a:prstGeom prst="rect">
            <a:avLst/>
          </a:prstGeom>
        </p:spPr>
      </p:pic>
      <p:pic>
        <p:nvPicPr>
          <p:cNvPr id="5" name="Picture 4">
            <a:extLst>
              <a:ext uri="{FF2B5EF4-FFF2-40B4-BE49-F238E27FC236}">
                <a16:creationId xmlns:a16="http://schemas.microsoft.com/office/drawing/2014/main" id="{A755FEBD-36C5-BE99-29BB-A5BC1CA2A27B}"/>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8981568" y="266429"/>
            <a:ext cx="1983561" cy="828137"/>
          </a:xfrm>
          <a:prstGeom prst="rect">
            <a:avLst/>
          </a:prstGeom>
        </p:spPr>
      </p:pic>
    </p:spTree>
    <p:extLst>
      <p:ext uri="{BB962C8B-B14F-4D97-AF65-F5344CB8AC3E}">
        <p14:creationId xmlns:p14="http://schemas.microsoft.com/office/powerpoint/2010/main" val="11699584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Light (No MVP Logo)">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6540" y="1135973"/>
            <a:ext cx="9993410"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6540" y="3848099"/>
            <a:ext cx="9993410" cy="111123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539"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8647" y="5988033"/>
            <a:ext cx="1133193" cy="45720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4AB1253B-7109-4F3A-A03D-314008EB36A0}"/>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3158893" y="6033516"/>
            <a:ext cx="1748131" cy="384048"/>
          </a:xfrm>
          <a:prstGeom prst="rect">
            <a:avLst/>
          </a:prstGeom>
        </p:spPr>
      </p:pic>
      <p:sp>
        <p:nvSpPr>
          <p:cNvPr id="4" name="Rectangle 3">
            <a:extLst>
              <a:ext uri="{FF2B5EF4-FFF2-40B4-BE49-F238E27FC236}">
                <a16:creationId xmlns:a16="http://schemas.microsoft.com/office/drawing/2014/main" id="{295FFB38-9505-4E29-A443-885A7E102159}"/>
              </a:ext>
            </a:extLst>
          </p:cNvPr>
          <p:cNvSpPr/>
          <p:nvPr/>
        </p:nvSpPr>
        <p:spPr>
          <a:xfrm>
            <a:off x="5316922" y="5988033"/>
            <a:ext cx="1968056" cy="834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a:extLst>
              <a:ext uri="{FF2B5EF4-FFF2-40B4-BE49-F238E27FC236}">
                <a16:creationId xmlns:a16="http://schemas.microsoft.com/office/drawing/2014/main" id="{6705C56B-B774-E5C0-1613-B7E7D363D8E2}"/>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8981567" y="266429"/>
            <a:ext cx="1983561" cy="828137"/>
          </a:xfrm>
          <a:prstGeom prst="rect">
            <a:avLst/>
          </a:prstGeom>
        </p:spPr>
      </p:pic>
    </p:spTree>
    <p:extLst>
      <p:ext uri="{BB962C8B-B14F-4D97-AF65-F5344CB8AC3E}">
        <p14:creationId xmlns:p14="http://schemas.microsoft.com/office/powerpoint/2010/main" val="359371516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solidFill>
          <a:schemeClr val="accent1"/>
        </a:soli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27062857-46A4-4A52-BDF9-7C0518A396A1}"/>
              </a:ext>
            </a:extLst>
          </p:cNvPr>
          <p:cNvSpPr>
            <a:spLocks noGrp="1"/>
          </p:cNvSpPr>
          <p:nvPr>
            <p:ph type="pic" sz="quarter" idx="10"/>
          </p:nvPr>
        </p:nvSpPr>
        <p:spPr>
          <a:xfrm>
            <a:off x="954088" y="483830"/>
            <a:ext cx="2771775" cy="2770188"/>
          </a:xfrm>
          <a:prstGeom prst="ellipse">
            <a:avLst/>
          </a:prstGeom>
          <a:solidFill>
            <a:schemeClr val="bg1">
              <a:lumMod val="50000"/>
              <a:lumOff val="50000"/>
            </a:schemeClr>
          </a:solidFill>
          <a:effectLst>
            <a:outerShdw blurRad="127000" dist="50800" dir="2700000" algn="tl" rotWithShape="0">
              <a:prstClr val="black">
                <a:alpha val="25000"/>
              </a:prstClr>
            </a:outerShdw>
          </a:effectLst>
        </p:spPr>
        <p:txBody>
          <a:bodyPr/>
          <a:lstStyle>
            <a:lvl1pPr marL="0" indent="0" algn="ctr">
              <a:spcBef>
                <a:spcPts val="0"/>
              </a:spcBef>
              <a:buNone/>
              <a:defRPr sz="1600"/>
            </a:lvl1pPr>
          </a:lstStyle>
          <a:p>
            <a:endParaRPr/>
          </a:p>
        </p:txBody>
      </p:sp>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4176353" y="567968"/>
            <a:ext cx="6948486"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4176353" y="3254018"/>
            <a:ext cx="6948486" cy="165576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964"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8108" y="6012417"/>
            <a:ext cx="1133193" cy="457200"/>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3613AB80-0830-4545-8F72-FCC6F54C3B99}"/>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7029282" y="6036801"/>
            <a:ext cx="1748131" cy="384048"/>
          </a:xfrm>
          <a:prstGeom prst="rect">
            <a:avLst/>
          </a:prstGeom>
        </p:spPr>
      </p:pic>
      <p:pic>
        <p:nvPicPr>
          <p:cNvPr id="13" name="Picture 12">
            <a:extLst>
              <a:ext uri="{FF2B5EF4-FFF2-40B4-BE49-F238E27FC236}">
                <a16:creationId xmlns:a16="http://schemas.microsoft.com/office/drawing/2014/main" id="{12DC17DF-04D7-3287-F078-8A8EB705F012}"/>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615406" y="5988033"/>
            <a:ext cx="1530862" cy="639135"/>
          </a:xfrm>
          <a:prstGeom prst="rect">
            <a:avLst/>
          </a:prstGeom>
        </p:spPr>
      </p:pic>
    </p:spTree>
    <p:extLst>
      <p:ext uri="{BB962C8B-B14F-4D97-AF65-F5344CB8AC3E}">
        <p14:creationId xmlns:p14="http://schemas.microsoft.com/office/powerpoint/2010/main" val="419273258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No MVP Logo)">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4081463" y="892175"/>
            <a:ext cx="6948486"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4081463" y="3578225"/>
            <a:ext cx="6948486" cy="165576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678"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8108" y="5988033"/>
            <a:ext cx="1133193" cy="457200"/>
          </a:xfrm>
          <a:prstGeom prst="rect">
            <a:avLst/>
          </a:prstGeom>
        </p:spPr>
      </p:pic>
      <p:sp>
        <p:nvSpPr>
          <p:cNvPr id="4" name="Rectangle 3">
            <a:extLst>
              <a:ext uri="{FF2B5EF4-FFF2-40B4-BE49-F238E27FC236}">
                <a16:creationId xmlns:a16="http://schemas.microsoft.com/office/drawing/2014/main" id="{84588615-368F-4C6E-AFC8-D60960C241E2}"/>
              </a:ext>
            </a:extLst>
          </p:cNvPr>
          <p:cNvSpPr/>
          <p:nvPr/>
        </p:nvSpPr>
        <p:spPr>
          <a:xfrm>
            <a:off x="10439616" y="5799578"/>
            <a:ext cx="1709116" cy="834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Picture 16" descr="A picture containing drawing&#10;&#10;Description automatically generated">
            <a:extLst>
              <a:ext uri="{FF2B5EF4-FFF2-40B4-BE49-F238E27FC236}">
                <a16:creationId xmlns:a16="http://schemas.microsoft.com/office/drawing/2014/main" id="{3613AB80-0830-4545-8F72-FCC6F54C3B99}"/>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9317820" y="6033516"/>
            <a:ext cx="1748131" cy="384048"/>
          </a:xfrm>
          <a:prstGeom prst="rect">
            <a:avLst/>
          </a:prstGeom>
        </p:spPr>
      </p:pic>
      <p:pic>
        <p:nvPicPr>
          <p:cNvPr id="6" name="Picture 5">
            <a:extLst>
              <a:ext uri="{FF2B5EF4-FFF2-40B4-BE49-F238E27FC236}">
                <a16:creationId xmlns:a16="http://schemas.microsoft.com/office/drawing/2014/main" id="{594205A9-AD2F-83D8-940E-AF1A1CB4D62A}"/>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710297" y="5905972"/>
            <a:ext cx="1530862" cy="639135"/>
          </a:xfrm>
          <a:prstGeom prst="rect">
            <a:avLst/>
          </a:prstGeom>
        </p:spPr>
      </p:pic>
      <p:sp>
        <p:nvSpPr>
          <p:cNvPr id="5" name="Picture Placeholder 14">
            <a:extLst>
              <a:ext uri="{FF2B5EF4-FFF2-40B4-BE49-F238E27FC236}">
                <a16:creationId xmlns:a16="http://schemas.microsoft.com/office/drawing/2014/main" id="{8DD896CE-0381-B0B2-E2E1-0C869589FA22}"/>
              </a:ext>
            </a:extLst>
          </p:cNvPr>
          <p:cNvSpPr>
            <a:spLocks noGrp="1"/>
          </p:cNvSpPr>
          <p:nvPr>
            <p:ph type="pic" sz="quarter" idx="10"/>
          </p:nvPr>
        </p:nvSpPr>
        <p:spPr>
          <a:xfrm>
            <a:off x="710297" y="808037"/>
            <a:ext cx="2771775" cy="2770188"/>
          </a:xfrm>
          <a:prstGeom prst="ellipse">
            <a:avLst/>
          </a:prstGeom>
          <a:solidFill>
            <a:schemeClr val="tx1">
              <a:lumMod val="65000"/>
            </a:schemeClr>
          </a:solidFill>
          <a:effectLst>
            <a:outerShdw blurRad="127000" dist="50800" dir="2700000" algn="tl" rotWithShape="0">
              <a:prstClr val="black">
                <a:alpha val="25000"/>
              </a:prstClr>
            </a:outerShdw>
          </a:effectLst>
        </p:spPr>
        <p:txBody>
          <a:bodyPr/>
          <a:lstStyle>
            <a:lvl1pPr marL="0" indent="0" algn="ctr">
              <a:spcBef>
                <a:spcPts val="0"/>
              </a:spcBef>
              <a:buNone/>
              <a:defRPr sz="1600"/>
            </a:lvl1pPr>
          </a:lstStyle>
          <a:p>
            <a:endParaRPr/>
          </a:p>
        </p:txBody>
      </p:sp>
    </p:spTree>
    <p:extLst>
      <p:ext uri="{BB962C8B-B14F-4D97-AF65-F5344CB8AC3E}">
        <p14:creationId xmlns:p14="http://schemas.microsoft.com/office/powerpoint/2010/main" val="121435358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031F4-9A09-4802-B649-CCD98C218F0E}"/>
              </a:ext>
            </a:extLst>
          </p:cNvPr>
          <p:cNvSpPr>
            <a:spLocks noGrp="1"/>
          </p:cNvSpPr>
          <p:nvPr>
            <p:ph type="title"/>
          </p:nvPr>
        </p:nvSpPr>
        <p:spPr>
          <a:xfrm>
            <a:off x="571500" y="269875"/>
            <a:ext cx="11049000" cy="949325"/>
          </a:xfrm>
          <a:prstGeom prst="rect">
            <a:avLst/>
          </a:prstGeom>
        </p:spPr>
        <p:txBody>
          <a:bodyPr vert="horz" lIns="0" tIns="0" rIns="0" bIns="0" rtlCol="0" anchor="b">
            <a:noAutofit/>
          </a:bodyPr>
          <a:lstStyle/>
          <a:p>
            <a:r>
              <a:t>Click to edit Master title style</a:t>
            </a:r>
          </a:p>
        </p:txBody>
      </p:sp>
      <p:sp>
        <p:nvSpPr>
          <p:cNvPr id="3" name="Text Placeholder 2">
            <a:extLst>
              <a:ext uri="{FF2B5EF4-FFF2-40B4-BE49-F238E27FC236}">
                <a16:creationId xmlns:a16="http://schemas.microsoft.com/office/drawing/2014/main" id="{3AFB62D3-847B-4456-86DC-15E150E9B1A9}"/>
              </a:ext>
            </a:extLst>
          </p:cNvPr>
          <p:cNvSpPr>
            <a:spLocks noGrp="1"/>
          </p:cNvSpPr>
          <p:nvPr>
            <p:ph type="body" idx="1"/>
          </p:nvPr>
        </p:nvSpPr>
        <p:spPr>
          <a:xfrm>
            <a:off x="571500" y="1562101"/>
            <a:ext cx="11049000" cy="4495799"/>
          </a:xfrm>
          <a:prstGeom prst="rect">
            <a:avLst/>
          </a:prstGeom>
        </p:spPr>
        <p:txBody>
          <a:bodyPr vert="horz" lIns="0" tIns="0" rIns="0" bIns="0" rtlCol="0">
            <a:no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a:extLst>
              <a:ext uri="{FF2B5EF4-FFF2-40B4-BE49-F238E27FC236}">
                <a16:creationId xmlns:a16="http://schemas.microsoft.com/office/drawing/2014/main" id="{D8DBDA85-5B1D-40E1-8D1C-691F2D2C651D}"/>
              </a:ext>
            </a:extLst>
          </p:cNvPr>
          <p:cNvSpPr>
            <a:spLocks noGrp="1"/>
          </p:cNvSpPr>
          <p:nvPr>
            <p:ph type="dt" sz="half" idx="2"/>
          </p:nvPr>
        </p:nvSpPr>
        <p:spPr>
          <a:xfrm>
            <a:off x="8235241" y="6356350"/>
            <a:ext cx="2743200" cy="365125"/>
          </a:xfrm>
          <a:prstGeom prst="rect">
            <a:avLst/>
          </a:prstGeom>
        </p:spPr>
        <p:txBody>
          <a:bodyPr vert="horz" lIns="0" tIns="0" rIns="0" bIns="0" rtlCol="0" anchor="ctr"/>
          <a:lstStyle>
            <a:lvl1pPr algn="r">
              <a:defRPr sz="1000">
                <a:solidFill>
                  <a:schemeClr val="bg1">
                    <a:lumMod val="50000"/>
                  </a:schemeClr>
                </a:solidFill>
              </a:defRPr>
            </a:lvl1pPr>
          </a:lstStyle>
          <a:p>
            <a:endParaRPr/>
          </a:p>
        </p:txBody>
      </p:sp>
      <p:sp>
        <p:nvSpPr>
          <p:cNvPr id="5" name="Footer Placeholder 4">
            <a:extLst>
              <a:ext uri="{FF2B5EF4-FFF2-40B4-BE49-F238E27FC236}">
                <a16:creationId xmlns:a16="http://schemas.microsoft.com/office/drawing/2014/main" id="{C557CD64-4412-4C9A-9B6A-8779C3C6BA34}"/>
              </a:ext>
            </a:extLst>
          </p:cNvPr>
          <p:cNvSpPr>
            <a:spLocks noGrp="1"/>
          </p:cNvSpPr>
          <p:nvPr>
            <p:ph type="ftr" sz="quarter" idx="3"/>
          </p:nvPr>
        </p:nvSpPr>
        <p:spPr>
          <a:xfrm>
            <a:off x="3956759" y="6356350"/>
            <a:ext cx="4278482" cy="365125"/>
          </a:xfrm>
          <a:prstGeom prst="rect">
            <a:avLst/>
          </a:prstGeom>
        </p:spPr>
        <p:txBody>
          <a:bodyPr vert="horz" lIns="0" tIns="0" rIns="0" bIns="0" rtlCol="0" anchor="ctr"/>
          <a:lstStyle>
            <a:lvl1pPr algn="ctr">
              <a:defRPr sz="1600">
                <a:solidFill>
                  <a:schemeClr val="bg1">
                    <a:lumMod val="50000"/>
                  </a:schemeClr>
                </a:solidFill>
              </a:defRPr>
            </a:lvl1pPr>
          </a:lstStyle>
          <a:p>
            <a:endParaRPr/>
          </a:p>
        </p:txBody>
      </p:sp>
      <p:sp>
        <p:nvSpPr>
          <p:cNvPr id="6" name="Slide Number Placeholder 5">
            <a:extLst>
              <a:ext uri="{FF2B5EF4-FFF2-40B4-BE49-F238E27FC236}">
                <a16:creationId xmlns:a16="http://schemas.microsoft.com/office/drawing/2014/main" id="{3F919A69-30DF-4D6B-8AAC-54834B69702F}"/>
              </a:ext>
            </a:extLst>
          </p:cNvPr>
          <p:cNvSpPr>
            <a:spLocks noGrp="1"/>
          </p:cNvSpPr>
          <p:nvPr>
            <p:ph type="sldNum" sz="quarter" idx="4"/>
          </p:nvPr>
        </p:nvSpPr>
        <p:spPr>
          <a:xfrm>
            <a:off x="11013742" y="6356350"/>
            <a:ext cx="606757" cy="365125"/>
          </a:xfrm>
          <a:prstGeom prst="rect">
            <a:avLst/>
          </a:prstGeom>
        </p:spPr>
        <p:txBody>
          <a:bodyPr vert="horz" lIns="0" tIns="0" rIns="0" bIns="0" rtlCol="0" anchor="ctr"/>
          <a:lstStyle>
            <a:lvl1pPr algn="r">
              <a:defRPr sz="1000">
                <a:solidFill>
                  <a:schemeClr val="bg1">
                    <a:lumMod val="50000"/>
                  </a:schemeClr>
                </a:solidFill>
              </a:defRPr>
            </a:lvl1pPr>
          </a:lstStyle>
          <a:p>
            <a:fld id="{1CF0E537-68B6-4488-A8E7-FE95F1460E3D}" type="slidenum">
              <a:rPr/>
              <a:pPr/>
              <a:t>‹#›</a:t>
            </a:fld>
            <a:endParaRPr/>
          </a:p>
        </p:txBody>
      </p:sp>
      <p:pic>
        <p:nvPicPr>
          <p:cNvPr id="7" name="Picture 6">
            <a:extLst>
              <a:ext uri="{FF2B5EF4-FFF2-40B4-BE49-F238E27FC236}">
                <a16:creationId xmlns:a16="http://schemas.microsoft.com/office/drawing/2014/main" id="{962D9AA9-4074-1795-D8A8-35FA562D74CE}"/>
              </a:ext>
            </a:extLst>
          </p:cNvPr>
          <p:cNvPicPr>
            <a:picLocks noChangeAspect="1"/>
          </p:cNvPicPr>
          <p:nvPr userDrawn="1"/>
        </p:nvPicPr>
        <p:blipFill>
          <a:blip r:embed="rId28">
            <a:extLst>
              <a:ext uri="{28A0092B-C50C-407E-A947-70E740481C1C}">
                <a14:useLocalDpi xmlns:a14="http://schemas.microsoft.com/office/drawing/2010/main" val="0"/>
              </a:ext>
            </a:extLst>
          </a:blip>
          <a:srcRect/>
          <a:stretch/>
        </p:blipFill>
        <p:spPr>
          <a:xfrm>
            <a:off x="801891" y="6150285"/>
            <a:ext cx="1530862" cy="639135"/>
          </a:xfrm>
          <a:prstGeom prst="rect">
            <a:avLst/>
          </a:prstGeom>
        </p:spPr>
      </p:pic>
    </p:spTree>
    <p:extLst>
      <p:ext uri="{BB962C8B-B14F-4D97-AF65-F5344CB8AC3E}">
        <p14:creationId xmlns:p14="http://schemas.microsoft.com/office/powerpoint/2010/main" val="4214897486"/>
      </p:ext>
    </p:extLst>
  </p:cSld>
  <p:clrMap bg1="lt1" tx1="dk1" bg2="lt2" tx2="dk2" accent1="accent1" accent2="accent2" accent3="accent3" accent4="accent4" accent5="accent5" accent6="accent6" hlink="hlink" folHlink="folHlink"/>
  <p:sldLayoutIdLst>
    <p:sldLayoutId id="2147483674" r:id="rId1"/>
    <p:sldLayoutId id="2147483692" r:id="rId2"/>
    <p:sldLayoutId id="2147483688" r:id="rId3"/>
    <p:sldLayoutId id="2147483675" r:id="rId4"/>
    <p:sldLayoutId id="2147483689" r:id="rId5"/>
    <p:sldLayoutId id="2147483677" r:id="rId6"/>
    <p:sldLayoutId id="2147483690" r:id="rId7"/>
    <p:sldLayoutId id="2147483671" r:id="rId8"/>
    <p:sldLayoutId id="2147483691" r:id="rId9"/>
    <p:sldLayoutId id="2147483687" r:id="rId10"/>
    <p:sldLayoutId id="2147483650" r:id="rId11"/>
    <p:sldLayoutId id="2147483654" r:id="rId12"/>
    <p:sldLayoutId id="2147483655" r:id="rId13"/>
    <p:sldLayoutId id="2147483652" r:id="rId14"/>
    <p:sldLayoutId id="2147483656" r:id="rId15"/>
    <p:sldLayoutId id="2147483679" r:id="rId16"/>
    <p:sldLayoutId id="2147483684" r:id="rId17"/>
    <p:sldLayoutId id="2147483678" r:id="rId18"/>
    <p:sldLayoutId id="2147483660" r:id="rId19"/>
    <p:sldLayoutId id="2147483662" r:id="rId20"/>
    <p:sldLayoutId id="2147483683" r:id="rId21"/>
    <p:sldLayoutId id="2147483685" r:id="rId22"/>
    <p:sldLayoutId id="2147483686" r:id="rId23"/>
    <p:sldLayoutId id="2147483682" r:id="rId24"/>
    <p:sldLayoutId id="2147483680" r:id="rId25"/>
    <p:sldLayoutId id="2147483681" r:id="rId26"/>
  </p:sldLayoutIdLst>
  <p:hf sldNum="0"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1800"/>
        </a:spcBef>
        <a:buClr>
          <a:srgbClr val="A5A5A5"/>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Clr>
          <a:srgbClr val="A5A5A5"/>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2000" kern="1200">
          <a:solidFill>
            <a:schemeClr val="tx1"/>
          </a:solidFill>
          <a:latin typeface="+mn-lt"/>
          <a:ea typeface="+mn-ea"/>
          <a:cs typeface="+mn-cs"/>
        </a:defRPr>
      </a:lvl3pPr>
      <a:lvl4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5pPr>
      <a:lvl6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6pPr>
      <a:lvl7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7pPr>
      <a:lvl8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8pPr>
      <a:lvl9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68">
          <p15:clr>
            <a:srgbClr val="A4A3A4"/>
          </p15:clr>
        </p15:guide>
        <p15:guide id="2" pos="360">
          <p15:clr>
            <a:srgbClr val="A4A3A4"/>
          </p15:clr>
        </p15:guide>
        <p15:guide id="3" pos="7320">
          <p15:clr>
            <a:srgbClr val="A4A3A4"/>
          </p15:clr>
        </p15:guide>
        <p15:guide id="4" orient="horz" pos="984">
          <p15:clr>
            <a:srgbClr val="A4A3A4"/>
          </p15:clr>
        </p15:guide>
        <p15:guide id="5" orient="horz" pos="3816">
          <p15:clr>
            <a:srgbClr val="A4A3A4"/>
          </p15:clr>
        </p15:guide>
        <p15:guide id="6" orient="horz" pos="3672">
          <p15:clr>
            <a:srgbClr val="A4A3A4"/>
          </p15:clr>
        </p15:guide>
        <p15:guide id="7" pos="3840">
          <p15:clr>
            <a:srgbClr val="A4A3A4"/>
          </p15:clr>
        </p15:guide>
        <p15:guide id="8" orient="horz" pos="2160">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openxmlformats.org/officeDocument/2006/relationships/image" Target="../media/image21.sv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8.png"/><Relationship Id="rId5" Type="http://schemas.microsoft.com/office/2007/relationships/hdphoto" Target="../media/hdphoto2.wdp"/><Relationship Id="rId4" Type="http://schemas.openxmlformats.org/officeDocument/2006/relationships/image" Target="../media/image13.png"/><Relationship Id="rId9" Type="http://schemas.openxmlformats.org/officeDocument/2006/relationships/image" Target="../media/image1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hart" Target="../charts/char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ags" Target="../tags/tag19.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5" Type="http://schemas.openxmlformats.org/officeDocument/2006/relationships/slideLayout" Target="../slideLayouts/slideLayout12.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tags" Target="../tags/tag40.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tags" Target="../tags/tag39.xml"/><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jpg"/><Relationship Id="rId7"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2.xml"/><Relationship Id="rId6" Type="http://schemas.openxmlformats.org/officeDocument/2006/relationships/image" Target="../media/image13.png"/><Relationship Id="rId11" Type="http://schemas.openxmlformats.org/officeDocument/2006/relationships/image" Target="../media/image20.svg"/><Relationship Id="rId5" Type="http://schemas.microsoft.com/office/2007/relationships/hdphoto" Target="../media/hdphoto1.wdp"/><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9.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inkedin, gray, Circle icon">
            <a:extLst>
              <a:ext uri="{FF2B5EF4-FFF2-40B4-BE49-F238E27FC236}">
                <a16:creationId xmlns:a16="http://schemas.microsoft.com/office/drawing/2014/main" id="{C7376E68-A046-329D-2AFC-FBAC28CEA89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3725863" y="4302890"/>
            <a:ext cx="260238" cy="2602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rl Icon - Free PNG &amp; SVG 447685 - Noun Project">
            <a:extLst>
              <a:ext uri="{FF2B5EF4-FFF2-40B4-BE49-F238E27FC236}">
                <a16:creationId xmlns:a16="http://schemas.microsoft.com/office/drawing/2014/main" id="{DB9DCE68-FFEE-3ABC-4841-4CD317DC391C}"/>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725863" y="3865799"/>
            <a:ext cx="262635" cy="262635"/>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9">
            <a:extLst>
              <a:ext uri="{FF2B5EF4-FFF2-40B4-BE49-F238E27FC236}">
                <a16:creationId xmlns:a16="http://schemas.microsoft.com/office/drawing/2014/main" id="{ECDE5B84-6D6C-E96B-D7BA-897F5FA821C3}"/>
              </a:ext>
            </a:extLst>
          </p:cNvPr>
          <p:cNvSpPr>
            <a:spLocks noGrp="1"/>
          </p:cNvSpPr>
          <p:nvPr>
            <p:ph type="ctrTitle"/>
          </p:nvPr>
        </p:nvSpPr>
        <p:spPr/>
        <p:txBody>
          <a:bodyPr anchor="t"/>
          <a:lstStyle/>
          <a:p>
            <a:r>
              <a:rPr lang="en-US" dirty="0"/>
              <a:t>Presentation title here</a:t>
            </a:r>
            <a:endParaRPr lang="en-AU" dirty="0"/>
          </a:p>
        </p:txBody>
      </p:sp>
      <p:sp>
        <p:nvSpPr>
          <p:cNvPr id="21" name="Subtitle 20">
            <a:extLst>
              <a:ext uri="{FF2B5EF4-FFF2-40B4-BE49-F238E27FC236}">
                <a16:creationId xmlns:a16="http://schemas.microsoft.com/office/drawing/2014/main" id="{9CBF29CC-7259-044B-3CEC-C2DB26B63294}"/>
              </a:ext>
            </a:extLst>
          </p:cNvPr>
          <p:cNvSpPr>
            <a:spLocks noGrp="1"/>
          </p:cNvSpPr>
          <p:nvPr>
            <p:ph type="subTitle" idx="1"/>
          </p:nvPr>
        </p:nvSpPr>
        <p:spPr>
          <a:xfrm>
            <a:off x="4200335" y="2777246"/>
            <a:ext cx="6948486" cy="1655763"/>
          </a:xfrm>
        </p:spPr>
        <p:txBody>
          <a:bodyPr/>
          <a:lstStyle/>
          <a:p>
            <a:r>
              <a:rPr lang="en-US" dirty="0" err="1"/>
              <a:t>Firstname</a:t>
            </a:r>
            <a:r>
              <a:rPr lang="en-US" dirty="0"/>
              <a:t> </a:t>
            </a:r>
            <a:r>
              <a:rPr lang="en-US" dirty="0" err="1"/>
              <a:t>Lastname</a:t>
            </a:r>
            <a:endParaRPr lang="en-US" dirty="0"/>
          </a:p>
          <a:p>
            <a:pPr>
              <a:spcBef>
                <a:spcPts val="1200"/>
              </a:spcBef>
            </a:pPr>
            <a:r>
              <a:rPr lang="en-US" sz="2800" dirty="0"/>
              <a:t>Title, affiliations</a:t>
            </a:r>
            <a:br>
              <a:rPr lang="en-US" sz="2800" dirty="0"/>
            </a:br>
            <a:r>
              <a:rPr lang="en-US" sz="2800" dirty="0"/>
              <a:t>URL  |  Twitter handle  |  Other social media | </a:t>
            </a:r>
            <a:r>
              <a:rPr lang="en-US" sz="2800" dirty="0" err="1"/>
              <a:t>Linkedin</a:t>
            </a:r>
            <a:br>
              <a:rPr lang="en-US" sz="2800" dirty="0"/>
            </a:br>
            <a:r>
              <a:rPr lang="en-US" sz="2800" dirty="0"/>
              <a:t>Email</a:t>
            </a:r>
          </a:p>
          <a:p>
            <a:endParaRPr lang="en-AU" dirty="0"/>
          </a:p>
        </p:txBody>
      </p:sp>
      <p:sp>
        <p:nvSpPr>
          <p:cNvPr id="5" name="Picture Placeholder 4">
            <a:extLst>
              <a:ext uri="{FF2B5EF4-FFF2-40B4-BE49-F238E27FC236}">
                <a16:creationId xmlns:a16="http://schemas.microsoft.com/office/drawing/2014/main" id="{D4F64CEC-5FCF-3229-F3B1-E6767EC1AE44}"/>
              </a:ext>
            </a:extLst>
          </p:cNvPr>
          <p:cNvSpPr>
            <a:spLocks noGrp="1"/>
          </p:cNvSpPr>
          <p:nvPr>
            <p:ph type="pic" sz="quarter" idx="10"/>
          </p:nvPr>
        </p:nvSpPr>
        <p:spPr/>
      </p:sp>
      <p:pic>
        <p:nvPicPr>
          <p:cNvPr id="17" name="Content Placeholder 8" descr="Envelope with solid fill">
            <a:extLst>
              <a:ext uri="{FF2B5EF4-FFF2-40B4-BE49-F238E27FC236}">
                <a16:creationId xmlns:a16="http://schemas.microsoft.com/office/drawing/2014/main" id="{1973B3EE-ACEA-FDA6-24BF-FCBD04CCE4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725863" y="4737584"/>
            <a:ext cx="260238" cy="260238"/>
          </a:xfrm>
          <a:prstGeom prst="rect">
            <a:avLst/>
          </a:prstGeom>
        </p:spPr>
      </p:pic>
    </p:spTree>
    <p:extLst>
      <p:ext uri="{BB962C8B-B14F-4D97-AF65-F5344CB8AC3E}">
        <p14:creationId xmlns:p14="http://schemas.microsoft.com/office/powerpoint/2010/main" val="368839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Linkedin, gray, Circle icon">
            <a:extLst>
              <a:ext uri="{FF2B5EF4-FFF2-40B4-BE49-F238E27FC236}">
                <a16:creationId xmlns:a16="http://schemas.microsoft.com/office/drawing/2014/main" id="{8C9A830C-8648-7E9C-B75E-43D4537CF2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667406" y="4626656"/>
            <a:ext cx="260238" cy="2602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url Icon - Free PNG &amp; SVG 447685 - Noun Project">
            <a:extLst>
              <a:ext uri="{FF2B5EF4-FFF2-40B4-BE49-F238E27FC236}">
                <a16:creationId xmlns:a16="http://schemas.microsoft.com/office/drawing/2014/main" id="{79374F6C-109D-BF31-F0CC-78968D7F184C}"/>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53076" y="4147069"/>
            <a:ext cx="288899" cy="288899"/>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Building outline">
            <a:extLst>
              <a:ext uri="{FF2B5EF4-FFF2-40B4-BE49-F238E27FC236}">
                <a16:creationId xmlns:a16="http://schemas.microsoft.com/office/drawing/2014/main" id="{D83AD203-937A-4BD7-197F-DA4CFCE8DC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217" y="5443884"/>
            <a:ext cx="418543" cy="418543"/>
          </a:xfrm>
          <a:prstGeom prst="rect">
            <a:avLst/>
          </a:prstGeom>
        </p:spPr>
      </p:pic>
      <p:sp>
        <p:nvSpPr>
          <p:cNvPr id="6" name="Title 5">
            <a:extLst>
              <a:ext uri="{FF2B5EF4-FFF2-40B4-BE49-F238E27FC236}">
                <a16:creationId xmlns:a16="http://schemas.microsoft.com/office/drawing/2014/main" id="{A9909CE7-0644-36CC-1D3D-F7C49ADA85B5}"/>
              </a:ext>
            </a:extLst>
          </p:cNvPr>
          <p:cNvSpPr>
            <a:spLocks noGrp="1"/>
          </p:cNvSpPr>
          <p:nvPr>
            <p:ph type="ctrTitle"/>
          </p:nvPr>
        </p:nvSpPr>
        <p:spPr/>
        <p:txBody>
          <a:bodyPr/>
          <a:lstStyle/>
          <a:p>
            <a:r>
              <a:rPr lang="en-US" dirty="0"/>
              <a:t>Optional Last slide</a:t>
            </a:r>
            <a:endParaRPr lang="en-AU" dirty="0"/>
          </a:p>
        </p:txBody>
      </p:sp>
      <p:sp>
        <p:nvSpPr>
          <p:cNvPr id="8" name="Subtitle 7">
            <a:extLst>
              <a:ext uri="{FF2B5EF4-FFF2-40B4-BE49-F238E27FC236}">
                <a16:creationId xmlns:a16="http://schemas.microsoft.com/office/drawing/2014/main" id="{8225AD64-F636-D97B-758B-D0D1C9F12714}"/>
              </a:ext>
            </a:extLst>
          </p:cNvPr>
          <p:cNvSpPr>
            <a:spLocks noGrp="1"/>
          </p:cNvSpPr>
          <p:nvPr>
            <p:ph type="subTitle" idx="1"/>
          </p:nvPr>
        </p:nvSpPr>
        <p:spPr/>
        <p:txBody>
          <a:bodyPr/>
          <a:lstStyle/>
          <a:p>
            <a:r>
              <a:rPr lang="en-US" dirty="0"/>
              <a:t>URL  | Social Media</a:t>
            </a:r>
          </a:p>
          <a:p>
            <a:r>
              <a:rPr lang="en-US" dirty="0" err="1"/>
              <a:t>Linkedin</a:t>
            </a:r>
            <a:endParaRPr lang="en-US" dirty="0"/>
          </a:p>
          <a:p>
            <a:r>
              <a:rPr lang="en-US" dirty="0"/>
              <a:t>Contact Info</a:t>
            </a:r>
          </a:p>
          <a:p>
            <a:r>
              <a:rPr lang="en-US" dirty="0"/>
              <a:t>Company name </a:t>
            </a:r>
            <a:r>
              <a:rPr lang="en-US" dirty="0" err="1"/>
              <a:t>etc</a:t>
            </a:r>
            <a:endParaRPr lang="en-AU" dirty="0"/>
          </a:p>
        </p:txBody>
      </p:sp>
      <p:pic>
        <p:nvPicPr>
          <p:cNvPr id="11" name="Content Placeholder 8" descr="Envelope with solid fill">
            <a:extLst>
              <a:ext uri="{FF2B5EF4-FFF2-40B4-BE49-F238E27FC236}">
                <a16:creationId xmlns:a16="http://schemas.microsoft.com/office/drawing/2014/main" id="{8998DE75-3777-859D-BBC7-99622A8966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59369" y="5077582"/>
            <a:ext cx="260238" cy="260238"/>
          </a:xfrm>
          <a:prstGeom prst="rect">
            <a:avLst/>
          </a:prstGeom>
        </p:spPr>
      </p:pic>
    </p:spTree>
    <p:extLst>
      <p:ext uri="{BB962C8B-B14F-4D97-AF65-F5344CB8AC3E}">
        <p14:creationId xmlns:p14="http://schemas.microsoft.com/office/powerpoint/2010/main" val="13538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08B863-03D9-0A3F-C961-9B0F753984DD}"/>
              </a:ext>
            </a:extLst>
          </p:cNvPr>
          <p:cNvSpPr>
            <a:spLocks noGrp="1"/>
          </p:cNvSpPr>
          <p:nvPr>
            <p:ph type="title"/>
          </p:nvPr>
        </p:nvSpPr>
        <p:spPr/>
        <p:txBody>
          <a:bodyPr/>
          <a:lstStyle/>
          <a:p>
            <a:r>
              <a:rPr lang="en-US" dirty="0"/>
              <a:t>Bacon ipsum dolor </a:t>
            </a:r>
            <a:r>
              <a:rPr lang="en-US" dirty="0" err="1"/>
              <a:t>amet</a:t>
            </a:r>
            <a:r>
              <a:rPr lang="en-US" dirty="0"/>
              <a:t> beef ribs</a:t>
            </a:r>
            <a:endParaRPr lang="en-AU" dirty="0"/>
          </a:p>
        </p:txBody>
      </p:sp>
      <p:sp>
        <p:nvSpPr>
          <p:cNvPr id="11" name="Content Placeholder 10">
            <a:extLst>
              <a:ext uri="{FF2B5EF4-FFF2-40B4-BE49-F238E27FC236}">
                <a16:creationId xmlns:a16="http://schemas.microsoft.com/office/drawing/2014/main" id="{96253FF2-1407-3058-A0DD-A53F3078E5D8}"/>
              </a:ext>
            </a:extLst>
          </p:cNvPr>
          <p:cNvSpPr>
            <a:spLocks noGrp="1"/>
          </p:cNvSpPr>
          <p:nvPr>
            <p:ph idx="1"/>
          </p:nvPr>
        </p:nvSpPr>
        <p:spPr/>
        <p:txBody>
          <a:bodyPr/>
          <a:lstStyle/>
          <a:p>
            <a:r>
              <a:rPr lang="en-US" dirty="0"/>
              <a:t>Porchetta </a:t>
            </a:r>
            <a:r>
              <a:rPr lang="en-US" dirty="0" err="1"/>
              <a:t>mollit</a:t>
            </a:r>
            <a:r>
              <a:rPr lang="en-US" dirty="0"/>
              <a:t> pastrami cow corned beef</a:t>
            </a:r>
          </a:p>
          <a:p>
            <a:r>
              <a:rPr lang="en-US" dirty="0"/>
              <a:t>Beef culpa frankfurter </a:t>
            </a:r>
            <a:r>
              <a:rPr lang="en-US" dirty="0" err="1"/>
              <a:t>nostrud</a:t>
            </a:r>
            <a:r>
              <a:rPr lang="en-US" dirty="0"/>
              <a:t> </a:t>
            </a:r>
            <a:r>
              <a:rPr lang="en-US" dirty="0" err="1"/>
              <a:t>consequat</a:t>
            </a:r>
            <a:r>
              <a:rPr lang="en-US" dirty="0"/>
              <a:t> pastrami ribeye andouille </a:t>
            </a:r>
            <a:r>
              <a:rPr lang="en-US" dirty="0" err="1"/>
              <a:t>fugiat</a:t>
            </a:r>
            <a:r>
              <a:rPr lang="en-US" dirty="0"/>
              <a:t> </a:t>
            </a:r>
            <a:r>
              <a:rPr lang="en-US" dirty="0" err="1"/>
              <a:t>laborum</a:t>
            </a:r>
            <a:r>
              <a:rPr lang="en-US" dirty="0"/>
              <a:t> dolore qui </a:t>
            </a:r>
            <a:r>
              <a:rPr lang="en-US" dirty="0" err="1"/>
              <a:t>aliqua</a:t>
            </a:r>
            <a:r>
              <a:rPr lang="en-US" dirty="0"/>
              <a:t> tongue</a:t>
            </a:r>
          </a:p>
          <a:p>
            <a:pPr lvl="1"/>
            <a:r>
              <a:rPr lang="en-US" dirty="0"/>
              <a:t>In ribeye jowl </a:t>
            </a:r>
            <a:r>
              <a:rPr lang="en-US" dirty="0" err="1"/>
              <a:t>commodo</a:t>
            </a:r>
            <a:r>
              <a:rPr lang="en-US" dirty="0"/>
              <a:t> hamburger </a:t>
            </a:r>
            <a:r>
              <a:rPr lang="en-US" dirty="0" err="1"/>
              <a:t>mollit</a:t>
            </a:r>
            <a:r>
              <a:rPr lang="en-US" dirty="0"/>
              <a:t> ham </a:t>
            </a:r>
            <a:r>
              <a:rPr lang="en-US" dirty="0" err="1"/>
              <a:t>t-bone</a:t>
            </a:r>
            <a:r>
              <a:rPr lang="en-US" dirty="0"/>
              <a:t> </a:t>
            </a:r>
            <a:r>
              <a:rPr lang="en-US" dirty="0" err="1"/>
              <a:t>voluptate</a:t>
            </a:r>
            <a:r>
              <a:rPr lang="en-US" dirty="0"/>
              <a:t> tongue prosciutto qui dolore </a:t>
            </a:r>
            <a:r>
              <a:rPr lang="en-US" dirty="0" err="1"/>
              <a:t>consequat</a:t>
            </a:r>
            <a:r>
              <a:rPr lang="en-US" dirty="0"/>
              <a:t> </a:t>
            </a:r>
            <a:r>
              <a:rPr lang="en-US" dirty="0" err="1"/>
              <a:t>adipisicing</a:t>
            </a:r>
            <a:endParaRPr lang="en-US" dirty="0"/>
          </a:p>
          <a:p>
            <a:r>
              <a:rPr lang="en-US" dirty="0"/>
              <a:t>Tri-tip meatball culpa </a:t>
            </a:r>
            <a:r>
              <a:rPr lang="en-US" dirty="0" err="1"/>
              <a:t>kevin</a:t>
            </a:r>
            <a:r>
              <a:rPr lang="en-US" dirty="0"/>
              <a:t>, corned beef capicola </a:t>
            </a:r>
            <a:r>
              <a:rPr lang="en-US" dirty="0" err="1"/>
              <a:t>velit</a:t>
            </a:r>
            <a:r>
              <a:rPr lang="en-US" dirty="0"/>
              <a:t> </a:t>
            </a:r>
            <a:r>
              <a:rPr lang="en-US" dirty="0" err="1"/>
              <a:t>landjaeger</a:t>
            </a:r>
            <a:r>
              <a:rPr lang="en-US" dirty="0"/>
              <a:t> </a:t>
            </a:r>
            <a:r>
              <a:rPr lang="en-US" dirty="0" err="1"/>
              <a:t>laborum</a:t>
            </a:r>
            <a:r>
              <a:rPr lang="en-US" dirty="0"/>
              <a:t> swine ball tip </a:t>
            </a:r>
            <a:r>
              <a:rPr lang="en-US" dirty="0" err="1"/>
              <a:t>occaecat</a:t>
            </a:r>
            <a:r>
              <a:rPr lang="en-US" dirty="0"/>
              <a:t> </a:t>
            </a:r>
            <a:r>
              <a:rPr lang="en-US" dirty="0" err="1"/>
              <a:t>burgdoggen</a:t>
            </a:r>
            <a:r>
              <a:rPr lang="en-US" dirty="0"/>
              <a:t> in.</a:t>
            </a:r>
          </a:p>
          <a:p>
            <a:pPr marL="0" indent="0">
              <a:buNone/>
            </a:pPr>
            <a:endParaRPr lang="en-AU" dirty="0"/>
          </a:p>
        </p:txBody>
      </p:sp>
    </p:spTree>
    <p:extLst>
      <p:ext uri="{BB962C8B-B14F-4D97-AF65-F5344CB8AC3E}">
        <p14:creationId xmlns:p14="http://schemas.microsoft.com/office/powerpoint/2010/main" val="183615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65E0-462B-4CA9-B641-5B2AD025A834}"/>
              </a:ext>
            </a:extLst>
          </p:cNvPr>
          <p:cNvSpPr>
            <a:spLocks noGrp="1"/>
          </p:cNvSpPr>
          <p:nvPr>
            <p:ph type="title"/>
          </p:nvPr>
        </p:nvSpPr>
        <p:spPr>
          <a:xfrm>
            <a:off x="6096000" y="2002631"/>
            <a:ext cx="5314950" cy="2852738"/>
          </a:xfrm>
        </p:spPr>
        <p:txBody>
          <a:bodyPr anchor="ctr"/>
          <a:lstStyle/>
          <a:p>
            <a:r>
              <a:rPr lang="en-US" dirty="0"/>
              <a:t>Use section headers for new topics, section breaks, or statements</a:t>
            </a:r>
          </a:p>
        </p:txBody>
      </p:sp>
    </p:spTree>
    <p:extLst>
      <p:ext uri="{BB962C8B-B14F-4D97-AF65-F5344CB8AC3E}">
        <p14:creationId xmlns:p14="http://schemas.microsoft.com/office/powerpoint/2010/main" val="16357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41E4-7EA9-94E8-6692-E439CBCC1A9F}"/>
              </a:ext>
            </a:extLst>
          </p:cNvPr>
          <p:cNvSpPr>
            <a:spLocks noGrp="1"/>
          </p:cNvSpPr>
          <p:nvPr>
            <p:ph type="title"/>
          </p:nvPr>
        </p:nvSpPr>
        <p:spPr/>
        <p:txBody>
          <a:bodyPr/>
          <a:lstStyle/>
          <a:p>
            <a:r>
              <a:rPr lang="en-US" dirty="0"/>
              <a:t>Ball tip porchetta lorem sed </a:t>
            </a:r>
            <a:r>
              <a:rPr lang="en-US" dirty="0" err="1"/>
              <a:t>excepteur</a:t>
            </a:r>
            <a:r>
              <a:rPr lang="en-US" dirty="0"/>
              <a:t> </a:t>
            </a:r>
            <a:r>
              <a:rPr lang="en-US" dirty="0" err="1"/>
              <a:t>nostrud</a:t>
            </a:r>
            <a:r>
              <a:rPr lang="en-US" dirty="0"/>
              <a:t> ham hock </a:t>
            </a:r>
            <a:r>
              <a:rPr lang="en-US" dirty="0" err="1"/>
              <a:t>aliquip</a:t>
            </a:r>
            <a:r>
              <a:rPr lang="en-US" dirty="0"/>
              <a:t> dolor fatback kielbasa</a:t>
            </a:r>
            <a:endParaRPr lang="en-AU" dirty="0"/>
          </a:p>
        </p:txBody>
      </p:sp>
      <p:graphicFrame>
        <p:nvGraphicFramePr>
          <p:cNvPr id="5" name="Content Placeholder 7">
            <a:extLst>
              <a:ext uri="{FF2B5EF4-FFF2-40B4-BE49-F238E27FC236}">
                <a16:creationId xmlns:a16="http://schemas.microsoft.com/office/drawing/2014/main" id="{5FB9F23C-0C92-F53F-F552-304E53D3013E}"/>
              </a:ext>
            </a:extLst>
          </p:cNvPr>
          <p:cNvGraphicFramePr>
            <a:graphicFrameLocks/>
          </p:cNvGraphicFramePr>
          <p:nvPr>
            <p:extLst>
              <p:ext uri="{D42A27DB-BD31-4B8C-83A1-F6EECF244321}">
                <p14:modId xmlns:p14="http://schemas.microsoft.com/office/powerpoint/2010/main" val="3256850255"/>
              </p:ext>
            </p:extLst>
          </p:nvPr>
        </p:nvGraphicFramePr>
        <p:xfrm>
          <a:off x="571500" y="1562100"/>
          <a:ext cx="5467350" cy="426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16">
            <a:extLst>
              <a:ext uri="{FF2B5EF4-FFF2-40B4-BE49-F238E27FC236}">
                <a16:creationId xmlns:a16="http://schemas.microsoft.com/office/drawing/2014/main" id="{B9A9869C-E293-526A-F7B6-06D9613540BA}"/>
              </a:ext>
            </a:extLst>
          </p:cNvPr>
          <p:cNvGraphicFramePr>
            <a:graphicFrameLocks/>
          </p:cNvGraphicFramePr>
          <p:nvPr>
            <p:extLst>
              <p:ext uri="{D42A27DB-BD31-4B8C-83A1-F6EECF244321}">
                <p14:modId xmlns:p14="http://schemas.microsoft.com/office/powerpoint/2010/main" val="225084622"/>
              </p:ext>
            </p:extLst>
          </p:nvPr>
        </p:nvGraphicFramePr>
        <p:xfrm>
          <a:off x="6153150" y="1562100"/>
          <a:ext cx="5467350" cy="4267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6351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2AB6C-5B88-CA16-594C-087C3C75FFFF}"/>
              </a:ext>
            </a:extLst>
          </p:cNvPr>
          <p:cNvSpPr>
            <a:spLocks noGrp="1"/>
          </p:cNvSpPr>
          <p:nvPr>
            <p:ph type="title"/>
          </p:nvPr>
        </p:nvSpPr>
        <p:spPr/>
        <p:txBody>
          <a:bodyPr/>
          <a:lstStyle/>
          <a:p>
            <a:r>
              <a:rPr lang="en-US" dirty="0"/>
              <a:t>Use </a:t>
            </a:r>
            <a:r>
              <a:rPr lang="en-US" i="1" dirty="0"/>
              <a:t>large content right</a:t>
            </a:r>
            <a:r>
              <a:rPr lang="en-US" dirty="0"/>
              <a:t> layout when needed for more vertical content</a:t>
            </a:r>
            <a:endParaRPr lang="en-AU" dirty="0"/>
          </a:p>
        </p:txBody>
      </p:sp>
      <p:sp>
        <p:nvSpPr>
          <p:cNvPr id="5" name="Text Placeholder 4">
            <a:extLst>
              <a:ext uri="{FF2B5EF4-FFF2-40B4-BE49-F238E27FC236}">
                <a16:creationId xmlns:a16="http://schemas.microsoft.com/office/drawing/2014/main" id="{E979ACE8-B3F2-B265-2EE6-C7591F3A9C3E}"/>
              </a:ext>
            </a:extLst>
          </p:cNvPr>
          <p:cNvSpPr>
            <a:spLocks noGrp="1"/>
          </p:cNvSpPr>
          <p:nvPr>
            <p:ph type="body" sz="half" idx="2"/>
          </p:nvPr>
        </p:nvSpPr>
        <p:spPr>
          <a:xfrm>
            <a:off x="571499" y="2487168"/>
            <a:ext cx="3385260" cy="3342133"/>
          </a:xfrm>
        </p:spPr>
        <p:txBody>
          <a:bodyPr/>
          <a:lstStyle/>
          <a:p>
            <a:r>
              <a:rPr lang="en-US" dirty="0"/>
              <a:t>Optional text can go here if needed, but often no text is necessary on these slides.</a:t>
            </a:r>
          </a:p>
          <a:p>
            <a:r>
              <a:rPr lang="en-US" dirty="0"/>
              <a:t>Flank ham hock ham et. Ribeye </a:t>
            </a:r>
            <a:r>
              <a:rPr lang="en-US" dirty="0" err="1"/>
              <a:t>consequat</a:t>
            </a:r>
            <a:r>
              <a:rPr lang="en-US" dirty="0"/>
              <a:t> ipsum porchetta et flank labore, pork </a:t>
            </a:r>
            <a:r>
              <a:rPr lang="en-US" dirty="0" err="1"/>
              <a:t>aute</a:t>
            </a:r>
            <a:r>
              <a:rPr lang="en-US" dirty="0"/>
              <a:t> swine nisi. Hot dog bacon et non </a:t>
            </a:r>
            <a:r>
              <a:rPr lang="en-US" dirty="0" err="1"/>
              <a:t>consequat</a:t>
            </a:r>
            <a:r>
              <a:rPr lang="en-US" dirty="0"/>
              <a:t> </a:t>
            </a:r>
            <a:r>
              <a:rPr lang="en-US" dirty="0" err="1"/>
              <a:t>landjaeger</a:t>
            </a:r>
            <a:r>
              <a:rPr lang="en-US" dirty="0"/>
              <a:t> </a:t>
            </a:r>
            <a:r>
              <a:rPr lang="en-US" dirty="0" err="1"/>
              <a:t>eiusmod</a:t>
            </a:r>
            <a:r>
              <a:rPr lang="en-US" dirty="0"/>
              <a:t> </a:t>
            </a:r>
            <a:r>
              <a:rPr lang="en-US" dirty="0" err="1"/>
              <a:t>elit</a:t>
            </a:r>
            <a:r>
              <a:rPr lang="en-US" dirty="0"/>
              <a:t>, spare ribs</a:t>
            </a:r>
          </a:p>
          <a:p>
            <a:endParaRPr lang="en-AU" dirty="0"/>
          </a:p>
        </p:txBody>
      </p:sp>
      <p:graphicFrame>
        <p:nvGraphicFramePr>
          <p:cNvPr id="9" name="Content Placeholder 24">
            <a:extLst>
              <a:ext uri="{FF2B5EF4-FFF2-40B4-BE49-F238E27FC236}">
                <a16:creationId xmlns:a16="http://schemas.microsoft.com/office/drawing/2014/main" id="{450D6A16-020F-81B7-08DE-4A8623286A71}"/>
              </a:ext>
            </a:extLst>
          </p:cNvPr>
          <p:cNvGraphicFramePr>
            <a:graphicFrameLocks noGrp="1"/>
          </p:cNvGraphicFramePr>
          <p:nvPr>
            <p:ph idx="1"/>
            <p:extLst>
              <p:ext uri="{D42A27DB-BD31-4B8C-83A1-F6EECF244321}">
                <p14:modId xmlns:p14="http://schemas.microsoft.com/office/powerpoint/2010/main" val="3382070171"/>
              </p:ext>
            </p:extLst>
          </p:nvPr>
        </p:nvGraphicFramePr>
        <p:xfrm>
          <a:off x="5143500" y="341313"/>
          <a:ext cx="6477000" cy="57165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676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E8AC38-FC38-EE4D-7FDD-D0D4C78D7161}"/>
              </a:ext>
            </a:extLst>
          </p:cNvPr>
          <p:cNvSpPr>
            <a:spLocks noGrp="1"/>
          </p:cNvSpPr>
          <p:nvPr>
            <p:ph type="title"/>
          </p:nvPr>
        </p:nvSpPr>
        <p:spPr/>
        <p:txBody>
          <a:bodyPr/>
          <a:lstStyle/>
          <a:p>
            <a:r>
              <a:rPr lang="en-US" dirty="0"/>
              <a:t>Color palette</a:t>
            </a:r>
            <a:endParaRPr lang="en-AU" dirty="0"/>
          </a:p>
        </p:txBody>
      </p:sp>
      <p:sp>
        <p:nvSpPr>
          <p:cNvPr id="6" name="Rectangle 5">
            <a:extLst>
              <a:ext uri="{FF2B5EF4-FFF2-40B4-BE49-F238E27FC236}">
                <a16:creationId xmlns:a16="http://schemas.microsoft.com/office/drawing/2014/main" id="{7355BC6D-3640-FB45-4CDB-7F319809B9A1}"/>
              </a:ext>
            </a:extLst>
          </p:cNvPr>
          <p:cNvSpPr/>
          <p:nvPr>
            <p:custDataLst>
              <p:tags r:id="rId1"/>
            </p:custDataLst>
          </p:nvPr>
        </p:nvSpPr>
        <p:spPr>
          <a:xfrm>
            <a:off x="2730500" y="1999049"/>
            <a:ext cx="1016000" cy="1016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0</a:t>
            </a:r>
          </a:p>
          <a:p>
            <a:r>
              <a:rPr lang="en-US" sz="1200"/>
              <a:t>0</a:t>
            </a:r>
          </a:p>
          <a:p>
            <a:r>
              <a:rPr lang="en-US" sz="1200"/>
              <a:t>0</a:t>
            </a:r>
          </a:p>
        </p:txBody>
      </p:sp>
      <p:sp>
        <p:nvSpPr>
          <p:cNvPr id="7" name="TextBox 6">
            <a:extLst>
              <a:ext uri="{FF2B5EF4-FFF2-40B4-BE49-F238E27FC236}">
                <a16:creationId xmlns:a16="http://schemas.microsoft.com/office/drawing/2014/main" id="{999B614A-33FA-5DC8-F76F-E2CE2E6D7E2F}"/>
              </a:ext>
            </a:extLst>
          </p:cNvPr>
          <p:cNvSpPr txBox="1"/>
          <p:nvPr>
            <p:custDataLst>
              <p:tags r:id="rId2"/>
            </p:custDataLst>
          </p:nvPr>
        </p:nvSpPr>
        <p:spPr>
          <a:xfrm>
            <a:off x="2540000" y="3015049"/>
            <a:ext cx="1397000" cy="276999"/>
          </a:xfrm>
          <a:prstGeom prst="rect">
            <a:avLst/>
          </a:prstGeom>
          <a:noFill/>
        </p:spPr>
        <p:txBody>
          <a:bodyPr vert="horz" rtlCol="0">
            <a:spAutoFit/>
          </a:bodyPr>
          <a:lstStyle/>
          <a:p>
            <a:pPr algn="ctr"/>
            <a:r>
              <a:rPr lang="en-US" sz="1200"/>
              <a:t>Dark 1</a:t>
            </a:r>
          </a:p>
        </p:txBody>
      </p:sp>
      <p:sp>
        <p:nvSpPr>
          <p:cNvPr id="8" name="Rectangle 7">
            <a:extLst>
              <a:ext uri="{FF2B5EF4-FFF2-40B4-BE49-F238E27FC236}">
                <a16:creationId xmlns:a16="http://schemas.microsoft.com/office/drawing/2014/main" id="{CD389218-8BD8-6FE4-C49D-A621A75DDF92}"/>
              </a:ext>
            </a:extLst>
          </p:cNvPr>
          <p:cNvSpPr/>
          <p:nvPr>
            <p:custDataLst>
              <p:tags r:id="rId3"/>
            </p:custDataLst>
          </p:nvPr>
        </p:nvSpPr>
        <p:spPr>
          <a:xfrm>
            <a:off x="3873500" y="1999049"/>
            <a:ext cx="1016000" cy="101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255</a:t>
            </a:r>
          </a:p>
          <a:p>
            <a:r>
              <a:rPr lang="en-US" sz="1200">
                <a:solidFill>
                  <a:schemeClr val="tx1"/>
                </a:solidFill>
              </a:rPr>
              <a:t>255</a:t>
            </a:r>
          </a:p>
          <a:p>
            <a:r>
              <a:rPr lang="en-US" sz="1200">
                <a:solidFill>
                  <a:schemeClr val="tx1"/>
                </a:solidFill>
              </a:rPr>
              <a:t>255</a:t>
            </a:r>
          </a:p>
        </p:txBody>
      </p:sp>
      <p:sp>
        <p:nvSpPr>
          <p:cNvPr id="9" name="TextBox 8">
            <a:extLst>
              <a:ext uri="{FF2B5EF4-FFF2-40B4-BE49-F238E27FC236}">
                <a16:creationId xmlns:a16="http://schemas.microsoft.com/office/drawing/2014/main" id="{EAFBD962-4463-CDD2-9E93-84AB88AFF96A}"/>
              </a:ext>
            </a:extLst>
          </p:cNvPr>
          <p:cNvSpPr txBox="1"/>
          <p:nvPr>
            <p:custDataLst>
              <p:tags r:id="rId4"/>
            </p:custDataLst>
          </p:nvPr>
        </p:nvSpPr>
        <p:spPr>
          <a:xfrm>
            <a:off x="3683000" y="3015049"/>
            <a:ext cx="1397000" cy="276999"/>
          </a:xfrm>
          <a:prstGeom prst="rect">
            <a:avLst/>
          </a:prstGeom>
          <a:noFill/>
        </p:spPr>
        <p:txBody>
          <a:bodyPr vert="horz" rtlCol="0">
            <a:spAutoFit/>
          </a:bodyPr>
          <a:lstStyle/>
          <a:p>
            <a:pPr algn="ctr"/>
            <a:r>
              <a:rPr lang="en-US" sz="1200"/>
              <a:t>Light 1</a:t>
            </a:r>
          </a:p>
        </p:txBody>
      </p:sp>
      <p:sp>
        <p:nvSpPr>
          <p:cNvPr id="10" name="Rectangle 9">
            <a:extLst>
              <a:ext uri="{FF2B5EF4-FFF2-40B4-BE49-F238E27FC236}">
                <a16:creationId xmlns:a16="http://schemas.microsoft.com/office/drawing/2014/main" id="{490225B8-91DA-E8EA-16FD-E50F8398A009}"/>
              </a:ext>
            </a:extLst>
          </p:cNvPr>
          <p:cNvSpPr/>
          <p:nvPr>
            <p:custDataLst>
              <p:tags r:id="rId5"/>
            </p:custDataLst>
          </p:nvPr>
        </p:nvSpPr>
        <p:spPr>
          <a:xfrm>
            <a:off x="5016500" y="1999049"/>
            <a:ext cx="1016000" cy="1016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69</a:t>
            </a:r>
          </a:p>
          <a:p>
            <a:r>
              <a:rPr lang="en-US" sz="1200" dirty="0"/>
              <a:t>166</a:t>
            </a:r>
          </a:p>
          <a:p>
            <a:r>
              <a:rPr lang="en-US" sz="1200" dirty="0"/>
              <a:t>73</a:t>
            </a:r>
          </a:p>
        </p:txBody>
      </p:sp>
      <p:sp>
        <p:nvSpPr>
          <p:cNvPr id="11" name="TextBox 10">
            <a:extLst>
              <a:ext uri="{FF2B5EF4-FFF2-40B4-BE49-F238E27FC236}">
                <a16:creationId xmlns:a16="http://schemas.microsoft.com/office/drawing/2014/main" id="{0BCEB276-9B09-9BBB-505F-431C4C9CE137}"/>
              </a:ext>
            </a:extLst>
          </p:cNvPr>
          <p:cNvSpPr txBox="1"/>
          <p:nvPr>
            <p:custDataLst>
              <p:tags r:id="rId6"/>
            </p:custDataLst>
          </p:nvPr>
        </p:nvSpPr>
        <p:spPr>
          <a:xfrm>
            <a:off x="4826000" y="3015049"/>
            <a:ext cx="1397000" cy="276999"/>
          </a:xfrm>
          <a:prstGeom prst="rect">
            <a:avLst/>
          </a:prstGeom>
          <a:noFill/>
        </p:spPr>
        <p:txBody>
          <a:bodyPr vert="horz" rtlCol="0">
            <a:spAutoFit/>
          </a:bodyPr>
          <a:lstStyle/>
          <a:p>
            <a:pPr algn="ctr"/>
            <a:r>
              <a:rPr lang="en-US" sz="1200"/>
              <a:t>Dark 2</a:t>
            </a:r>
          </a:p>
        </p:txBody>
      </p:sp>
      <p:sp>
        <p:nvSpPr>
          <p:cNvPr id="12" name="Rectangle 11">
            <a:extLst>
              <a:ext uri="{FF2B5EF4-FFF2-40B4-BE49-F238E27FC236}">
                <a16:creationId xmlns:a16="http://schemas.microsoft.com/office/drawing/2014/main" id="{92C78053-C6CD-AC74-ADB4-D5250E705A72}"/>
              </a:ext>
            </a:extLst>
          </p:cNvPr>
          <p:cNvSpPr/>
          <p:nvPr>
            <p:custDataLst>
              <p:tags r:id="rId7"/>
            </p:custDataLst>
          </p:nvPr>
        </p:nvSpPr>
        <p:spPr>
          <a:xfrm>
            <a:off x="6159500" y="1999049"/>
            <a:ext cx="1016000" cy="1016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231</a:t>
            </a:r>
          </a:p>
          <a:p>
            <a:r>
              <a:rPr lang="en-US" sz="1200">
                <a:solidFill>
                  <a:schemeClr val="tx1"/>
                </a:solidFill>
              </a:rPr>
              <a:t>230</a:t>
            </a:r>
          </a:p>
          <a:p>
            <a:r>
              <a:rPr lang="en-US" sz="1200">
                <a:solidFill>
                  <a:schemeClr val="tx1"/>
                </a:solidFill>
              </a:rPr>
              <a:t>230</a:t>
            </a:r>
          </a:p>
        </p:txBody>
      </p:sp>
      <p:sp>
        <p:nvSpPr>
          <p:cNvPr id="13" name="TextBox 12">
            <a:extLst>
              <a:ext uri="{FF2B5EF4-FFF2-40B4-BE49-F238E27FC236}">
                <a16:creationId xmlns:a16="http://schemas.microsoft.com/office/drawing/2014/main" id="{D1DC70F7-0F27-2AE7-7FB6-7693EC79C7DD}"/>
              </a:ext>
            </a:extLst>
          </p:cNvPr>
          <p:cNvSpPr txBox="1"/>
          <p:nvPr>
            <p:custDataLst>
              <p:tags r:id="rId8"/>
            </p:custDataLst>
          </p:nvPr>
        </p:nvSpPr>
        <p:spPr>
          <a:xfrm>
            <a:off x="5969000" y="3015049"/>
            <a:ext cx="1397000" cy="276999"/>
          </a:xfrm>
          <a:prstGeom prst="rect">
            <a:avLst/>
          </a:prstGeom>
          <a:noFill/>
        </p:spPr>
        <p:txBody>
          <a:bodyPr vert="horz" rtlCol="0">
            <a:spAutoFit/>
          </a:bodyPr>
          <a:lstStyle/>
          <a:p>
            <a:pPr algn="ctr"/>
            <a:r>
              <a:rPr lang="en-US" sz="1200"/>
              <a:t>Light 2</a:t>
            </a:r>
          </a:p>
        </p:txBody>
      </p:sp>
      <p:sp>
        <p:nvSpPr>
          <p:cNvPr id="14" name="TextBox 13">
            <a:extLst>
              <a:ext uri="{FF2B5EF4-FFF2-40B4-BE49-F238E27FC236}">
                <a16:creationId xmlns:a16="http://schemas.microsoft.com/office/drawing/2014/main" id="{8539440F-0762-8CCD-B20A-DC407FAFD1EE}"/>
              </a:ext>
            </a:extLst>
          </p:cNvPr>
          <p:cNvSpPr txBox="1"/>
          <p:nvPr>
            <p:custDataLst>
              <p:tags r:id="rId9"/>
            </p:custDataLst>
          </p:nvPr>
        </p:nvSpPr>
        <p:spPr>
          <a:xfrm>
            <a:off x="2540000" y="4581952"/>
            <a:ext cx="1397000" cy="276999"/>
          </a:xfrm>
          <a:prstGeom prst="rect">
            <a:avLst/>
          </a:prstGeom>
          <a:noFill/>
        </p:spPr>
        <p:txBody>
          <a:bodyPr vert="horz" rtlCol="0">
            <a:spAutoFit/>
          </a:bodyPr>
          <a:lstStyle/>
          <a:p>
            <a:pPr algn="ctr"/>
            <a:r>
              <a:rPr lang="en-US" sz="1200"/>
              <a:t>Accent 1</a:t>
            </a:r>
          </a:p>
        </p:txBody>
      </p:sp>
      <p:sp>
        <p:nvSpPr>
          <p:cNvPr id="15" name="TextBox 14">
            <a:extLst>
              <a:ext uri="{FF2B5EF4-FFF2-40B4-BE49-F238E27FC236}">
                <a16:creationId xmlns:a16="http://schemas.microsoft.com/office/drawing/2014/main" id="{B7A5BC1F-483A-C0DC-1074-D0BBA5A25EC6}"/>
              </a:ext>
            </a:extLst>
          </p:cNvPr>
          <p:cNvSpPr txBox="1"/>
          <p:nvPr>
            <p:custDataLst>
              <p:tags r:id="rId10"/>
            </p:custDataLst>
          </p:nvPr>
        </p:nvSpPr>
        <p:spPr>
          <a:xfrm>
            <a:off x="3683000" y="4581952"/>
            <a:ext cx="1397000" cy="276999"/>
          </a:xfrm>
          <a:prstGeom prst="rect">
            <a:avLst/>
          </a:prstGeom>
          <a:noFill/>
        </p:spPr>
        <p:txBody>
          <a:bodyPr vert="horz" rtlCol="0">
            <a:spAutoFit/>
          </a:bodyPr>
          <a:lstStyle/>
          <a:p>
            <a:pPr algn="ctr"/>
            <a:r>
              <a:rPr lang="en-US" sz="1200"/>
              <a:t>Accent 2</a:t>
            </a:r>
          </a:p>
        </p:txBody>
      </p:sp>
      <p:sp>
        <p:nvSpPr>
          <p:cNvPr id="16" name="TextBox 15">
            <a:extLst>
              <a:ext uri="{FF2B5EF4-FFF2-40B4-BE49-F238E27FC236}">
                <a16:creationId xmlns:a16="http://schemas.microsoft.com/office/drawing/2014/main" id="{B8947F75-AA6B-7AFC-7665-C53451E76243}"/>
              </a:ext>
            </a:extLst>
          </p:cNvPr>
          <p:cNvSpPr txBox="1"/>
          <p:nvPr>
            <p:custDataLst>
              <p:tags r:id="rId11"/>
            </p:custDataLst>
          </p:nvPr>
        </p:nvSpPr>
        <p:spPr>
          <a:xfrm>
            <a:off x="4826000" y="4581952"/>
            <a:ext cx="1397000" cy="276999"/>
          </a:xfrm>
          <a:prstGeom prst="rect">
            <a:avLst/>
          </a:prstGeom>
          <a:noFill/>
        </p:spPr>
        <p:txBody>
          <a:bodyPr vert="horz" rtlCol="0">
            <a:spAutoFit/>
          </a:bodyPr>
          <a:lstStyle/>
          <a:p>
            <a:pPr algn="ctr"/>
            <a:r>
              <a:rPr lang="en-US" sz="1200"/>
              <a:t>Accent 3</a:t>
            </a:r>
          </a:p>
        </p:txBody>
      </p:sp>
      <p:sp>
        <p:nvSpPr>
          <p:cNvPr id="17" name="TextBox 16">
            <a:extLst>
              <a:ext uri="{FF2B5EF4-FFF2-40B4-BE49-F238E27FC236}">
                <a16:creationId xmlns:a16="http://schemas.microsoft.com/office/drawing/2014/main" id="{03368CC0-FB89-6245-AC8D-29CA2085BE12}"/>
              </a:ext>
            </a:extLst>
          </p:cNvPr>
          <p:cNvSpPr txBox="1"/>
          <p:nvPr>
            <p:custDataLst>
              <p:tags r:id="rId12"/>
            </p:custDataLst>
          </p:nvPr>
        </p:nvSpPr>
        <p:spPr>
          <a:xfrm>
            <a:off x="5969000" y="4581952"/>
            <a:ext cx="1397000" cy="276999"/>
          </a:xfrm>
          <a:prstGeom prst="rect">
            <a:avLst/>
          </a:prstGeom>
          <a:noFill/>
        </p:spPr>
        <p:txBody>
          <a:bodyPr vert="horz" rtlCol="0">
            <a:spAutoFit/>
          </a:bodyPr>
          <a:lstStyle/>
          <a:p>
            <a:pPr algn="ctr"/>
            <a:r>
              <a:rPr lang="en-US" sz="1200"/>
              <a:t>Accent 4</a:t>
            </a:r>
          </a:p>
        </p:txBody>
      </p:sp>
      <p:sp>
        <p:nvSpPr>
          <p:cNvPr id="18" name="TextBox 17">
            <a:extLst>
              <a:ext uri="{FF2B5EF4-FFF2-40B4-BE49-F238E27FC236}">
                <a16:creationId xmlns:a16="http://schemas.microsoft.com/office/drawing/2014/main" id="{F1CB4F78-6F1A-ECFC-ECBC-CD9A107EB14E}"/>
              </a:ext>
            </a:extLst>
          </p:cNvPr>
          <p:cNvSpPr txBox="1"/>
          <p:nvPr>
            <p:custDataLst>
              <p:tags r:id="rId13"/>
            </p:custDataLst>
          </p:nvPr>
        </p:nvSpPr>
        <p:spPr>
          <a:xfrm>
            <a:off x="7112000" y="4581952"/>
            <a:ext cx="1397000" cy="276999"/>
          </a:xfrm>
          <a:prstGeom prst="rect">
            <a:avLst/>
          </a:prstGeom>
          <a:noFill/>
        </p:spPr>
        <p:txBody>
          <a:bodyPr vert="horz" rtlCol="0">
            <a:spAutoFit/>
          </a:bodyPr>
          <a:lstStyle/>
          <a:p>
            <a:pPr algn="ctr"/>
            <a:r>
              <a:rPr lang="en-US" sz="1200"/>
              <a:t>Accent 5</a:t>
            </a:r>
          </a:p>
        </p:txBody>
      </p:sp>
      <p:sp>
        <p:nvSpPr>
          <p:cNvPr id="19" name="TextBox 18">
            <a:extLst>
              <a:ext uri="{FF2B5EF4-FFF2-40B4-BE49-F238E27FC236}">
                <a16:creationId xmlns:a16="http://schemas.microsoft.com/office/drawing/2014/main" id="{F46C0077-9915-137F-BC85-B6BB5B95B54B}"/>
              </a:ext>
            </a:extLst>
          </p:cNvPr>
          <p:cNvSpPr txBox="1"/>
          <p:nvPr>
            <p:custDataLst>
              <p:tags r:id="rId14"/>
            </p:custDataLst>
          </p:nvPr>
        </p:nvSpPr>
        <p:spPr>
          <a:xfrm>
            <a:off x="8255000" y="4581952"/>
            <a:ext cx="1397000" cy="276999"/>
          </a:xfrm>
          <a:prstGeom prst="rect">
            <a:avLst/>
          </a:prstGeom>
          <a:noFill/>
        </p:spPr>
        <p:txBody>
          <a:bodyPr vert="horz" rtlCol="0">
            <a:spAutoFit/>
          </a:bodyPr>
          <a:lstStyle/>
          <a:p>
            <a:pPr algn="ctr"/>
            <a:r>
              <a:rPr lang="en-US" sz="1200"/>
              <a:t>Accent 6</a:t>
            </a:r>
          </a:p>
        </p:txBody>
      </p:sp>
      <p:sp>
        <p:nvSpPr>
          <p:cNvPr id="20" name="Rectangle 19">
            <a:extLst>
              <a:ext uri="{FF2B5EF4-FFF2-40B4-BE49-F238E27FC236}">
                <a16:creationId xmlns:a16="http://schemas.microsoft.com/office/drawing/2014/main" id="{88A13102-AD6B-61DA-5EA5-34847008AAB7}"/>
              </a:ext>
            </a:extLst>
          </p:cNvPr>
          <p:cNvSpPr/>
          <p:nvPr>
            <p:custDataLst>
              <p:tags r:id="rId15"/>
            </p:custDataLst>
          </p:nvPr>
        </p:nvSpPr>
        <p:spPr>
          <a:xfrm>
            <a:off x="7302500" y="1999049"/>
            <a:ext cx="1016000" cy="1016000"/>
          </a:xfrm>
          <a:prstGeom prst="rect">
            <a:avLst/>
          </a:prstGeom>
          <a:solidFill>
            <a:srgbClr val="45A64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69</a:t>
            </a:r>
          </a:p>
          <a:p>
            <a:r>
              <a:rPr lang="en-US" sz="1200" dirty="0"/>
              <a:t>166</a:t>
            </a:r>
          </a:p>
          <a:p>
            <a:r>
              <a:rPr lang="en-US" sz="1200" dirty="0"/>
              <a:t>73</a:t>
            </a:r>
          </a:p>
        </p:txBody>
      </p:sp>
      <p:sp>
        <p:nvSpPr>
          <p:cNvPr id="21" name="TextBox 20">
            <a:extLst>
              <a:ext uri="{FF2B5EF4-FFF2-40B4-BE49-F238E27FC236}">
                <a16:creationId xmlns:a16="http://schemas.microsoft.com/office/drawing/2014/main" id="{155E4BC3-FC8C-F7E6-E188-A5C4B35F74FE}"/>
              </a:ext>
            </a:extLst>
          </p:cNvPr>
          <p:cNvSpPr txBox="1"/>
          <p:nvPr>
            <p:custDataLst>
              <p:tags r:id="rId16"/>
            </p:custDataLst>
          </p:nvPr>
        </p:nvSpPr>
        <p:spPr>
          <a:xfrm>
            <a:off x="7112000" y="3015049"/>
            <a:ext cx="1397000" cy="276999"/>
          </a:xfrm>
          <a:prstGeom prst="rect">
            <a:avLst/>
          </a:prstGeom>
          <a:noFill/>
        </p:spPr>
        <p:txBody>
          <a:bodyPr vert="horz" rtlCol="0">
            <a:spAutoFit/>
          </a:bodyPr>
          <a:lstStyle/>
          <a:p>
            <a:pPr algn="ctr"/>
            <a:r>
              <a:rPr lang="en-US" sz="1200"/>
              <a:t>Hyperlink</a:t>
            </a:r>
          </a:p>
        </p:txBody>
      </p:sp>
      <p:sp>
        <p:nvSpPr>
          <p:cNvPr id="22" name="Rectangle 21">
            <a:extLst>
              <a:ext uri="{FF2B5EF4-FFF2-40B4-BE49-F238E27FC236}">
                <a16:creationId xmlns:a16="http://schemas.microsoft.com/office/drawing/2014/main" id="{FE3FE9FF-05E8-1EFC-9877-092AA028DE92}"/>
              </a:ext>
            </a:extLst>
          </p:cNvPr>
          <p:cNvSpPr/>
          <p:nvPr>
            <p:custDataLst>
              <p:tags r:id="rId17"/>
            </p:custDataLst>
          </p:nvPr>
        </p:nvSpPr>
        <p:spPr>
          <a:xfrm>
            <a:off x="8445500" y="1999049"/>
            <a:ext cx="1016000" cy="1016000"/>
          </a:xfrm>
          <a:prstGeom prst="rect">
            <a:avLst/>
          </a:prstGeom>
          <a:solidFill>
            <a:srgbClr val="8A8A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138</a:t>
            </a:r>
          </a:p>
          <a:p>
            <a:r>
              <a:rPr lang="en-US" sz="1200" dirty="0"/>
              <a:t>138</a:t>
            </a:r>
          </a:p>
          <a:p>
            <a:r>
              <a:rPr lang="en-US" sz="1200" dirty="0"/>
              <a:t>138</a:t>
            </a:r>
          </a:p>
        </p:txBody>
      </p:sp>
      <p:sp>
        <p:nvSpPr>
          <p:cNvPr id="23" name="TextBox 22">
            <a:extLst>
              <a:ext uri="{FF2B5EF4-FFF2-40B4-BE49-F238E27FC236}">
                <a16:creationId xmlns:a16="http://schemas.microsoft.com/office/drawing/2014/main" id="{57D36272-010E-8FFE-42F2-1D67539AC56E}"/>
              </a:ext>
            </a:extLst>
          </p:cNvPr>
          <p:cNvSpPr txBox="1"/>
          <p:nvPr>
            <p:custDataLst>
              <p:tags r:id="rId18"/>
            </p:custDataLst>
          </p:nvPr>
        </p:nvSpPr>
        <p:spPr>
          <a:xfrm>
            <a:off x="8255000" y="3015049"/>
            <a:ext cx="1397000" cy="276999"/>
          </a:xfrm>
          <a:prstGeom prst="rect">
            <a:avLst/>
          </a:prstGeom>
          <a:noFill/>
        </p:spPr>
        <p:txBody>
          <a:bodyPr vert="horz" rtlCol="0">
            <a:spAutoFit/>
          </a:bodyPr>
          <a:lstStyle/>
          <a:p>
            <a:pPr algn="ctr"/>
            <a:r>
              <a:rPr lang="en-US" sz="1200"/>
              <a:t>Followed Hyperlink</a:t>
            </a:r>
          </a:p>
        </p:txBody>
      </p:sp>
      <p:sp>
        <p:nvSpPr>
          <p:cNvPr id="24" name="Rectangle 23">
            <a:extLst>
              <a:ext uri="{FF2B5EF4-FFF2-40B4-BE49-F238E27FC236}">
                <a16:creationId xmlns:a16="http://schemas.microsoft.com/office/drawing/2014/main" id="{3CF3008F-F455-96A8-81E6-3D291D67C173}"/>
              </a:ext>
            </a:extLst>
          </p:cNvPr>
          <p:cNvSpPr/>
          <p:nvPr>
            <p:custDataLst>
              <p:tags r:id="rId19"/>
            </p:custDataLst>
          </p:nvPr>
        </p:nvSpPr>
        <p:spPr>
          <a:xfrm>
            <a:off x="2730500" y="3565952"/>
            <a:ext cx="1016000" cy="1016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14</a:t>
            </a:r>
          </a:p>
          <a:p>
            <a:r>
              <a:rPr lang="en-US" sz="1200" dirty="0"/>
              <a:t>107</a:t>
            </a:r>
          </a:p>
          <a:p>
            <a:r>
              <a:rPr lang="en-US" sz="1200" dirty="0"/>
              <a:t>55</a:t>
            </a:r>
          </a:p>
        </p:txBody>
      </p:sp>
      <p:sp>
        <p:nvSpPr>
          <p:cNvPr id="25" name="Rectangle 24">
            <a:extLst>
              <a:ext uri="{FF2B5EF4-FFF2-40B4-BE49-F238E27FC236}">
                <a16:creationId xmlns:a16="http://schemas.microsoft.com/office/drawing/2014/main" id="{2FF53D08-F168-58B0-C748-3BDA177B84EF}"/>
              </a:ext>
            </a:extLst>
          </p:cNvPr>
          <p:cNvSpPr/>
          <p:nvPr>
            <p:custDataLst>
              <p:tags r:id="rId20"/>
            </p:custDataLst>
          </p:nvPr>
        </p:nvSpPr>
        <p:spPr>
          <a:xfrm>
            <a:off x="3873500" y="3565952"/>
            <a:ext cx="1016000" cy="1016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137</a:t>
            </a:r>
          </a:p>
          <a:p>
            <a:r>
              <a:rPr lang="en-US" sz="1200" dirty="0"/>
              <a:t>197</a:t>
            </a:r>
          </a:p>
          <a:p>
            <a:r>
              <a:rPr lang="en-US" sz="1200" dirty="0"/>
              <a:t>73</a:t>
            </a:r>
          </a:p>
        </p:txBody>
      </p:sp>
      <p:sp>
        <p:nvSpPr>
          <p:cNvPr id="26" name="Rectangle 25">
            <a:extLst>
              <a:ext uri="{FF2B5EF4-FFF2-40B4-BE49-F238E27FC236}">
                <a16:creationId xmlns:a16="http://schemas.microsoft.com/office/drawing/2014/main" id="{2452DD25-F555-AACD-167A-1D90BDF73674}"/>
              </a:ext>
            </a:extLst>
          </p:cNvPr>
          <p:cNvSpPr/>
          <p:nvPr>
            <p:custDataLst>
              <p:tags r:id="rId21"/>
            </p:custDataLst>
          </p:nvPr>
        </p:nvSpPr>
        <p:spPr>
          <a:xfrm>
            <a:off x="5016500" y="3565952"/>
            <a:ext cx="1016000" cy="1016000"/>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22</a:t>
            </a:r>
          </a:p>
          <a:p>
            <a:r>
              <a:rPr lang="en-US" sz="1200" dirty="0"/>
              <a:t>139</a:t>
            </a:r>
          </a:p>
          <a:p>
            <a:r>
              <a:rPr lang="en-US" sz="1200" dirty="0"/>
              <a:t>162</a:t>
            </a:r>
          </a:p>
        </p:txBody>
      </p:sp>
      <p:sp>
        <p:nvSpPr>
          <p:cNvPr id="27" name="Rectangle 26">
            <a:extLst>
              <a:ext uri="{FF2B5EF4-FFF2-40B4-BE49-F238E27FC236}">
                <a16:creationId xmlns:a16="http://schemas.microsoft.com/office/drawing/2014/main" id="{9BBA3B72-FB45-868F-AA30-E731F157C49E}"/>
              </a:ext>
            </a:extLst>
          </p:cNvPr>
          <p:cNvSpPr/>
          <p:nvPr>
            <p:custDataLst>
              <p:tags r:id="rId22"/>
            </p:custDataLst>
          </p:nvPr>
        </p:nvSpPr>
        <p:spPr>
          <a:xfrm>
            <a:off x="6159500" y="3565952"/>
            <a:ext cx="1016000" cy="1016000"/>
          </a:xfrm>
          <a:prstGeom prst="rect">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72</a:t>
            </a:r>
          </a:p>
          <a:p>
            <a:r>
              <a:rPr lang="en-US" sz="1200" dirty="0"/>
              <a:t>191</a:t>
            </a:r>
          </a:p>
          <a:p>
            <a:r>
              <a:rPr lang="en-US" sz="1200" dirty="0"/>
              <a:t>164</a:t>
            </a:r>
          </a:p>
        </p:txBody>
      </p:sp>
      <p:sp>
        <p:nvSpPr>
          <p:cNvPr id="28" name="Rectangle 27">
            <a:extLst>
              <a:ext uri="{FF2B5EF4-FFF2-40B4-BE49-F238E27FC236}">
                <a16:creationId xmlns:a16="http://schemas.microsoft.com/office/drawing/2014/main" id="{ACF50F08-6E30-6498-14CD-0CD150BC7755}"/>
              </a:ext>
            </a:extLst>
          </p:cNvPr>
          <p:cNvSpPr/>
          <p:nvPr>
            <p:custDataLst>
              <p:tags r:id="rId23"/>
            </p:custDataLst>
          </p:nvPr>
        </p:nvSpPr>
        <p:spPr>
          <a:xfrm>
            <a:off x="8445500" y="3565952"/>
            <a:ext cx="1016000" cy="1016000"/>
          </a:xfrm>
          <a:prstGeom prst="rect">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138</a:t>
            </a:r>
          </a:p>
          <a:p>
            <a:r>
              <a:rPr lang="en-US" sz="1200" dirty="0"/>
              <a:t>138</a:t>
            </a:r>
          </a:p>
          <a:p>
            <a:r>
              <a:rPr lang="en-US" sz="1200" dirty="0"/>
              <a:t>138</a:t>
            </a:r>
          </a:p>
        </p:txBody>
      </p:sp>
      <p:sp>
        <p:nvSpPr>
          <p:cNvPr id="29" name="Rectangle 28">
            <a:extLst>
              <a:ext uri="{FF2B5EF4-FFF2-40B4-BE49-F238E27FC236}">
                <a16:creationId xmlns:a16="http://schemas.microsoft.com/office/drawing/2014/main" id="{F03A74EB-1371-8EE7-9FC6-7622145A9359}"/>
              </a:ext>
            </a:extLst>
          </p:cNvPr>
          <p:cNvSpPr/>
          <p:nvPr>
            <p:custDataLst>
              <p:tags r:id="rId24"/>
            </p:custDataLst>
          </p:nvPr>
        </p:nvSpPr>
        <p:spPr>
          <a:xfrm>
            <a:off x="7302500" y="3565952"/>
            <a:ext cx="1016000" cy="1016000"/>
          </a:xfrm>
          <a:prstGeom prst="rect">
            <a:avLst/>
          </a:prstGeom>
          <a:solidFill>
            <a:schemeClr val="accent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241</a:t>
            </a:r>
          </a:p>
          <a:p>
            <a:r>
              <a:rPr lang="en-US" sz="1200" dirty="0"/>
              <a:t>142</a:t>
            </a:r>
          </a:p>
          <a:p>
            <a:r>
              <a:rPr lang="en-US" sz="1200" dirty="0"/>
              <a:t>1</a:t>
            </a:r>
          </a:p>
        </p:txBody>
      </p:sp>
    </p:spTree>
    <p:extLst>
      <p:ext uri="{BB962C8B-B14F-4D97-AF65-F5344CB8AC3E}">
        <p14:creationId xmlns:p14="http://schemas.microsoft.com/office/powerpoint/2010/main" val="379743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6501-6740-4AFF-B643-7871480DE95B}"/>
              </a:ext>
            </a:extLst>
          </p:cNvPr>
          <p:cNvSpPr>
            <a:spLocks noGrp="1"/>
          </p:cNvSpPr>
          <p:nvPr>
            <p:ph type="title"/>
          </p:nvPr>
        </p:nvSpPr>
        <p:spPr/>
        <p:txBody>
          <a:bodyPr/>
          <a:lstStyle/>
          <a:p>
            <a:r>
              <a:rPr lang="en-US" dirty="0"/>
              <a:t>Required last slides</a:t>
            </a:r>
          </a:p>
        </p:txBody>
      </p:sp>
    </p:spTree>
    <p:extLst>
      <p:ext uri="{BB962C8B-B14F-4D97-AF65-F5344CB8AC3E}">
        <p14:creationId xmlns:p14="http://schemas.microsoft.com/office/powerpoint/2010/main" val="250560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A581FAD-FCBD-93DB-00A4-28BC4692B269}"/>
              </a:ext>
            </a:extLst>
          </p:cNvPr>
          <p:cNvGrpSpPr/>
          <p:nvPr/>
        </p:nvGrpSpPr>
        <p:grpSpPr>
          <a:xfrm>
            <a:off x="6867419" y="1389888"/>
            <a:ext cx="4876107" cy="3776472"/>
            <a:chOff x="6601969" y="987551"/>
            <a:chExt cx="5058986" cy="4242817"/>
          </a:xfrm>
        </p:grpSpPr>
        <p:pic>
          <p:nvPicPr>
            <p:cNvPr id="16" name="Picture 15" descr="A qr code with a letter b&#10;&#10;Description automatically generated">
              <a:extLst>
                <a:ext uri="{FF2B5EF4-FFF2-40B4-BE49-F238E27FC236}">
                  <a16:creationId xmlns:a16="http://schemas.microsoft.com/office/drawing/2014/main" id="{096D9900-4BFC-A9CC-6094-26C83852E670}"/>
                </a:ext>
              </a:extLst>
            </p:cNvPr>
            <p:cNvPicPr>
              <a:picLocks noChangeAspect="1"/>
            </p:cNvPicPr>
            <p:nvPr/>
          </p:nvPicPr>
          <p:blipFill rotWithShape="1">
            <a:blip r:embed="rId2">
              <a:extLst>
                <a:ext uri="{28A0092B-C50C-407E-A947-70E740481C1C}">
                  <a14:useLocalDpi xmlns:a14="http://schemas.microsoft.com/office/drawing/2010/main" val="0"/>
                </a:ext>
              </a:extLst>
            </a:blip>
            <a:srcRect t="7666" b="8468"/>
            <a:stretch/>
          </p:blipFill>
          <p:spPr>
            <a:xfrm>
              <a:off x="6601969" y="987551"/>
              <a:ext cx="5058986" cy="4242817"/>
            </a:xfrm>
            <a:prstGeom prst="rect">
              <a:avLst/>
            </a:prstGeom>
          </p:spPr>
        </p:pic>
        <p:pic>
          <p:nvPicPr>
            <p:cNvPr id="20" name="Picture 19" descr="A globe with text on it&#10;&#10;Description automatically generated">
              <a:extLst>
                <a:ext uri="{FF2B5EF4-FFF2-40B4-BE49-F238E27FC236}">
                  <a16:creationId xmlns:a16="http://schemas.microsoft.com/office/drawing/2014/main" id="{78FE695A-BB9F-C1E8-C0DD-7D7D5759C4B3}"/>
                </a:ext>
              </a:extLst>
            </p:cNvPr>
            <p:cNvPicPr>
              <a:picLocks noChangeAspect="1"/>
            </p:cNvPicPr>
            <p:nvPr/>
          </p:nvPicPr>
          <p:blipFill rotWithShape="1">
            <a:blip r:embed="rId3">
              <a:extLst>
                <a:ext uri="{28A0092B-C50C-407E-A947-70E740481C1C}">
                  <a14:useLocalDpi xmlns:a14="http://schemas.microsoft.com/office/drawing/2010/main" val="0"/>
                </a:ext>
              </a:extLst>
            </a:blip>
            <a:srcRect l="8747" t="1513" r="8747" b="1513"/>
            <a:stretch/>
          </p:blipFill>
          <p:spPr>
            <a:xfrm>
              <a:off x="8533701" y="2509966"/>
              <a:ext cx="1195521" cy="1238560"/>
            </a:xfrm>
            <a:prstGeom prst="ellipse">
              <a:avLst/>
            </a:prstGeom>
          </p:spPr>
        </p:pic>
      </p:grpSp>
      <p:sp>
        <p:nvSpPr>
          <p:cNvPr id="9" name="Text Placeholder 8">
            <a:extLst>
              <a:ext uri="{FF2B5EF4-FFF2-40B4-BE49-F238E27FC236}">
                <a16:creationId xmlns:a16="http://schemas.microsoft.com/office/drawing/2014/main" id="{D3A19544-175B-0CEA-8BB1-C2635B28E5CA}"/>
              </a:ext>
            </a:extLst>
          </p:cNvPr>
          <p:cNvSpPr>
            <a:spLocks noGrp="1"/>
          </p:cNvSpPr>
          <p:nvPr>
            <p:ph type="body" idx="1"/>
          </p:nvPr>
        </p:nvSpPr>
        <p:spPr>
          <a:xfrm>
            <a:off x="540188" y="2185031"/>
            <a:ext cx="5235459" cy="1009224"/>
          </a:xfrm>
        </p:spPr>
        <p:txBody>
          <a:bodyPr/>
          <a:lstStyle/>
          <a:p>
            <a:endParaRPr lang="en-AU" dirty="0"/>
          </a:p>
        </p:txBody>
      </p:sp>
      <p:sp>
        <p:nvSpPr>
          <p:cNvPr id="10" name="Text Placeholder 9">
            <a:extLst>
              <a:ext uri="{FF2B5EF4-FFF2-40B4-BE49-F238E27FC236}">
                <a16:creationId xmlns:a16="http://schemas.microsoft.com/office/drawing/2014/main" id="{0F96C548-2798-C8CD-E486-8B3FDA1A35C1}"/>
              </a:ext>
            </a:extLst>
          </p:cNvPr>
          <p:cNvSpPr>
            <a:spLocks noGrp="1"/>
          </p:cNvSpPr>
          <p:nvPr>
            <p:ph type="body" idx="11"/>
          </p:nvPr>
        </p:nvSpPr>
        <p:spPr>
          <a:xfrm>
            <a:off x="531963" y="3732135"/>
            <a:ext cx="5314950" cy="1681113"/>
          </a:xfrm>
        </p:spPr>
        <p:txBody>
          <a:bodyPr/>
          <a:lstStyle/>
          <a:p>
            <a:endParaRPr lang="en-AU" dirty="0"/>
          </a:p>
        </p:txBody>
      </p:sp>
      <p:sp>
        <p:nvSpPr>
          <p:cNvPr id="2" name="TextBox 1">
            <a:extLst>
              <a:ext uri="{FF2B5EF4-FFF2-40B4-BE49-F238E27FC236}">
                <a16:creationId xmlns:a16="http://schemas.microsoft.com/office/drawing/2014/main" id="{AB384DD4-BBCE-8851-E028-370B90D49B33}"/>
              </a:ext>
            </a:extLst>
          </p:cNvPr>
          <p:cNvSpPr txBox="1"/>
          <p:nvPr/>
        </p:nvSpPr>
        <p:spPr>
          <a:xfrm>
            <a:off x="6683988" y="245707"/>
            <a:ext cx="5059538" cy="707886"/>
          </a:xfrm>
          <a:prstGeom prst="rect">
            <a:avLst/>
          </a:prstGeom>
          <a:noFill/>
        </p:spPr>
        <p:txBody>
          <a:bodyPr wrap="square" rtlCol="0">
            <a:spAutoFit/>
          </a:bodyPr>
          <a:lstStyle/>
          <a:p>
            <a:pPr algn="ctr"/>
            <a:r>
              <a:rPr lang="en-GB" sz="2000" dirty="0"/>
              <a:t>Please provide feedback on this presentation using the below link or QR code</a:t>
            </a:r>
            <a:endParaRPr lang="en-AU" sz="2000" dirty="0"/>
          </a:p>
        </p:txBody>
      </p:sp>
      <p:pic>
        <p:nvPicPr>
          <p:cNvPr id="3" name="Picture 4" descr="Linkedin, gray, Circle icon">
            <a:extLst>
              <a:ext uri="{FF2B5EF4-FFF2-40B4-BE49-F238E27FC236}">
                <a16:creationId xmlns:a16="http://schemas.microsoft.com/office/drawing/2014/main" id="{59F4272D-C87F-20FD-6F6E-4476D6E855B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92111" y="4171514"/>
            <a:ext cx="260238" cy="2602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url Icon - Free PNG &amp; SVG 447685 - Noun Project">
            <a:extLst>
              <a:ext uri="{FF2B5EF4-FFF2-40B4-BE49-F238E27FC236}">
                <a16:creationId xmlns:a16="http://schemas.microsoft.com/office/drawing/2014/main" id="{E51A32E9-3002-13FB-9924-E187ADC75401}"/>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7781" y="3702911"/>
            <a:ext cx="288899" cy="288899"/>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Building outline">
            <a:extLst>
              <a:ext uri="{FF2B5EF4-FFF2-40B4-BE49-F238E27FC236}">
                <a16:creationId xmlns:a16="http://schemas.microsoft.com/office/drawing/2014/main" id="{66128978-6025-D0AF-0B81-2CC93AB8CB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1305" y="5051399"/>
            <a:ext cx="361850" cy="361850"/>
          </a:xfrm>
          <a:prstGeom prst="rect">
            <a:avLst/>
          </a:prstGeom>
        </p:spPr>
      </p:pic>
      <p:pic>
        <p:nvPicPr>
          <p:cNvPr id="7" name="Content Placeholder 8" descr="Envelope with solid fill">
            <a:extLst>
              <a:ext uri="{FF2B5EF4-FFF2-40B4-BE49-F238E27FC236}">
                <a16:creationId xmlns:a16="http://schemas.microsoft.com/office/drawing/2014/main" id="{EE1D0433-4B1A-5214-8D7D-87A1A8A76F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92111" y="4611456"/>
            <a:ext cx="260238" cy="260238"/>
          </a:xfrm>
          <a:prstGeom prst="rect">
            <a:avLst/>
          </a:prstGeom>
        </p:spPr>
      </p:pic>
      <p:sp>
        <p:nvSpPr>
          <p:cNvPr id="11" name="Text Placeholder 3">
            <a:extLst>
              <a:ext uri="{FF2B5EF4-FFF2-40B4-BE49-F238E27FC236}">
                <a16:creationId xmlns:a16="http://schemas.microsoft.com/office/drawing/2014/main" id="{2F81DF2C-7122-DA3A-213C-4C8DD50E8138}"/>
              </a:ext>
            </a:extLst>
          </p:cNvPr>
          <p:cNvSpPr txBox="1">
            <a:spLocks/>
          </p:cNvSpPr>
          <p:nvPr/>
        </p:nvSpPr>
        <p:spPr>
          <a:xfrm>
            <a:off x="7068954" y="5177041"/>
            <a:ext cx="4693225" cy="517297"/>
          </a:xfrm>
          <a:prstGeom prst="rect">
            <a:avLst/>
          </a:prstGeom>
        </p:spPr>
        <p:txBody>
          <a:bodyPr vert="horz" lIns="0" tIns="0" rIns="0" bIns="0" rtlCol="0">
            <a:noAutofit/>
          </a:bodyPr>
          <a:lstStyle>
            <a:lvl1pPr indent="0" algn="ctr">
              <a:lnSpc>
                <a:spcPct val="100000"/>
              </a:lnSpc>
              <a:spcBef>
                <a:spcPts val="0"/>
              </a:spcBef>
              <a:buClr>
                <a:srgbClr val="A5A5A5"/>
              </a:buClr>
              <a:buFont typeface="Arial" panose="020B0604020202020204" pitchFamily="34" charset="0"/>
              <a:buChar char="​"/>
              <a:defRPr sz="3200" b="1">
                <a:solidFill>
                  <a:srgbClr val="45A649"/>
                </a:solidFill>
              </a:defRPr>
            </a:lvl1pPr>
            <a:lvl2pPr marL="0" indent="0">
              <a:lnSpc>
                <a:spcPct val="100000"/>
              </a:lnSpc>
              <a:spcBef>
                <a:spcPts val="0"/>
              </a:spcBef>
              <a:buClr>
                <a:srgbClr val="A5A5A5"/>
              </a:buClr>
              <a:buFont typeface="Arial" panose="020B0604020202020204" pitchFamily="34" charset="0"/>
              <a:buChar char="​"/>
              <a:defRPr sz="4000" b="1">
                <a:solidFill>
                  <a:srgbClr val="45A649"/>
                </a:solidFill>
              </a:defRPr>
            </a:lvl2pPr>
            <a:lvl3pPr marL="0" indent="0">
              <a:lnSpc>
                <a:spcPct val="100000"/>
              </a:lnSpc>
              <a:spcBef>
                <a:spcPts val="0"/>
              </a:spcBef>
              <a:buClr>
                <a:srgbClr val="A5A5A5"/>
              </a:buClr>
              <a:buFont typeface="Arial" panose="020B0604020202020204" pitchFamily="34" charset="0"/>
              <a:buChar char="​"/>
              <a:defRPr sz="4000" b="1">
                <a:solidFill>
                  <a:srgbClr val="45A649"/>
                </a:solidFill>
              </a:defRPr>
            </a:lvl3pPr>
            <a:lvl4pPr marL="0" indent="0">
              <a:lnSpc>
                <a:spcPct val="100000"/>
              </a:lnSpc>
              <a:spcBef>
                <a:spcPts val="0"/>
              </a:spcBef>
              <a:buClr>
                <a:srgbClr val="A5A5A5"/>
              </a:buClr>
              <a:buFont typeface="Arial" panose="020B0604020202020204" pitchFamily="34" charset="0"/>
              <a:buChar char="​"/>
              <a:defRPr sz="4000" b="1">
                <a:solidFill>
                  <a:srgbClr val="45A649"/>
                </a:solidFill>
              </a:defRPr>
            </a:lvl4pPr>
            <a:lvl5pPr marL="0" indent="0">
              <a:lnSpc>
                <a:spcPct val="100000"/>
              </a:lnSpc>
              <a:spcBef>
                <a:spcPts val="0"/>
              </a:spcBef>
              <a:buClr>
                <a:srgbClr val="A5A5A5"/>
              </a:buClr>
              <a:buFont typeface="Arial" panose="020B0604020202020204" pitchFamily="34" charset="0"/>
              <a:buChar char="​"/>
              <a:defRPr sz="4000" b="1">
                <a:solidFill>
                  <a:srgbClr val="45A649"/>
                </a:solidFill>
              </a:defRPr>
            </a:lvl5pPr>
            <a:lvl6pPr marL="1143000" indent="-228600">
              <a:lnSpc>
                <a:spcPct val="100000"/>
              </a:lnSpc>
              <a:spcBef>
                <a:spcPts val="600"/>
              </a:spcBef>
              <a:buClr>
                <a:srgbClr val="A5A5A5"/>
              </a:buClr>
              <a:buFont typeface="Arial" panose="020B0604020202020204" pitchFamily="34" charset="0"/>
              <a:buChar char="•"/>
            </a:lvl6pPr>
            <a:lvl7pPr marL="1143000" indent="-228600">
              <a:lnSpc>
                <a:spcPct val="100000"/>
              </a:lnSpc>
              <a:spcBef>
                <a:spcPts val="600"/>
              </a:spcBef>
              <a:buClr>
                <a:srgbClr val="A5A5A5"/>
              </a:buClr>
              <a:buFont typeface="Arial" panose="020B0604020202020204" pitchFamily="34" charset="0"/>
              <a:buChar char="•"/>
            </a:lvl7pPr>
            <a:lvl8pPr marL="1143000" indent="-228600">
              <a:lnSpc>
                <a:spcPct val="100000"/>
              </a:lnSpc>
              <a:spcBef>
                <a:spcPts val="600"/>
              </a:spcBef>
              <a:buClr>
                <a:srgbClr val="A5A5A5"/>
              </a:buClr>
              <a:buFont typeface="Arial" panose="020B0604020202020204" pitchFamily="34" charset="0"/>
              <a:buChar char="•"/>
            </a:lvl8pPr>
            <a:lvl9pPr marL="1143000" indent="-228600">
              <a:lnSpc>
                <a:spcPct val="100000"/>
              </a:lnSpc>
              <a:spcBef>
                <a:spcPts val="600"/>
              </a:spcBef>
              <a:buClr>
                <a:srgbClr val="A5A5A5"/>
              </a:buClr>
              <a:buFont typeface="Arial" panose="020B0604020202020204" pitchFamily="34" charset="0"/>
              <a:buChar char="•"/>
            </a:lvl9pPr>
          </a:lstStyle>
          <a:p>
            <a:r>
              <a:rPr lang="en-AU" dirty="0"/>
              <a:t>bit.ly/EVG2023feedback </a:t>
            </a:r>
          </a:p>
          <a:p>
            <a:endParaRPr lang="en-AU" dirty="0"/>
          </a:p>
        </p:txBody>
      </p:sp>
    </p:spTree>
    <p:extLst>
      <p:ext uri="{BB962C8B-B14F-4D97-AF65-F5344CB8AC3E}">
        <p14:creationId xmlns:p14="http://schemas.microsoft.com/office/powerpoint/2010/main" val="313728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7711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10.xml><?xml version="1.0" encoding="utf-8"?>
<p:tagLst xmlns:a="http://schemas.openxmlformats.org/drawingml/2006/main" xmlns:r="http://schemas.openxmlformats.org/officeDocument/2006/relationships" xmlns:p="http://schemas.openxmlformats.org/presentationml/2006/main">
  <p:tag name="MM_SLIDE_TYPE" val="6"/>
</p:tagLst>
</file>

<file path=ppt/tags/tag11.xml><?xml version="1.0" encoding="utf-8"?>
<p:tagLst xmlns:a="http://schemas.openxmlformats.org/drawingml/2006/main" xmlns:r="http://schemas.openxmlformats.org/officeDocument/2006/relationships" xmlns:p="http://schemas.openxmlformats.org/presentationml/2006/main">
  <p:tag name="MM_SLIDE_TYPE" val="6"/>
</p:tagLst>
</file>

<file path=ppt/tags/tag12.xml><?xml version="1.0" encoding="utf-8"?>
<p:tagLst xmlns:a="http://schemas.openxmlformats.org/drawingml/2006/main" xmlns:r="http://schemas.openxmlformats.org/officeDocument/2006/relationships" xmlns:p="http://schemas.openxmlformats.org/presentationml/2006/main">
  <p:tag name="MM_SLIDE_TYPE" val="6"/>
</p:tagLst>
</file>

<file path=ppt/tags/tag13.xml><?xml version="1.0" encoding="utf-8"?>
<p:tagLst xmlns:a="http://schemas.openxmlformats.org/drawingml/2006/main" xmlns:r="http://schemas.openxmlformats.org/officeDocument/2006/relationships" xmlns:p="http://schemas.openxmlformats.org/presentationml/2006/main">
  <p:tag name="MM_SLIDE_TYPE" val="6"/>
</p:tagLst>
</file>

<file path=ppt/tags/tag14.xml><?xml version="1.0" encoding="utf-8"?>
<p:tagLst xmlns:a="http://schemas.openxmlformats.org/drawingml/2006/main" xmlns:r="http://schemas.openxmlformats.org/officeDocument/2006/relationships" xmlns:p="http://schemas.openxmlformats.org/presentationml/2006/main">
  <p:tag name="MM_SLIDE_TYPE" val="6"/>
</p:tagLst>
</file>

<file path=ppt/tags/tag15.xml><?xml version="1.0" encoding="utf-8"?>
<p:tagLst xmlns:a="http://schemas.openxmlformats.org/drawingml/2006/main" xmlns:r="http://schemas.openxmlformats.org/officeDocument/2006/relationships" xmlns:p="http://schemas.openxmlformats.org/presentationml/2006/main">
  <p:tag name="MM_SLIDE_TYPE" val="6"/>
</p:tagLst>
</file>

<file path=ppt/tags/tag16.xml><?xml version="1.0" encoding="utf-8"?>
<p:tagLst xmlns:a="http://schemas.openxmlformats.org/drawingml/2006/main" xmlns:r="http://schemas.openxmlformats.org/officeDocument/2006/relationships" xmlns:p="http://schemas.openxmlformats.org/presentationml/2006/main">
  <p:tag name="MM_SLIDE_TYPE" val="6"/>
</p:tagLst>
</file>

<file path=ppt/tags/tag17.xml><?xml version="1.0" encoding="utf-8"?>
<p:tagLst xmlns:a="http://schemas.openxmlformats.org/drawingml/2006/main" xmlns:r="http://schemas.openxmlformats.org/officeDocument/2006/relationships" xmlns:p="http://schemas.openxmlformats.org/presentationml/2006/main">
  <p:tag name="THEMEID" val="1"/>
</p:tagLst>
</file>

<file path=ppt/tags/tag18.xml><?xml version="1.0" encoding="utf-8"?>
<p:tagLst xmlns:a="http://schemas.openxmlformats.org/drawingml/2006/main" xmlns:r="http://schemas.openxmlformats.org/officeDocument/2006/relationships" xmlns:p="http://schemas.openxmlformats.org/presentationml/2006/main">
  <p:tag name="THEMEIDC" val="1"/>
</p:tagLst>
</file>

<file path=ppt/tags/tag19.xml><?xml version="1.0" encoding="utf-8"?>
<p:tagLst xmlns:a="http://schemas.openxmlformats.org/drawingml/2006/main" xmlns:r="http://schemas.openxmlformats.org/officeDocument/2006/relationships" xmlns:p="http://schemas.openxmlformats.org/presentationml/2006/main">
  <p:tag name="THEMEID" val="2"/>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20.xml><?xml version="1.0" encoding="utf-8"?>
<p:tagLst xmlns:a="http://schemas.openxmlformats.org/drawingml/2006/main" xmlns:r="http://schemas.openxmlformats.org/officeDocument/2006/relationships" xmlns:p="http://schemas.openxmlformats.org/presentationml/2006/main">
  <p:tag name="THEMEIDC" val="2"/>
</p:tagLst>
</file>

<file path=ppt/tags/tag21.xml><?xml version="1.0" encoding="utf-8"?>
<p:tagLst xmlns:a="http://schemas.openxmlformats.org/drawingml/2006/main" xmlns:r="http://schemas.openxmlformats.org/officeDocument/2006/relationships" xmlns:p="http://schemas.openxmlformats.org/presentationml/2006/main">
  <p:tag name="THEMEID" val="3"/>
</p:tagLst>
</file>

<file path=ppt/tags/tag22.xml><?xml version="1.0" encoding="utf-8"?>
<p:tagLst xmlns:a="http://schemas.openxmlformats.org/drawingml/2006/main" xmlns:r="http://schemas.openxmlformats.org/officeDocument/2006/relationships" xmlns:p="http://schemas.openxmlformats.org/presentationml/2006/main">
  <p:tag name="THEMEIDC" val="3"/>
</p:tagLst>
</file>

<file path=ppt/tags/tag23.xml><?xml version="1.0" encoding="utf-8"?>
<p:tagLst xmlns:a="http://schemas.openxmlformats.org/drawingml/2006/main" xmlns:r="http://schemas.openxmlformats.org/officeDocument/2006/relationships" xmlns:p="http://schemas.openxmlformats.org/presentationml/2006/main">
  <p:tag name="THEMEID" val="4"/>
</p:tagLst>
</file>

<file path=ppt/tags/tag24.xml><?xml version="1.0" encoding="utf-8"?>
<p:tagLst xmlns:a="http://schemas.openxmlformats.org/drawingml/2006/main" xmlns:r="http://schemas.openxmlformats.org/officeDocument/2006/relationships" xmlns:p="http://schemas.openxmlformats.org/presentationml/2006/main">
  <p:tag name="THEMEIDC" val="4"/>
</p:tagLst>
</file>

<file path=ppt/tags/tag25.xml><?xml version="1.0" encoding="utf-8"?>
<p:tagLst xmlns:a="http://schemas.openxmlformats.org/drawingml/2006/main" xmlns:r="http://schemas.openxmlformats.org/officeDocument/2006/relationships" xmlns:p="http://schemas.openxmlformats.org/presentationml/2006/main">
  <p:tag name="THEMEIDC" val="5"/>
</p:tagLst>
</file>

<file path=ppt/tags/tag26.xml><?xml version="1.0" encoding="utf-8"?>
<p:tagLst xmlns:a="http://schemas.openxmlformats.org/drawingml/2006/main" xmlns:r="http://schemas.openxmlformats.org/officeDocument/2006/relationships" xmlns:p="http://schemas.openxmlformats.org/presentationml/2006/main">
  <p:tag name="THEMEIDC" val="6"/>
</p:tagLst>
</file>

<file path=ppt/tags/tag27.xml><?xml version="1.0" encoding="utf-8"?>
<p:tagLst xmlns:a="http://schemas.openxmlformats.org/drawingml/2006/main" xmlns:r="http://schemas.openxmlformats.org/officeDocument/2006/relationships" xmlns:p="http://schemas.openxmlformats.org/presentationml/2006/main">
  <p:tag name="THEMEIDC" val="7"/>
</p:tagLst>
</file>

<file path=ppt/tags/tag28.xml><?xml version="1.0" encoding="utf-8"?>
<p:tagLst xmlns:a="http://schemas.openxmlformats.org/drawingml/2006/main" xmlns:r="http://schemas.openxmlformats.org/officeDocument/2006/relationships" xmlns:p="http://schemas.openxmlformats.org/presentationml/2006/main">
  <p:tag name="THEMEIDC" val="8"/>
</p:tagLst>
</file>

<file path=ppt/tags/tag29.xml><?xml version="1.0" encoding="utf-8"?>
<p:tagLst xmlns:a="http://schemas.openxmlformats.org/drawingml/2006/main" xmlns:r="http://schemas.openxmlformats.org/officeDocument/2006/relationships" xmlns:p="http://schemas.openxmlformats.org/presentationml/2006/main">
  <p:tag name="THEMEIDC" val="9"/>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30.xml><?xml version="1.0" encoding="utf-8"?>
<p:tagLst xmlns:a="http://schemas.openxmlformats.org/drawingml/2006/main" xmlns:r="http://schemas.openxmlformats.org/officeDocument/2006/relationships" xmlns:p="http://schemas.openxmlformats.org/presentationml/2006/main">
  <p:tag name="THEMEIDC" val="10"/>
</p:tagLst>
</file>

<file path=ppt/tags/tag31.xml><?xml version="1.0" encoding="utf-8"?>
<p:tagLst xmlns:a="http://schemas.openxmlformats.org/drawingml/2006/main" xmlns:r="http://schemas.openxmlformats.org/officeDocument/2006/relationships" xmlns:p="http://schemas.openxmlformats.org/presentationml/2006/main">
  <p:tag name="THEMEID" val="11"/>
</p:tagLst>
</file>

<file path=ppt/tags/tag32.xml><?xml version="1.0" encoding="utf-8"?>
<p:tagLst xmlns:a="http://schemas.openxmlformats.org/drawingml/2006/main" xmlns:r="http://schemas.openxmlformats.org/officeDocument/2006/relationships" xmlns:p="http://schemas.openxmlformats.org/presentationml/2006/main">
  <p:tag name="THEMEIDC" val="11"/>
</p:tagLst>
</file>

<file path=ppt/tags/tag33.xml><?xml version="1.0" encoding="utf-8"?>
<p:tagLst xmlns:a="http://schemas.openxmlformats.org/drawingml/2006/main" xmlns:r="http://schemas.openxmlformats.org/officeDocument/2006/relationships" xmlns:p="http://schemas.openxmlformats.org/presentationml/2006/main">
  <p:tag name="THEMEID" val="12"/>
</p:tagLst>
</file>

<file path=ppt/tags/tag34.xml><?xml version="1.0" encoding="utf-8"?>
<p:tagLst xmlns:a="http://schemas.openxmlformats.org/drawingml/2006/main" xmlns:r="http://schemas.openxmlformats.org/officeDocument/2006/relationships" xmlns:p="http://schemas.openxmlformats.org/presentationml/2006/main">
  <p:tag name="THEMEIDC" val="12"/>
</p:tagLst>
</file>

<file path=ppt/tags/tag35.xml><?xml version="1.0" encoding="utf-8"?>
<p:tagLst xmlns:a="http://schemas.openxmlformats.org/drawingml/2006/main" xmlns:r="http://schemas.openxmlformats.org/officeDocument/2006/relationships" xmlns:p="http://schemas.openxmlformats.org/presentationml/2006/main">
  <p:tag name="THEMEID" val="5"/>
</p:tagLst>
</file>

<file path=ppt/tags/tag36.xml><?xml version="1.0" encoding="utf-8"?>
<p:tagLst xmlns:a="http://schemas.openxmlformats.org/drawingml/2006/main" xmlns:r="http://schemas.openxmlformats.org/officeDocument/2006/relationships" xmlns:p="http://schemas.openxmlformats.org/presentationml/2006/main">
  <p:tag name="THEMEID" val="6"/>
</p:tagLst>
</file>

<file path=ppt/tags/tag37.xml><?xml version="1.0" encoding="utf-8"?>
<p:tagLst xmlns:a="http://schemas.openxmlformats.org/drawingml/2006/main" xmlns:r="http://schemas.openxmlformats.org/officeDocument/2006/relationships" xmlns:p="http://schemas.openxmlformats.org/presentationml/2006/main">
  <p:tag name="THEMEID" val="7"/>
</p:tagLst>
</file>

<file path=ppt/tags/tag38.xml><?xml version="1.0" encoding="utf-8"?>
<p:tagLst xmlns:a="http://schemas.openxmlformats.org/drawingml/2006/main" xmlns:r="http://schemas.openxmlformats.org/officeDocument/2006/relationships" xmlns:p="http://schemas.openxmlformats.org/presentationml/2006/main">
  <p:tag name="THEMEID" val="8"/>
</p:tagLst>
</file>

<file path=ppt/tags/tag39.xml><?xml version="1.0" encoding="utf-8"?>
<p:tagLst xmlns:a="http://schemas.openxmlformats.org/drawingml/2006/main" xmlns:r="http://schemas.openxmlformats.org/officeDocument/2006/relationships" xmlns:p="http://schemas.openxmlformats.org/presentationml/2006/main">
  <p:tag name="THEMEID" val="10"/>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40.xml><?xml version="1.0" encoding="utf-8"?>
<p:tagLst xmlns:a="http://schemas.openxmlformats.org/drawingml/2006/main" xmlns:r="http://schemas.openxmlformats.org/officeDocument/2006/relationships" xmlns:p="http://schemas.openxmlformats.org/presentationml/2006/main">
  <p:tag name="THEMEID" val="10"/>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Excel Summit South 2019">
  <a:themeElements>
    <a:clrScheme name="ESS 2020">
      <a:dk1>
        <a:sysClr val="windowText" lastClr="000000"/>
      </a:dk1>
      <a:lt1>
        <a:sysClr val="window" lastClr="FFFFFF"/>
      </a:lt1>
      <a:dk2>
        <a:srgbClr val="45A649"/>
      </a:dk2>
      <a:lt2>
        <a:srgbClr val="E7E6E6"/>
      </a:lt2>
      <a:accent1>
        <a:srgbClr val="0E6B37"/>
      </a:accent1>
      <a:accent2>
        <a:srgbClr val="89C549"/>
      </a:accent2>
      <a:accent3>
        <a:srgbClr val="168BA2"/>
      </a:accent3>
      <a:accent4>
        <a:srgbClr val="48BFA4"/>
      </a:accent4>
      <a:accent5>
        <a:srgbClr val="F18F01"/>
      </a:accent5>
      <a:accent6>
        <a:srgbClr val="8A8A8A"/>
      </a:accent6>
      <a:hlink>
        <a:srgbClr val="45A649"/>
      </a:hlink>
      <a:folHlink>
        <a:srgbClr val="8A8A8A"/>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800" dirty="0" err="1" smtClean="0"/>
        </a:defPPr>
      </a:lstStyle>
    </a:txDef>
  </a:objectDefaults>
  <a:extraClrSchemeLst/>
  <a:extLst>
    <a:ext uri="{05A4C25C-085E-4340-85A3-A5531E510DB2}">
      <thm15:themeFamily xmlns:thm15="http://schemas.microsoft.com/office/thememl/2012/main" name="ESS 2019 v5.potx" id="{BDBBD7ED-43D7-450C-A778-8751BEF0CADF}" vid="{BBF3D3EA-9838-4943-BE0F-428C1020F3F6}"/>
    </a:ext>
  </a:extLst>
</a:theme>
</file>

<file path=ppt/theme/theme2.xml><?xml version="1.0" encoding="utf-8"?>
<a:theme xmlns:a="http://schemas.openxmlformats.org/drawingml/2006/main" name="Office Theme">
  <a:themeElements>
    <a:clrScheme name="ESS 2020">
      <a:dk1>
        <a:sysClr val="windowText" lastClr="000000"/>
      </a:dk1>
      <a:lt1>
        <a:sysClr val="window" lastClr="FFFFFF"/>
      </a:lt1>
      <a:dk2>
        <a:srgbClr val="45A649"/>
      </a:dk2>
      <a:lt2>
        <a:srgbClr val="E7E6E6"/>
      </a:lt2>
      <a:accent1>
        <a:srgbClr val="0E6B37"/>
      </a:accent1>
      <a:accent2>
        <a:srgbClr val="89C549"/>
      </a:accent2>
      <a:accent3>
        <a:srgbClr val="168BA2"/>
      </a:accent3>
      <a:accent4>
        <a:srgbClr val="48BFA4"/>
      </a:accent4>
      <a:accent5>
        <a:srgbClr val="F18F01"/>
      </a:accent5>
      <a:accent6>
        <a:srgbClr val="8A8A8A"/>
      </a:accent6>
      <a:hlink>
        <a:srgbClr val="45A649"/>
      </a:hlink>
      <a:folHlink>
        <a:srgbClr val="8A8A8A"/>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8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SS 2020">
      <a:dk1>
        <a:sysClr val="windowText" lastClr="000000"/>
      </a:dk1>
      <a:lt1>
        <a:sysClr val="window" lastClr="FFFFFF"/>
      </a:lt1>
      <a:dk2>
        <a:srgbClr val="45A649"/>
      </a:dk2>
      <a:lt2>
        <a:srgbClr val="E7E6E6"/>
      </a:lt2>
      <a:accent1>
        <a:srgbClr val="0E6B37"/>
      </a:accent1>
      <a:accent2>
        <a:srgbClr val="89C549"/>
      </a:accent2>
      <a:accent3>
        <a:srgbClr val="168BA2"/>
      </a:accent3>
      <a:accent4>
        <a:srgbClr val="48BFA4"/>
      </a:accent4>
      <a:accent5>
        <a:srgbClr val="F18F01"/>
      </a:accent5>
      <a:accent6>
        <a:srgbClr val="8A8A8A"/>
      </a:accent6>
      <a:hlink>
        <a:srgbClr val="45A649"/>
      </a:hlink>
      <a:folHlink>
        <a:srgbClr val="8A8A8A"/>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8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FE75ECA439A049B41314814B7E4B57" ma:contentTypeVersion="16" ma:contentTypeDescription="Create a new document." ma:contentTypeScope="" ma:versionID="494508ebd4a3a05daa041fe618f41ef2">
  <xsd:schema xmlns:xsd="http://www.w3.org/2001/XMLSchema" xmlns:xs="http://www.w3.org/2001/XMLSchema" xmlns:p="http://schemas.microsoft.com/office/2006/metadata/properties" xmlns:ns2="ff58d06b-05e3-4c65-85ba-22cd93c7683f" xmlns:ns3="ac914b5e-6dd4-4de9-b905-57df3d54023d" targetNamespace="http://schemas.microsoft.com/office/2006/metadata/properties" ma:root="true" ma:fieldsID="7b5e71be2087c237b96495c3d5aaf0da" ns2:_="" ns3:_="">
    <xsd:import namespace="ff58d06b-05e3-4c65-85ba-22cd93c7683f"/>
    <xsd:import namespace="ac914b5e-6dd4-4de9-b905-57df3d54023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58d06b-05e3-4c65-85ba-22cd93c768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a3f6a92-6300-485e-b0cc-b70aa89c14b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914b5e-6dd4-4de9-b905-57df3d54023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0b4198c-4b14-49cc-8beb-9042bcb4eee8}" ma:internalName="TaxCatchAll" ma:showField="CatchAllData" ma:web="ac914b5e-6dd4-4de9-b905-57df3d5402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f58d06b-05e3-4c65-85ba-22cd93c7683f">
      <Terms xmlns="http://schemas.microsoft.com/office/infopath/2007/PartnerControls"/>
    </lcf76f155ced4ddcb4097134ff3c332f>
    <TaxCatchAll xmlns="ac914b5e-6dd4-4de9-b905-57df3d54023d" xsi:nil="true"/>
  </documentManagement>
</p:properties>
</file>

<file path=customXml/itemProps1.xml><?xml version="1.0" encoding="utf-8"?>
<ds:datastoreItem xmlns:ds="http://schemas.openxmlformats.org/officeDocument/2006/customXml" ds:itemID="{C9DC474D-A609-42AC-AB06-83C2AD378394}">
  <ds:schemaRefs>
    <ds:schemaRef ds:uri="ac914b5e-6dd4-4de9-b905-57df3d54023d"/>
    <ds:schemaRef ds:uri="ff58d06b-05e3-4c65-85ba-22cd93c768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D080784-8DEA-4102-AF10-5EC780273F98}">
  <ds:schemaRefs>
    <ds:schemaRef ds:uri="http://schemas.microsoft.com/sharepoint/v3/contenttype/forms"/>
  </ds:schemaRefs>
</ds:datastoreItem>
</file>

<file path=customXml/itemProps3.xml><?xml version="1.0" encoding="utf-8"?>
<ds:datastoreItem xmlns:ds="http://schemas.openxmlformats.org/officeDocument/2006/customXml" ds:itemID="{20DA91B6-111E-41CA-928A-475C3523CC8F}">
  <ds:schemaRefs>
    <ds:schemaRef ds:uri="ac914b5e-6dd4-4de9-b905-57df3d54023d"/>
    <ds:schemaRef ds:uri="ff58d06b-05e3-4c65-85ba-22cd93c7683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ESS 2019</Template>
  <TotalTime>2590</TotalTime>
  <Words>267</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Franklin Gothic Book</vt:lpstr>
      <vt:lpstr>Franklin Gothic Medium</vt:lpstr>
      <vt:lpstr>Segoe UI</vt:lpstr>
      <vt:lpstr>Excel Summit South 2019</vt:lpstr>
      <vt:lpstr>Presentation title here</vt:lpstr>
      <vt:lpstr>Bacon ipsum dolor amet beef ribs</vt:lpstr>
      <vt:lpstr>Use section headers for new topics, section breaks, or statements</vt:lpstr>
      <vt:lpstr>Ball tip porchetta lorem sed excepteur nostrud ham hock aliquip dolor fatback kielbasa</vt:lpstr>
      <vt:lpstr>Use large content right layout when needed for more vertical content</vt:lpstr>
      <vt:lpstr>Color palette</vt:lpstr>
      <vt:lpstr>Required last slides</vt:lpstr>
      <vt:lpstr>PowerPoint Presentation</vt:lpstr>
      <vt:lpstr>PowerPoint Presentation</vt:lpstr>
      <vt:lpstr>Optional Last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more effective charts</dc:title>
  <dc:creator>echo swinford</dc:creator>
  <cp:lastModifiedBy>Henrique de Albuquerque</cp:lastModifiedBy>
  <cp:revision>75</cp:revision>
  <dcterms:created xsi:type="dcterms:W3CDTF">2019-07-11T15:57:10Z</dcterms:created>
  <dcterms:modified xsi:type="dcterms:W3CDTF">2023-08-15T00:32:52Z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2838141</vt:lpwstr>
  </property>
  <property fmtid="{D5CDD505-2E9C-101B-9397-08002B2CF9AE}" pid="3" name="NXPowerLiteSettings">
    <vt:lpwstr>C9000AA0054001</vt:lpwstr>
  </property>
  <property fmtid="{D5CDD505-2E9C-101B-9397-08002B2CF9AE}" pid="4" name="NXPowerLiteVersion">
    <vt:lpwstr>D8.0.1</vt:lpwstr>
  </property>
  <property fmtid="{D5CDD505-2E9C-101B-9397-08002B2CF9AE}" pid="5" name="ContentTypeId">
    <vt:lpwstr>0x01010015FE75ECA439A049B41314814B7E4B57</vt:lpwstr>
  </property>
  <property fmtid="{D5CDD505-2E9C-101B-9397-08002B2CF9AE}" pid="6" name="MediaServiceImageTags">
    <vt:lpwstr/>
  </property>
</Properties>
</file>