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9" r:id="rId6"/>
    <p:sldId id="267" r:id="rId7"/>
    <p:sldId id="260" r:id="rId8"/>
    <p:sldId id="261" r:id="rId9"/>
    <p:sldId id="259" r:id="rId10"/>
    <p:sldId id="265" r:id="rId11"/>
    <p:sldId id="263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6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1456-E089-4955-B7CE-7091B6A91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9E11F-2999-41F3-9202-425831A9C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22D1-0BB4-4D35-84A1-7DB2831E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319E-A43A-4AAC-B3EF-C6A3E6752A4F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2CCEF-FCCB-4C62-AD39-47AC6DB4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4D28-BEE6-497B-87C6-962870C5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1D0-798C-424D-AF9B-C931C570A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67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4B4D-00AD-4AF7-8E35-445EDE7E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3A0F-AF58-4EAA-A052-BE6CE7881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FBA52-2974-465D-AD34-FB78D487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319E-A43A-4AAC-B3EF-C6A3E6752A4F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0D100-BDE5-4401-8755-14B82E6D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ED20-600E-4980-91E0-7486A89E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1D0-798C-424D-AF9B-C931C570A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67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C0E7D-071C-4B1E-99C5-CCA8D387C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D6D12-4103-4541-8440-C4B2248F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3FD70-C928-424C-81A8-F99D8763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319E-A43A-4AAC-B3EF-C6A3E6752A4F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FAEC-30F1-45F1-A0D0-A921E768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8EEE-20A7-4E57-B3B6-C48231A7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1D0-798C-424D-AF9B-C931C570A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30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972D-70E6-427A-8992-9C88B749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FCD2-E864-4798-B85F-552347E8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C087-29A2-4679-BD3A-DA89EC11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319E-A43A-4AAC-B3EF-C6A3E6752A4F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8C0B-8B81-4409-AE6C-D0663800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7EE3-A7D2-46B3-B0AE-6786FDA0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1D0-798C-424D-AF9B-C931C570A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93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9F7B-4C51-4FA1-BD9A-4CC8FAFB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639C0-373E-4B10-B282-CB9C2AAC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0483-4FAC-4605-8F8B-002D0648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319E-A43A-4AAC-B3EF-C6A3E6752A4F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2AB2-90E0-4ACE-922F-33C22002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B13B-11F3-468A-8838-F9760E76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1D0-798C-424D-AF9B-C931C570A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71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9CC7-A84A-4E06-A106-634470A3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9FE1-6FA9-4EBE-8E90-6E7D286E1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7798D-90CE-4A04-9994-4252D6402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5E183-FD20-4023-BEC6-52F172C1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319E-A43A-4AAC-B3EF-C6A3E6752A4F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D684D-6672-4805-AC02-C594558D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DC8A3-0D48-4E50-A08A-E0B50C5E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1D0-798C-424D-AF9B-C931C570A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98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31D1-F4EB-40A1-8C9F-7ACA83EE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EC072-3FF2-460A-8B73-E8BD4598D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0E5BF-FEE3-4648-98FA-8CD20DF68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399A-5D78-4D05-921F-74F682BDA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D75F1-00DD-4BF3-8B9F-1D9A3FF67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09435-0AD6-4A9A-9433-742FEB42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319E-A43A-4AAC-B3EF-C6A3E6752A4F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9B8A1-51E8-45AA-805E-7D1143FB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FBB61-C2ED-4D01-8BE8-8C28F45D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1D0-798C-424D-AF9B-C931C570A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74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8336-6CDD-46DB-8E91-4B160D1A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12570-7B20-407E-9C6A-D8887C78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319E-A43A-4AAC-B3EF-C6A3E6752A4F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E5BA-43C9-429A-931A-2D3346A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BA634-FEE7-4DDF-BF74-53FEC461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1D0-798C-424D-AF9B-C931C570A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98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3C6AA-EB4A-4939-8C26-1CF91755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319E-A43A-4AAC-B3EF-C6A3E6752A4F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BCF01-16E0-4192-B44A-C213220E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0181-C963-4CF0-A02D-30E5077D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1D0-798C-424D-AF9B-C931C570A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64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6BA4-DDD3-4471-BB9C-6D2B562F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985A-4707-4102-BCD8-1D78C261F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15C32-38D2-4765-9A59-3D7CC8C64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1F85B-9085-44DC-9015-FB2B8944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319E-A43A-4AAC-B3EF-C6A3E6752A4F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77B6-C96E-45D7-95EF-96AB618A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B07B-B1C9-4414-99F4-B307700D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1D0-798C-424D-AF9B-C931C570A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71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3A8B-C19E-4B0E-BD84-CB55360B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7B49B-0CE6-45D8-B0CE-F8B357579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B7423-5005-40D6-B72C-F1AE88EB5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389D4-822D-498C-8F5B-6CF33924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319E-A43A-4AAC-B3EF-C6A3E6752A4F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526D4-467C-49C0-88B8-566A1F0C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C7AEC-4F59-4BF8-A43C-180C028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31D0-798C-424D-AF9B-C931C570A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40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3D777-5E7F-43DF-9659-20140B4E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1674-F571-41C9-9F9E-AE3C31A6F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E696-6FA9-41AF-8EFB-AE4222E8C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319E-A43A-4AAC-B3EF-C6A3E6752A4F}" type="datetimeFigureOut">
              <a:rPr lang="en-AU" smtClean="0"/>
              <a:t>11/07/2019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9ED8-0B9A-4FB4-B966-1E9C2E06F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169B-13FE-461B-B590-F6D9832B1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31D0-798C-424D-AF9B-C931C570AE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93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E31210-4114-4512-BE9F-BCF00E580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7"/>
          <a:stretch/>
        </p:blipFill>
        <p:spPr>
          <a:xfrm>
            <a:off x="332948" y="1175064"/>
            <a:ext cx="11356063" cy="426022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A1FAEA-E954-46DD-AF4D-1F45982A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52500" y="7937"/>
            <a:ext cx="9144000" cy="1655762"/>
          </a:xfrm>
        </p:spPr>
        <p:txBody>
          <a:bodyPr/>
          <a:lstStyle/>
          <a:p>
            <a:r>
              <a:rPr lang="en-AU" dirty="0">
                <a:latin typeface="Eras Demi ITC" panose="020B0805030504020804" pitchFamily="34" charset="0"/>
              </a:rPr>
              <a:t>Gabriel, Hannah, Ahmed, Frank, Belinda, Aaron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1819218-57B7-423F-B938-7D36AD2BA0A4}"/>
              </a:ext>
            </a:extLst>
          </p:cNvPr>
          <p:cNvSpPr txBox="1">
            <a:spLocks/>
          </p:cNvSpPr>
          <p:nvPr/>
        </p:nvSpPr>
        <p:spPr>
          <a:xfrm>
            <a:off x="3048000" y="5033648"/>
            <a:ext cx="9144000" cy="64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latin typeface="Eras Demi ITC" panose="020B0805030504020804" pitchFamily="34" charset="0"/>
              </a:rPr>
              <a:t>By An Pai Technologies. The only technology.</a:t>
            </a:r>
          </a:p>
        </p:txBody>
      </p:sp>
    </p:spTree>
    <p:extLst>
      <p:ext uri="{BB962C8B-B14F-4D97-AF65-F5344CB8AC3E}">
        <p14:creationId xmlns:p14="http://schemas.microsoft.com/office/powerpoint/2010/main" val="361531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CE4D-2D46-4A17-9844-4A5578B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Eras Demi ITC" panose="020B0805030504020804" pitchFamily="34" charset="0"/>
              </a:rPr>
              <a:t>The UI design vs what we actually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3E9E-0118-4E39-BA89-BF9850AA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Show examples of what we wanted the app to look like and how it turned out in the end</a:t>
            </a:r>
          </a:p>
          <a:p>
            <a:r>
              <a:rPr lang="en-AU" dirty="0"/>
              <a:t>Screen shots of the application</a:t>
            </a:r>
          </a:p>
          <a:p>
            <a:r>
              <a:rPr lang="en-AU" dirty="0"/>
              <a:t>Flow diagrams and maybe a list of pages that we have and examples of each -&gt; show an example log in (discuss features like how the email address has to be valid and the password has to be a specific length)</a:t>
            </a:r>
          </a:p>
          <a:p>
            <a:r>
              <a:rPr lang="en-AU" dirty="0"/>
              <a:t>Discuss features 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709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CE4D-2D46-4A17-9844-4A5578B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Eras Demi ITC" panose="020B0805030504020804" pitchFamily="34" charset="0"/>
              </a:rPr>
              <a:t>Application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3E9E-0118-4E39-BA89-BF9850AA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Have a specific step by step demo and discuss as we go along</a:t>
            </a:r>
          </a:p>
          <a:p>
            <a:r>
              <a:rPr lang="en-AU" dirty="0"/>
              <a:t>Login in page -&gt; show the login in steps and the register steps</a:t>
            </a:r>
          </a:p>
          <a:p>
            <a:r>
              <a:rPr lang="en-AU" dirty="0"/>
              <a:t>Home page -&gt; show the different restaurants</a:t>
            </a:r>
          </a:p>
          <a:p>
            <a:r>
              <a:rPr lang="en-AU" dirty="0"/>
              <a:t>Restaurant -&gt; show the restaurant page and if possible make a review and leave a rating</a:t>
            </a:r>
          </a:p>
          <a:p>
            <a:r>
              <a:rPr lang="en-AU" dirty="0"/>
              <a:t>Show the profile page if implemented</a:t>
            </a:r>
          </a:p>
        </p:txBody>
      </p:sp>
    </p:spTree>
    <p:extLst>
      <p:ext uri="{BB962C8B-B14F-4D97-AF65-F5344CB8AC3E}">
        <p14:creationId xmlns:p14="http://schemas.microsoft.com/office/powerpoint/2010/main" val="131237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CE4D-2D46-4A17-9844-4A5578B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Eras Demi ITC" panose="020B0805030504020804" pitchFamily="34" charset="0"/>
              </a:rPr>
              <a:t>What do we have planned for the 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3E9E-0118-4E39-BA89-BF9850AA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Filters</a:t>
            </a:r>
          </a:p>
          <a:p>
            <a:r>
              <a:rPr lang="en-AU" dirty="0"/>
              <a:t>Settings</a:t>
            </a:r>
          </a:p>
          <a:p>
            <a:r>
              <a:rPr lang="en-AU" dirty="0"/>
              <a:t>Likes and dislikes</a:t>
            </a:r>
          </a:p>
          <a:p>
            <a:r>
              <a:rPr lang="en-AU" dirty="0"/>
              <a:t>Location tracking and filtering by distance</a:t>
            </a:r>
          </a:p>
          <a:p>
            <a:r>
              <a:rPr lang="en-AU" dirty="0"/>
              <a:t>Password reset</a:t>
            </a:r>
          </a:p>
          <a:p>
            <a:r>
              <a:rPr lang="en-AU" dirty="0"/>
              <a:t>Premium subscriptions</a:t>
            </a:r>
          </a:p>
          <a:p>
            <a:r>
              <a:rPr lang="en-AU" dirty="0"/>
              <a:t>Official and unofficial pages</a:t>
            </a:r>
          </a:p>
        </p:txBody>
      </p:sp>
    </p:spTree>
    <p:extLst>
      <p:ext uri="{BB962C8B-B14F-4D97-AF65-F5344CB8AC3E}">
        <p14:creationId xmlns:p14="http://schemas.microsoft.com/office/powerpoint/2010/main" val="323545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EAF9-64D5-4780-BAA6-D548D94D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1F4F-6788-4358-8A2C-20E3E949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 scraping</a:t>
            </a:r>
          </a:p>
        </p:txBody>
      </p:sp>
    </p:spTree>
    <p:extLst>
      <p:ext uri="{BB962C8B-B14F-4D97-AF65-F5344CB8AC3E}">
        <p14:creationId xmlns:p14="http://schemas.microsoft.com/office/powerpoint/2010/main" val="133928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CE4D-2D46-4A17-9844-4A5578B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Eras Demi ITC" panose="020B0805030504020804" pitchFamily="34" charset="0"/>
              </a:rPr>
              <a:t>Introduction and Overview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3E9E-0118-4E39-BA89-BF9850AA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Introduce the company</a:t>
            </a:r>
          </a:p>
          <a:p>
            <a:r>
              <a:rPr lang="en-AU" dirty="0"/>
              <a:t>The goals of the application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Features of the product and how we will make it happen</a:t>
            </a:r>
          </a:p>
          <a:p>
            <a:r>
              <a:rPr lang="en-AU" dirty="0"/>
              <a:t>The management process</a:t>
            </a:r>
          </a:p>
          <a:p>
            <a:r>
              <a:rPr lang="en-AU" dirty="0"/>
              <a:t>How did we organise the team</a:t>
            </a:r>
          </a:p>
          <a:p>
            <a:r>
              <a:rPr lang="en-AU" dirty="0"/>
              <a:t>Controlling the process and how we solved issues</a:t>
            </a:r>
          </a:p>
        </p:txBody>
      </p:sp>
    </p:spTree>
    <p:extLst>
      <p:ext uri="{BB962C8B-B14F-4D97-AF65-F5344CB8AC3E}">
        <p14:creationId xmlns:p14="http://schemas.microsoft.com/office/powerpoint/2010/main" val="4828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CE4D-2D46-4A17-9844-4A5578B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Eras Demi ITC" panose="020B0805030504020804" pitchFamily="34" charset="0"/>
              </a:rPr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3E9E-0118-4E39-BA89-BF9850AA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process of the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37431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CE4D-2D46-4A17-9844-4A5578B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Eras Demi ITC" panose="020B0805030504020804" pitchFamily="34" charset="0"/>
              </a:rPr>
              <a:t>The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3E9E-0118-4E39-BA89-BF9850AA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management and how we worked together</a:t>
            </a:r>
          </a:p>
          <a:p>
            <a:r>
              <a:rPr lang="en-AU" dirty="0"/>
              <a:t>How did we organise the team</a:t>
            </a:r>
          </a:p>
        </p:txBody>
      </p:sp>
    </p:spTree>
    <p:extLst>
      <p:ext uri="{BB962C8B-B14F-4D97-AF65-F5344CB8AC3E}">
        <p14:creationId xmlns:p14="http://schemas.microsoft.com/office/powerpoint/2010/main" val="150452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CE4D-2D46-4A17-9844-4A5578B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Eras Demi ITC" panose="020B0805030504020804" pitchFamily="34" charset="0"/>
              </a:rPr>
              <a:t>Solving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3E9E-0118-4E39-BA89-BF9850AA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were the steps of solving issues</a:t>
            </a:r>
          </a:p>
        </p:txBody>
      </p:sp>
    </p:spTree>
    <p:extLst>
      <p:ext uri="{BB962C8B-B14F-4D97-AF65-F5344CB8AC3E}">
        <p14:creationId xmlns:p14="http://schemas.microsoft.com/office/powerpoint/2010/main" val="262238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CE4D-2D46-4A17-9844-4A5578B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Eras Demi ITC" panose="020B0805030504020804" pitchFamily="34" charset="0"/>
              </a:rPr>
              <a:t>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3E9E-0118-4E39-BA89-BF9850AA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Talk about week 1 and what changed</a:t>
            </a:r>
          </a:p>
          <a:p>
            <a:r>
              <a:rPr lang="en-AU" dirty="0"/>
              <a:t>Give examples of what we wanted to do</a:t>
            </a:r>
          </a:p>
        </p:txBody>
      </p:sp>
    </p:spTree>
    <p:extLst>
      <p:ext uri="{BB962C8B-B14F-4D97-AF65-F5344CB8AC3E}">
        <p14:creationId xmlns:p14="http://schemas.microsoft.com/office/powerpoint/2010/main" val="393925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CE4D-2D46-4A17-9844-4A5578B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Eras Demi ITC" panose="020B0805030504020804" pitchFamily="34" charset="0"/>
              </a:rPr>
              <a:t>Iteration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3E9E-0118-4E39-BA89-BF9850AA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Talk about week 2 and what changed</a:t>
            </a:r>
          </a:p>
          <a:p>
            <a:r>
              <a:rPr lang="en-AU" dirty="0"/>
              <a:t>Give examples of what we wanted to do</a:t>
            </a:r>
          </a:p>
        </p:txBody>
      </p:sp>
    </p:spTree>
    <p:extLst>
      <p:ext uri="{BB962C8B-B14F-4D97-AF65-F5344CB8AC3E}">
        <p14:creationId xmlns:p14="http://schemas.microsoft.com/office/powerpoint/2010/main" val="42487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CE4D-2D46-4A17-9844-4A5578B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Eras Demi ITC" panose="020B0805030504020804" pitchFamily="34" charset="0"/>
              </a:rPr>
              <a:t>Iteration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3E9E-0118-4E39-BA89-BF9850AA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Talk about week 3 and what changed</a:t>
            </a:r>
          </a:p>
          <a:p>
            <a:r>
              <a:rPr lang="en-AU" dirty="0"/>
              <a:t>Give examples of what we wanted to do</a:t>
            </a:r>
          </a:p>
        </p:txBody>
      </p:sp>
    </p:spTree>
    <p:extLst>
      <p:ext uri="{BB962C8B-B14F-4D97-AF65-F5344CB8AC3E}">
        <p14:creationId xmlns:p14="http://schemas.microsoft.com/office/powerpoint/2010/main" val="406339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CE4D-2D46-4A17-9844-4A5578BE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Eras Demi ITC" panose="020B0805030504020804" pitchFamily="34" charset="0"/>
              </a:rPr>
              <a:t>Application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3E9E-0118-4E39-BA89-BF9850AA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List of features implemented in the application</a:t>
            </a:r>
          </a:p>
          <a:p>
            <a:r>
              <a:rPr lang="en-AU" dirty="0"/>
              <a:t>For each feature talk about why we have this feature and what it achieves</a:t>
            </a:r>
          </a:p>
        </p:txBody>
      </p:sp>
    </p:spTree>
    <p:extLst>
      <p:ext uri="{BB962C8B-B14F-4D97-AF65-F5344CB8AC3E}">
        <p14:creationId xmlns:p14="http://schemas.microsoft.com/office/powerpoint/2010/main" val="409273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333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Eras Demi ITC</vt:lpstr>
      <vt:lpstr>Office Theme</vt:lpstr>
      <vt:lpstr>PowerPoint Presentation</vt:lpstr>
      <vt:lpstr>Introduction and Overview of the Application</vt:lpstr>
      <vt:lpstr>The Process</vt:lpstr>
      <vt:lpstr>The management</vt:lpstr>
      <vt:lpstr>Solving issues</vt:lpstr>
      <vt:lpstr>Iteration 1</vt:lpstr>
      <vt:lpstr>Iteration 2</vt:lpstr>
      <vt:lpstr>Iteration 3</vt:lpstr>
      <vt:lpstr>Application Features</vt:lpstr>
      <vt:lpstr>The UI design vs what we actually have</vt:lpstr>
      <vt:lpstr>Application Demo</vt:lpstr>
      <vt:lpstr>What do we have planned for the future?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Lippiatt</dc:creator>
  <cp:lastModifiedBy>Gabriel Lippiatt</cp:lastModifiedBy>
  <cp:revision>13</cp:revision>
  <dcterms:created xsi:type="dcterms:W3CDTF">2019-07-09T01:32:15Z</dcterms:created>
  <dcterms:modified xsi:type="dcterms:W3CDTF">2019-07-11T07:02:58Z</dcterms:modified>
</cp:coreProperties>
</file>