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5E5-3AAA-46E4-B0A6-29BE43506BE7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65C0-B7B8-4B19-8D49-F55D2D5D0B3A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2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5E5-3AAA-46E4-B0A6-29BE43506BE7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65C0-B7B8-4B19-8D49-F55D2D5D0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575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5E5-3AAA-46E4-B0A6-29BE43506BE7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65C0-B7B8-4B19-8D49-F55D2D5D0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88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5E5-3AAA-46E4-B0A6-29BE43506BE7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65C0-B7B8-4B19-8D49-F55D2D5D0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57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5E5-3AAA-46E4-B0A6-29BE43506BE7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65C0-B7B8-4B19-8D49-F55D2D5D0B3A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8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5E5-3AAA-46E4-B0A6-29BE43506BE7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65C0-B7B8-4B19-8D49-F55D2D5D0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76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5E5-3AAA-46E4-B0A6-29BE43506BE7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65C0-B7B8-4B19-8D49-F55D2D5D0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4282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5E5-3AAA-46E4-B0A6-29BE43506BE7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65C0-B7B8-4B19-8D49-F55D2D5D0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72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5E5-3AAA-46E4-B0A6-29BE43506BE7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65C0-B7B8-4B19-8D49-F55D2D5D0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68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8535E5-3AAA-46E4-B0A6-29BE43506BE7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F265C0-B7B8-4B19-8D49-F55D2D5D0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809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35E5-3AAA-46E4-B0A6-29BE43506BE7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65C0-B7B8-4B19-8D49-F55D2D5D0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02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8535E5-3AAA-46E4-B0A6-29BE43506BE7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F265C0-B7B8-4B19-8D49-F55D2D5D0B3A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90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93FC-1BD3-452D-A7B6-155CFE532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Groupie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F902B-A5D6-41FE-B6E9-6B8A52E43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err="1"/>
              <a:t>Dumplings.Inc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70008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Groupie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Groupie</dc:title>
  <dc:creator>Laura Davis</dc:creator>
  <cp:lastModifiedBy>Laura Davis</cp:lastModifiedBy>
  <cp:revision>1</cp:revision>
  <dcterms:created xsi:type="dcterms:W3CDTF">2019-07-10T01:06:40Z</dcterms:created>
  <dcterms:modified xsi:type="dcterms:W3CDTF">2019-07-10T01:07:43Z</dcterms:modified>
</cp:coreProperties>
</file>