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9"/>
  </p:notesMasterIdLst>
  <p:handoutMasterIdLst>
    <p:handoutMasterId r:id="rId10"/>
  </p:handoutMasterIdLst>
  <p:sldIdLst>
    <p:sldId id="499" r:id="rId2"/>
    <p:sldId id="817" r:id="rId3"/>
    <p:sldId id="820" r:id="rId4"/>
    <p:sldId id="821" r:id="rId5"/>
    <p:sldId id="822" r:id="rId6"/>
    <p:sldId id="819" r:id="rId7"/>
    <p:sldId id="823" r:id="rId8"/>
  </p:sldIdLst>
  <p:sldSz cx="9144000" cy="6858000" type="screen4x3"/>
  <p:notesSz cx="9777413" cy="664686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4" userDrawn="1">
          <p15:clr>
            <a:srgbClr val="A4A3A4"/>
          </p15:clr>
        </p15:guide>
        <p15:guide id="2" pos="307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6600"/>
    <a:srgbClr val="009999"/>
    <a:srgbClr val="FF6600"/>
    <a:srgbClr val="FFCCFF"/>
    <a:srgbClr val="FF99FF"/>
    <a:srgbClr val="66FF99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9094" autoAdjust="0"/>
  </p:normalViewPr>
  <p:slideViewPr>
    <p:cSldViewPr>
      <p:cViewPr>
        <p:scale>
          <a:sx n="77" d="100"/>
          <a:sy n="77" d="100"/>
        </p:scale>
        <p:origin x="144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726" y="-102"/>
      </p:cViewPr>
      <p:guideLst>
        <p:guide orient="horz" pos="2094"/>
        <p:guide pos="30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t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40587" y="0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t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314131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b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40587" y="6314131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b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CE7E4225-0E39-449B-9FE9-1E3686815B0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9908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40587" y="0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0563" y="498475"/>
            <a:ext cx="3322637" cy="2492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776" y="3156288"/>
            <a:ext cx="7817861" cy="299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314131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b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40587" y="6314131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b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5783477C-868C-43C0-8915-4C5A1F3BC6E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0082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ncue.edu.tw/~ncue1/logo/LOGO1-1.jp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校徽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287338"/>
            <a:ext cx="15113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投影片編號版面配置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E46A9-EAA2-42F2-A666-77F26773B2E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368000"/>
            <a:ext cx="8280000" cy="5328000"/>
          </a:xfrm>
        </p:spPr>
        <p:txBody>
          <a:bodyPr/>
          <a:lstStyle>
            <a:lvl1pPr>
              <a:buSzPct val="80000"/>
              <a:defRPr>
                <a:latin typeface="+mn-lt"/>
                <a:ea typeface="微軟正黑體" pitchFamily="34" charset="-120"/>
              </a:defRPr>
            </a:lvl1pPr>
            <a:lvl2pPr>
              <a:buSzPct val="80000"/>
              <a:defRPr>
                <a:latin typeface="+mn-lt"/>
                <a:ea typeface="微軟正黑體" pitchFamily="34" charset="-120"/>
              </a:defRPr>
            </a:lvl2pPr>
            <a:lvl3pPr>
              <a:buSzPct val="80000"/>
              <a:defRPr>
                <a:latin typeface="+mn-lt"/>
                <a:ea typeface="微軟正黑體" pitchFamily="34" charset="-120"/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739E1-4F7D-4A52-BD40-FD1F0A58EA9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9" name="Rectangle 9"/>
          <p:cNvSpPr>
            <a:spLocks noChangeArrowheads="1"/>
          </p:cNvSpPr>
          <p:nvPr/>
        </p:nvSpPr>
        <p:spPr bwMode="gray">
          <a:xfrm>
            <a:off x="431800" y="1152525"/>
            <a:ext cx="8280400" cy="31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ea typeface="新細明體" pitchFamily="18" charset="-120"/>
            </a:endParaRPr>
          </a:p>
        </p:txBody>
      </p:sp>
      <p:sp>
        <p:nvSpPr>
          <p:cNvPr id="1433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07950"/>
            <a:ext cx="828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434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68425"/>
            <a:ext cx="82804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62305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72338" y="6408738"/>
            <a:ext cx="18002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F5B522CD-1265-442D-B95B-E5D0EB5D669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8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+mn-lt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006600"/>
        </a:buClr>
        <a:buSzPct val="8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微軟正黑體" pitchFamily="34" charset="-120"/>
        </a:defRPr>
      </a:lvl2pPr>
      <a:lvl3pPr marL="11430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7030A0"/>
        </a:buClr>
        <a:buSzPct val="80000"/>
        <a:buFont typeface="Arial" charset="0"/>
        <a:buChar char="−"/>
        <a:defRPr kumimoji="1" sz="2000">
          <a:solidFill>
            <a:schemeClr val="tx1"/>
          </a:solidFill>
          <a:latin typeface="+mn-lt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 bwMode="auto">
          <a:xfrm>
            <a:off x="792163" y="647700"/>
            <a:ext cx="7199312" cy="56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zh-TW" altLang="en-US" sz="2800" b="1" u="sng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硬體描述語言</a:t>
            </a:r>
            <a:endParaRPr lang="en-US" altLang="zh-TW" sz="2800" b="1" u="sng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  <a:defRPr/>
            </a:pPr>
            <a:br>
              <a:rPr lang="en-US" altLang="zh-TW" sz="2800" b="1" u="sng" kern="0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</a:br>
            <a:r>
              <a:rPr lang="en-US" altLang="zh-TW" sz="4000" b="1" u="sng" dirty="0">
                <a:solidFill>
                  <a:srgbClr val="0070C0"/>
                </a:solidFill>
                <a:latin typeface="微軟正黑體" pitchFamily="34" charset="-120"/>
                <a:ea typeface="新細明體" pitchFamily="18" charset="-120"/>
              </a:rPr>
              <a:t> </a:t>
            </a:r>
            <a:endParaRPr lang="en-US" altLang="zh-TW" sz="4000" b="1" dirty="0">
              <a:solidFill>
                <a:srgbClr val="0070C0"/>
              </a:solidFill>
              <a:latin typeface="微軟正黑體" pitchFamily="34" charset="-120"/>
              <a:ea typeface="新細明體" pitchFamily="18" charset="-120"/>
            </a:endParaRPr>
          </a:p>
          <a:p>
            <a:pPr algn="ctr">
              <a:defRPr/>
            </a:pPr>
            <a:r>
              <a:rPr lang="en-US" altLang="zh-TW" sz="3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Homework 02</a:t>
            </a:r>
          </a:p>
          <a:p>
            <a:pPr algn="ctr">
              <a:defRPr/>
            </a:pPr>
            <a:endParaRPr lang="en-US" altLang="zh-TW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endParaRPr lang="en-US" altLang="zh-TW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班級：資工二</a:t>
            </a:r>
            <a:endParaRPr lang="en-US" altLang="zh-TW" sz="28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學號：</a:t>
            </a:r>
            <a:r>
              <a:rPr lang="en-US" altLang="zh-TW" sz="2800" b="1" kern="0" dirty="0">
                <a:latin typeface="微軟正黑體" pitchFamily="34" charset="-120"/>
                <a:ea typeface="微軟正黑體" pitchFamily="34" charset="-120"/>
              </a:rPr>
              <a:t>S0754002</a:t>
            </a: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姓名：許雅竹</a:t>
            </a:r>
            <a:endParaRPr lang="en-US" altLang="zh-TW" sz="28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日期：</a:t>
            </a:r>
            <a:r>
              <a:rPr lang="en-US" altLang="zh-TW" sz="2800" b="1" kern="0" dirty="0">
                <a:latin typeface="微軟正黑體" pitchFamily="34" charset="-120"/>
                <a:ea typeface="微軟正黑體" pitchFamily="34" charset="-120"/>
              </a:rPr>
              <a:t>2019/11/13</a:t>
            </a:r>
          </a:p>
          <a:p>
            <a:pPr algn="ctr">
              <a:defRPr/>
            </a:pPr>
            <a:endParaRPr lang="zh-TW" altLang="en-US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endParaRPr lang="zh-TW" altLang="en-US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spcBef>
                <a:spcPts val="600"/>
              </a:spcBef>
              <a:defRPr/>
            </a:pPr>
            <a:endParaRPr lang="zh-TW" altLang="en-US" sz="34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32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spcBef>
                <a:spcPts val="600"/>
              </a:spcBef>
              <a:defRPr/>
            </a:pPr>
            <a:endParaRPr lang="zh-TW" altLang="en-US" sz="32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 Code (</a:t>
            </a:r>
            <a:r>
              <a:rPr lang="en-US" altLang="zh-TW" dirty="0" err="1"/>
              <a:t>alu.v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F26725C-DFEF-4642-B443-025824EBB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542" b="2575"/>
          <a:stretch/>
        </p:blipFill>
        <p:spPr>
          <a:xfrm>
            <a:off x="683568" y="1276864"/>
            <a:ext cx="7848872" cy="535705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753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 Code (</a:t>
            </a:r>
            <a:r>
              <a:rPr lang="en-US" altLang="zh-TW" dirty="0" err="1"/>
              <a:t>alu_tb.v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74ED2BE-FA20-45F7-B604-E2347E483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068" y="1237892"/>
            <a:ext cx="7965372" cy="562010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0119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 Message Output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A=</a:t>
            </a:r>
            <a:r>
              <a:rPr lang="en-US" altLang="zh-TW" b="1" dirty="0">
                <a:solidFill>
                  <a:srgbClr val="00B050"/>
                </a:solidFill>
              </a:rPr>
              <a:t>6’b010001</a:t>
            </a:r>
            <a:r>
              <a:rPr lang="en-US" altLang="zh-TW" dirty="0"/>
              <a:t> (6’d17), B=</a:t>
            </a:r>
            <a:r>
              <a:rPr lang="en-US" altLang="zh-TW" b="1" dirty="0">
                <a:solidFill>
                  <a:srgbClr val="00B050"/>
                </a:solidFill>
              </a:rPr>
              <a:t>6’b001101</a:t>
            </a:r>
            <a:r>
              <a:rPr lang="en-US" altLang="zh-TW" dirty="0"/>
              <a:t> (6’d13), op=3’b000~3’b111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DD7742-9F86-4349-93C4-AF8E773CC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2917720"/>
            <a:ext cx="9054814" cy="20954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2793439-44F2-4011-A8C1-70B349F2D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276" y="5016676"/>
            <a:ext cx="3549005" cy="16609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4300E8D-1105-4CD2-823F-F1C72A2689A8}"/>
              </a:ext>
            </a:extLst>
          </p:cNvPr>
          <p:cNvSpPr/>
          <p:nvPr/>
        </p:nvSpPr>
        <p:spPr>
          <a:xfrm>
            <a:off x="5364088" y="5157192"/>
            <a:ext cx="352839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A0BAD10-96A7-47E1-B529-AA9DF12184F9}"/>
              </a:ext>
            </a:extLst>
          </p:cNvPr>
          <p:cNvCxnSpPr>
            <a:cxnSpLocks/>
          </p:cNvCxnSpPr>
          <p:nvPr/>
        </p:nvCxnSpPr>
        <p:spPr>
          <a:xfrm flipH="1" flipV="1">
            <a:off x="4211960" y="5084092"/>
            <a:ext cx="1152128" cy="575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52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 Message Output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A=</a:t>
            </a:r>
            <a:r>
              <a:rPr lang="en-US" altLang="zh-TW" b="1" dirty="0">
                <a:solidFill>
                  <a:srgbClr val="00B050"/>
                </a:solidFill>
              </a:rPr>
              <a:t>6’b001001</a:t>
            </a:r>
            <a:r>
              <a:rPr lang="en-US" altLang="zh-TW" dirty="0"/>
              <a:t> (6’d9), B=</a:t>
            </a:r>
            <a:r>
              <a:rPr lang="en-US" altLang="zh-TW" b="1" dirty="0">
                <a:solidFill>
                  <a:srgbClr val="00B050"/>
                </a:solidFill>
              </a:rPr>
              <a:t>6’b010010</a:t>
            </a:r>
            <a:r>
              <a:rPr lang="en-US" altLang="zh-TW" dirty="0"/>
              <a:t> (6’d18), op=3’b000~3’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9EF0DD-0D29-47ED-90AC-A9743F105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16"/>
          <a:stretch/>
        </p:blipFill>
        <p:spPr>
          <a:xfrm>
            <a:off x="0" y="2481410"/>
            <a:ext cx="9072563" cy="189517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3291BFE-C37D-46C6-9228-19B78B1B9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548" y="4462127"/>
            <a:ext cx="4392488" cy="205574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D7BE19A-981A-490F-AC9B-3E048000E885}"/>
              </a:ext>
            </a:extLst>
          </p:cNvPr>
          <p:cNvSpPr/>
          <p:nvPr/>
        </p:nvSpPr>
        <p:spPr>
          <a:xfrm>
            <a:off x="4536281" y="5621216"/>
            <a:ext cx="4356199" cy="918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2495DE6-B881-4DD2-B74B-83F137159947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851920" y="4376589"/>
            <a:ext cx="684361" cy="1703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6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Waveform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A=</a:t>
            </a:r>
            <a:r>
              <a:rPr lang="en-US" altLang="zh-TW" b="1" dirty="0">
                <a:solidFill>
                  <a:srgbClr val="00B050"/>
                </a:solidFill>
              </a:rPr>
              <a:t>6’b010001</a:t>
            </a:r>
            <a:r>
              <a:rPr lang="en-US" altLang="zh-TW" dirty="0"/>
              <a:t> (6’d17), B=</a:t>
            </a:r>
            <a:r>
              <a:rPr lang="en-US" altLang="zh-TW" b="1" dirty="0">
                <a:solidFill>
                  <a:srgbClr val="00B050"/>
                </a:solidFill>
              </a:rPr>
              <a:t>6’b001101</a:t>
            </a:r>
            <a:r>
              <a:rPr lang="en-US" altLang="zh-TW" dirty="0"/>
              <a:t> (6’d13), op=3’b000~3’b111</a:t>
            </a:r>
          </a:p>
          <a:p>
            <a:r>
              <a:rPr lang="zh-TW" altLang="en-US" dirty="0"/>
              <a:t>請清楚標示出信號之值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342900" lvl="1" indent="-342900">
              <a:buClr>
                <a:srgbClr val="FF6600"/>
              </a:buClr>
              <a:buFont typeface="Wingdings" pitchFamily="2" charset="2"/>
              <a:buChar char="n"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8D3B61-C8F0-49E6-A693-C34DB39C7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09"/>
          <a:stretch/>
        </p:blipFill>
        <p:spPr>
          <a:xfrm>
            <a:off x="0" y="3570399"/>
            <a:ext cx="9072563" cy="7695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D8AA1DB-4C8B-4075-99F4-5658D06E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719" y="5205237"/>
            <a:ext cx="9144000" cy="1334079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9519CDC9-C0A2-4709-9154-F9A71645B085}"/>
              </a:ext>
            </a:extLst>
          </p:cNvPr>
          <p:cNvSpPr/>
          <p:nvPr/>
        </p:nvSpPr>
        <p:spPr>
          <a:xfrm>
            <a:off x="2087973" y="5227844"/>
            <a:ext cx="3528392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D4D550A-722A-4ED3-A0ED-44906094CBB2}"/>
              </a:ext>
            </a:extLst>
          </p:cNvPr>
          <p:cNvCxnSpPr>
            <a:stCxn id="7" idx="0"/>
          </p:cNvCxnSpPr>
          <p:nvPr/>
        </p:nvCxnSpPr>
        <p:spPr>
          <a:xfrm flipV="1">
            <a:off x="4536281" y="4339982"/>
            <a:ext cx="35719" cy="865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81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Waveform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A=</a:t>
            </a:r>
            <a:r>
              <a:rPr lang="en-US" altLang="zh-TW" b="1" dirty="0">
                <a:solidFill>
                  <a:srgbClr val="00B050"/>
                </a:solidFill>
              </a:rPr>
              <a:t>6’b001001</a:t>
            </a:r>
            <a:r>
              <a:rPr lang="en-US" altLang="zh-TW" dirty="0"/>
              <a:t> (6’d9), B=</a:t>
            </a:r>
            <a:r>
              <a:rPr lang="en-US" altLang="zh-TW" b="1" dirty="0">
                <a:solidFill>
                  <a:srgbClr val="00B050"/>
                </a:solidFill>
              </a:rPr>
              <a:t>6’b010010</a:t>
            </a:r>
            <a:r>
              <a:rPr lang="en-US" altLang="zh-TW" dirty="0"/>
              <a:t> (6’d18), op=3’b000~3’b111</a:t>
            </a:r>
          </a:p>
          <a:p>
            <a:r>
              <a:rPr lang="zh-TW" altLang="en-US" dirty="0"/>
              <a:t>請清楚標示出信號之值</a:t>
            </a:r>
            <a:endParaRPr lang="en-US" altLang="zh-TW" dirty="0"/>
          </a:p>
          <a:p>
            <a:endParaRPr lang="en-US" altLang="zh-TW" dirty="0"/>
          </a:p>
          <a:p>
            <a:pPr marL="342900" lvl="1" indent="-342900">
              <a:buClr>
                <a:srgbClr val="FF6600"/>
              </a:buClr>
              <a:buFont typeface="Wingdings" pitchFamily="2" charset="2"/>
              <a:buChar char="n"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ECB9F6-79F1-4723-88E3-1E1603648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51"/>
          <a:stretch/>
        </p:blipFill>
        <p:spPr>
          <a:xfrm>
            <a:off x="0" y="3357150"/>
            <a:ext cx="2483769" cy="67485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D6741F1-8264-4156-A862-3F81768D6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9" y="3381574"/>
            <a:ext cx="6626202" cy="6504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9AA82C-F07E-4823-B0D1-A30BEF6B9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48665"/>
            <a:ext cx="9144000" cy="1334079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265ACBF0-A033-475A-BD36-114229907854}"/>
              </a:ext>
            </a:extLst>
          </p:cNvPr>
          <p:cNvSpPr/>
          <p:nvPr/>
        </p:nvSpPr>
        <p:spPr>
          <a:xfrm>
            <a:off x="5436096" y="4985577"/>
            <a:ext cx="3528392" cy="1206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6789606-CFA8-4C66-BC59-DF686DC31EE4}"/>
              </a:ext>
            </a:extLst>
          </p:cNvPr>
          <p:cNvCxnSpPr/>
          <p:nvPr/>
        </p:nvCxnSpPr>
        <p:spPr>
          <a:xfrm flipH="1" flipV="1">
            <a:off x="5652120" y="4157993"/>
            <a:ext cx="432048" cy="736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64409"/>
      </p:ext>
    </p:extLst>
  </p:cSld>
  <p:clrMapOvr>
    <a:masterClrMapping/>
  </p:clrMapOvr>
</p:sld>
</file>

<file path=ppt/theme/theme1.xml><?xml version="1.0" encoding="utf-8"?>
<a:theme xmlns:a="http://schemas.openxmlformats.org/drawingml/2006/main" name="2_rdchen_template">
  <a:themeElements>
    <a:clrScheme name="2_rdchen_template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rdchen_templat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rdchen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dchen_templat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dchen_templat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dig_lab_11</Template>
  <TotalTime>28746</TotalTime>
  <Words>122</Words>
  <Application>Microsoft Office PowerPoint</Application>
  <PresentationFormat>如螢幕大小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Tahoma</vt:lpstr>
      <vt:lpstr>Wingdings</vt:lpstr>
      <vt:lpstr>2_rdchen_template</vt:lpstr>
      <vt:lpstr>PowerPoint 簡報</vt:lpstr>
      <vt:lpstr>Verilog Code (alu.v)</vt:lpstr>
      <vt:lpstr>Verilog Code (alu_tb.v)</vt:lpstr>
      <vt:lpstr>Text Message Output (1/2)</vt:lpstr>
      <vt:lpstr>Text Message Output (2/2)</vt:lpstr>
      <vt:lpstr>Simulation Waveform (1/2)</vt:lpstr>
      <vt:lpstr>Simulation Waveform (2/2)</vt:lpstr>
    </vt:vector>
  </TitlesOfParts>
  <Company>ncue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rdchen</dc:creator>
  <cp:lastModifiedBy>Lydia Hsu</cp:lastModifiedBy>
  <cp:revision>3871</cp:revision>
  <cp:lastPrinted>2014-02-16T15:44:29Z</cp:lastPrinted>
  <dcterms:created xsi:type="dcterms:W3CDTF">2003-02-18T03:13:54Z</dcterms:created>
  <dcterms:modified xsi:type="dcterms:W3CDTF">2019-11-12T16:41:42Z</dcterms:modified>
</cp:coreProperties>
</file>