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7"/>
  </p:notesMasterIdLst>
  <p:handoutMasterIdLst>
    <p:handoutMasterId r:id="rId8"/>
  </p:handoutMasterIdLst>
  <p:sldIdLst>
    <p:sldId id="499" r:id="rId2"/>
    <p:sldId id="817" r:id="rId3"/>
    <p:sldId id="820" r:id="rId4"/>
    <p:sldId id="821" r:id="rId5"/>
    <p:sldId id="819" r:id="rId6"/>
  </p:sldIdLst>
  <p:sldSz cx="9144000" cy="6858000" type="screen4x3"/>
  <p:notesSz cx="9777413" cy="664686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 userDrawn="1">
          <p15:clr>
            <a:srgbClr val="A4A3A4"/>
          </p15:clr>
        </p15:guide>
        <p15:guide id="2" pos="307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6600"/>
    <a:srgbClr val="009999"/>
    <a:srgbClr val="FF6600"/>
    <a:srgbClr val="FFCCFF"/>
    <a:srgbClr val="FF99FF"/>
    <a:srgbClr val="66FF99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9094" autoAdjust="0"/>
  </p:normalViewPr>
  <p:slideViewPr>
    <p:cSldViewPr>
      <p:cViewPr varScale="1">
        <p:scale>
          <a:sx n="58" d="100"/>
          <a:sy n="58" d="100"/>
        </p:scale>
        <p:origin x="7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726" y="-102"/>
      </p:cViewPr>
      <p:guideLst>
        <p:guide orient="horz" pos="2094"/>
        <p:guide pos="30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7E4225-0E39-449B-9FE9-1E3686815B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990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0563" y="498475"/>
            <a:ext cx="3322637" cy="2492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776" y="3156288"/>
            <a:ext cx="7817861" cy="299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783477C-868C-43C0-8915-4C5A1F3BC6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082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ncue.edu.tw/~ncue1/logo/LOGO1-1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校徽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287338"/>
            <a:ext cx="15113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投影片編號版面配置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E46A9-EAA2-42F2-A666-77F26773B2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5328000"/>
          </a:xfrm>
        </p:spPr>
        <p:txBody>
          <a:bodyPr/>
          <a:lstStyle>
            <a:lvl1pPr>
              <a:buSzPct val="80000"/>
              <a:defRPr>
                <a:latin typeface="+mn-lt"/>
                <a:ea typeface="微軟正黑體" pitchFamily="34" charset="-120"/>
              </a:defRPr>
            </a:lvl1pPr>
            <a:lvl2pPr>
              <a:buSzPct val="80000"/>
              <a:defRPr>
                <a:latin typeface="+mn-lt"/>
                <a:ea typeface="微軟正黑體" pitchFamily="34" charset="-120"/>
              </a:defRPr>
            </a:lvl2pPr>
            <a:lvl3pPr>
              <a:buSzPct val="80000"/>
              <a:defRPr>
                <a:latin typeface="+mn-lt"/>
                <a:ea typeface="微軟正黑體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39E1-4F7D-4A52-BD40-FD1F0A58EA9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9" name="Rectangle 9"/>
          <p:cNvSpPr>
            <a:spLocks noChangeArrowheads="1"/>
          </p:cNvSpPr>
          <p:nvPr/>
        </p:nvSpPr>
        <p:spPr bwMode="gray">
          <a:xfrm>
            <a:off x="431800" y="1152525"/>
            <a:ext cx="8280400" cy="31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pitchFamily="18" charset="-120"/>
            </a:endParaRP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07950"/>
            <a:ext cx="828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68425"/>
            <a:ext cx="82804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623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2338" y="6408738"/>
            <a:ext cx="18002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F5B522CD-1265-442D-B95B-E5D0EB5D669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+mn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6600"/>
        </a:buClr>
        <a:buSzPct val="8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微軟正黑體" pitchFamily="34" charset="-120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7030A0"/>
        </a:buClr>
        <a:buSzPct val="80000"/>
        <a:buFont typeface="Arial" charset="0"/>
        <a:buChar char="−"/>
        <a:defRPr kumimoji="1" sz="2000">
          <a:solidFill>
            <a:schemeClr val="tx1"/>
          </a:solidFill>
          <a:latin typeface="+mn-lt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 bwMode="auto">
          <a:xfrm>
            <a:off x="792163" y="647700"/>
            <a:ext cx="7199312" cy="56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TW" altLang="en-US" sz="28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硬體描述語言</a:t>
            </a:r>
            <a:endParaRPr lang="en-US" altLang="zh-TW" sz="2800" b="1" u="sng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defRPr/>
            </a:pPr>
            <a:br>
              <a:rPr lang="en-US" altLang="zh-TW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en-US" altLang="zh-TW" sz="4000" b="1" u="sng" dirty="0">
                <a:solidFill>
                  <a:srgbClr val="0070C0"/>
                </a:solidFill>
                <a:latin typeface="微軟正黑體" pitchFamily="34" charset="-120"/>
                <a:ea typeface="新細明體" pitchFamily="18" charset="-120"/>
              </a:rPr>
              <a:t> </a:t>
            </a:r>
            <a:endParaRPr lang="en-US" altLang="zh-TW" sz="4000" b="1" dirty="0">
              <a:solidFill>
                <a:srgbClr val="0070C0"/>
              </a:solidFill>
              <a:latin typeface="微軟正黑體" pitchFamily="34" charset="-120"/>
              <a:ea typeface="新細明體" pitchFamily="18" charset="-120"/>
            </a:endParaRPr>
          </a:p>
          <a:p>
            <a:pPr algn="ctr">
              <a:defRPr/>
            </a:pPr>
            <a:r>
              <a:rPr lang="en-US" altLang="zh-TW" sz="3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Homework 03</a:t>
            </a: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班級：資工二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學號：</a:t>
            </a: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S0754002</a:t>
            </a: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姓名：許雅竹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日期：</a:t>
            </a: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2019/11/27</a:t>
            </a: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4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Code (sort4_pipe.v)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A8449BA9-853C-44AE-821C-EBE74198C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219765"/>
            <a:ext cx="5000625" cy="51054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7AD7880-4443-4B96-AE6E-7D9C4985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18" y="2466517"/>
            <a:ext cx="42576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Code (sort4_pipe_tb.v)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9EDB6FF-68B2-45C0-BE91-B76D0ECC7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5" y="1116013"/>
            <a:ext cx="6048375" cy="46386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88B3AB-D025-4AC0-BE17-6AF05A02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292" y="3595719"/>
            <a:ext cx="7112843" cy="32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9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Message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2D37E03-D03A-4FFE-8D7E-3BC3FEAC2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82" y="1340768"/>
            <a:ext cx="842361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2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Waveform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200" y="1530000"/>
            <a:ext cx="8280000" cy="532800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342900" lvl="1" indent="-342900">
              <a:buClr>
                <a:srgbClr val="FF6600"/>
              </a:buClr>
              <a:buFont typeface="Wingdings" pitchFamily="2" charset="2"/>
              <a:buChar char="n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BD6AE5-97A6-48FF-8EBC-E1BFD1FA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7200900" cy="22574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244B84B-6354-4E3D-BBD5-C751554B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00" y="4267547"/>
            <a:ext cx="1295400" cy="16097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D24A5FC-FF31-4F27-BB4B-D93C19E3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300" y="4256088"/>
            <a:ext cx="5343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13726"/>
      </p:ext>
    </p:extLst>
  </p:cSld>
  <p:clrMapOvr>
    <a:masterClrMapping/>
  </p:clrMapOvr>
</p:sld>
</file>

<file path=ppt/theme/theme1.xml><?xml version="1.0" encoding="utf-8"?>
<a:theme xmlns:a="http://schemas.openxmlformats.org/drawingml/2006/main" name="2_rdchen_template">
  <a:themeElements>
    <a:clrScheme name="2_rdchen_templat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rdchen_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dchen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dig_lab_11</Template>
  <TotalTime>28743</TotalTime>
  <Words>50</Words>
  <Application>Microsoft Office PowerPoint</Application>
  <PresentationFormat>如螢幕大小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Tahoma</vt:lpstr>
      <vt:lpstr>Wingdings</vt:lpstr>
      <vt:lpstr>2_rdchen_template</vt:lpstr>
      <vt:lpstr>PowerPoint 簡報</vt:lpstr>
      <vt:lpstr>Verilog Code (sort4_pipe.v)</vt:lpstr>
      <vt:lpstr>Verilog Code (sort4_pipe_tb.v)</vt:lpstr>
      <vt:lpstr>Text Message Output</vt:lpstr>
      <vt:lpstr>Simulation Waveform</vt:lpstr>
    </vt:vector>
  </TitlesOfParts>
  <Company>ncue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rdchen</dc:creator>
  <cp:lastModifiedBy>Lydia Hsu</cp:lastModifiedBy>
  <cp:revision>3872</cp:revision>
  <cp:lastPrinted>2014-02-16T15:44:29Z</cp:lastPrinted>
  <dcterms:created xsi:type="dcterms:W3CDTF">2003-02-18T03:13:54Z</dcterms:created>
  <dcterms:modified xsi:type="dcterms:W3CDTF">2019-11-26T18:55:15Z</dcterms:modified>
</cp:coreProperties>
</file>