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499" r:id="rId2"/>
    <p:sldId id="839" r:id="rId3"/>
    <p:sldId id="834" r:id="rId4"/>
    <p:sldId id="842" r:id="rId5"/>
    <p:sldId id="817" r:id="rId6"/>
    <p:sldId id="844" r:id="rId7"/>
    <p:sldId id="840" r:id="rId8"/>
    <p:sldId id="835" r:id="rId9"/>
    <p:sldId id="841" r:id="rId10"/>
    <p:sldId id="836" r:id="rId11"/>
    <p:sldId id="843" r:id="rId12"/>
  </p:sldIdLst>
  <p:sldSz cx="9144000" cy="6858000" type="screen4x3"/>
  <p:notesSz cx="9777413" cy="66468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006600"/>
    <a:srgbClr val="009999"/>
    <a:srgbClr val="FF6600"/>
    <a:srgbClr val="FFCCFF"/>
    <a:srgbClr val="FF99FF"/>
    <a:srgbClr val="66FF9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9094" autoAdjust="0"/>
  </p:normalViewPr>
  <p:slideViewPr>
    <p:cSldViewPr>
      <p:cViewPr varScale="1">
        <p:scale>
          <a:sx n="78" d="100"/>
          <a:sy n="78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E4225-0E39-449B-9FE9-1E3686815B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90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498475"/>
            <a:ext cx="3322637" cy="249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776" y="3156288"/>
            <a:ext cx="7817861" cy="29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783477C-868C-43C0-8915-4C5A1F3BC6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8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56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TW" altLang="en-US" sz="28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硬體描述語言</a:t>
            </a:r>
            <a:endParaRPr lang="en-US" altLang="zh-TW" sz="28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defRPr/>
            </a:pP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en-US" altLang="zh-TW" sz="4000" b="1" u="sng" dirty="0">
                <a:solidFill>
                  <a:srgbClr val="0070C0"/>
                </a:solidFill>
                <a:latin typeface="微軟正黑體" pitchFamily="34" charset="-120"/>
                <a:ea typeface="新細明體" pitchFamily="18" charset="-120"/>
              </a:rPr>
              <a:t> </a:t>
            </a:r>
            <a:endParaRPr lang="en-US" altLang="zh-TW" sz="4000" b="1" dirty="0">
              <a:solidFill>
                <a:srgbClr val="0070C0"/>
              </a:solidFill>
              <a:latin typeface="微軟正黑體" pitchFamily="34" charset="-12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3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Homework 04</a:t>
            </a: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班級：資工二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學號：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S0754002</a:t>
            </a: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姓名：許雅竹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2019/12/25</a:t>
            </a: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4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2: Simulation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請標示出</a:t>
            </a:r>
            <a:r>
              <a:rPr lang="en-US" altLang="zh-TW" dirty="0"/>
              <a:t>detection output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248F30-54C8-4195-A559-F43A0AB7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025501"/>
            <a:ext cx="2424850" cy="58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A313F-F9F4-4C91-A22A-958C9407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Wave(Moore Machine)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6F29DD-2E7C-4CD4-94C0-ECC62D3A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484784"/>
            <a:ext cx="8325015" cy="100806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19C906-0610-4339-BC09-CBBFD4DDB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7AC59F-67E5-4A75-914E-A0BACBC7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421" y="3645024"/>
            <a:ext cx="6300394" cy="10080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5B46AC-5345-4CD6-AC04-74FD7B5C1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85" y="3645024"/>
            <a:ext cx="1946604" cy="10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8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1: Mealy Machine State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Target sequence: </a:t>
            </a:r>
            <a:r>
              <a:rPr lang="en-US" altLang="zh-TW" b="1" dirty="0">
                <a:solidFill>
                  <a:srgbClr val="0000FF"/>
                </a:solidFill>
              </a:rPr>
              <a:t>10111</a:t>
            </a:r>
          </a:p>
          <a:p>
            <a:r>
              <a:rPr lang="en-US" altLang="zh-TW" dirty="0"/>
              <a:t>Input sequence:   </a:t>
            </a:r>
            <a:r>
              <a:rPr lang="en-US" altLang="zh-TW" b="1" dirty="0"/>
              <a:t>11101111011101110111000</a:t>
            </a:r>
          </a:p>
          <a:p>
            <a:r>
              <a:rPr lang="en-US" altLang="zh-TW" dirty="0"/>
              <a:t>Detection output:  </a:t>
            </a:r>
            <a:r>
              <a:rPr lang="en-US" altLang="zh-TW" b="1" dirty="0"/>
              <a:t>000000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0000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000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000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000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842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1: Verilog 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B2A336-2353-4932-82DF-925FFA433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" y="1255091"/>
            <a:ext cx="4086255" cy="53276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F1E18D-BF47-4F15-B43D-939886592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265096"/>
            <a:ext cx="4543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3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AFEC-95D5-4D75-8FEA-23966D55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bench(Mealy Machine)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3EFEFF-99A9-468E-9C61-F2DC7E7E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7" y="1249130"/>
            <a:ext cx="3458232" cy="550091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BBE9A2-8FD2-4E32-A007-72D8B7546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8AB3DA-D66A-4C4B-AC56-B28EAB38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44" y="4425143"/>
            <a:ext cx="5904656" cy="19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3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1: Simulation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請標示出</a:t>
            </a:r>
            <a:r>
              <a:rPr lang="en-US" altLang="zh-TW" dirty="0"/>
              <a:t>detection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4A81C6-CC19-4CA1-8AD2-7749E110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358739"/>
            <a:ext cx="3385481" cy="54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3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50CB3-209E-4409-8040-F76FD5E9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Wave(Mealy Machine)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0192CA2-AF08-45ED-A7F5-E9680742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412776"/>
            <a:ext cx="8464853" cy="108012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A31928-DFA3-4802-8E93-BEAD0E8CE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94BFC2-5C4A-4F1A-8E60-5D2EBF7F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195" y="3573016"/>
            <a:ext cx="6844805" cy="1080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77A599-9842-4A56-92E9-CDB03B907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540387"/>
            <a:ext cx="1656184" cy="11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2: Moore Machine State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Target sequence: </a:t>
            </a:r>
            <a:r>
              <a:rPr lang="en-US" altLang="zh-TW" b="1" dirty="0">
                <a:solidFill>
                  <a:srgbClr val="0000FF"/>
                </a:solidFill>
              </a:rPr>
              <a:t>10111</a:t>
            </a:r>
          </a:p>
          <a:p>
            <a:r>
              <a:rPr lang="en-US" altLang="zh-TW" dirty="0"/>
              <a:t>Input sequence:   </a:t>
            </a:r>
            <a:r>
              <a:rPr lang="en-US" altLang="zh-TW" b="1" dirty="0"/>
              <a:t>11101111011101110111000</a:t>
            </a:r>
          </a:p>
          <a:p>
            <a:r>
              <a:rPr lang="en-US" altLang="zh-TW" dirty="0"/>
              <a:t>Detection output:  </a:t>
            </a:r>
            <a:r>
              <a:rPr lang="en-US" altLang="zh-TW" b="1" dirty="0"/>
              <a:t>000000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0000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000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000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en-US" altLang="zh-TW" b="1" dirty="0"/>
              <a:t>000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102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2: Verilog Code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2533DB-5EED-4E80-B5C2-AD22A8996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261269"/>
            <a:ext cx="3976321" cy="53276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EF8A7B-7979-4180-9542-ADC510D3B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4"/>
          <a:stretch/>
        </p:blipFill>
        <p:spPr>
          <a:xfrm>
            <a:off x="4860032" y="1261269"/>
            <a:ext cx="4089433" cy="53276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2BED85-B5F0-40E2-911C-44EDBD41C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6588919"/>
            <a:ext cx="920083" cy="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3F806-8D0B-4C7A-BFF8-0E13DA45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bench(Moore Machine)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C132C6-553B-47D2-9256-E8CF6E0A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6" y="1261269"/>
            <a:ext cx="3291112" cy="532765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7A66D-8607-4CB7-A8B0-FE9CF289B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125CC4-42E2-472C-B596-D7A56C9C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26" y="4653135"/>
            <a:ext cx="6170812" cy="20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95741"/>
      </p:ext>
    </p:extLst>
  </p:cSld>
  <p:clrMapOvr>
    <a:masterClrMapping/>
  </p:clrMapOvr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dig_lab_11</Template>
  <TotalTime>28801</TotalTime>
  <Words>121</Words>
  <Application>Microsoft Office PowerPoint</Application>
  <PresentationFormat>如螢幕大小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Tahoma</vt:lpstr>
      <vt:lpstr>Wingdings</vt:lpstr>
      <vt:lpstr>2_rdchen_template</vt:lpstr>
      <vt:lpstr>PowerPoint 簡報</vt:lpstr>
      <vt:lpstr>Design 1: Mealy Machine State Diagram</vt:lpstr>
      <vt:lpstr>Design 1: Verilog Code</vt:lpstr>
      <vt:lpstr>Test bench(Mealy Machine)</vt:lpstr>
      <vt:lpstr>Design 1: Simulation Result</vt:lpstr>
      <vt:lpstr>Wave(Mealy Machine)</vt:lpstr>
      <vt:lpstr>Design 2: Moore Machine State Diagram</vt:lpstr>
      <vt:lpstr>Design 2: Verilog Code</vt:lpstr>
      <vt:lpstr>Test bench(Moore Machine)</vt:lpstr>
      <vt:lpstr>Design 2: Simulation Result</vt:lpstr>
      <vt:lpstr>Wave(Moore Machine)</vt:lpstr>
    </vt:vector>
  </TitlesOfParts>
  <Company>ncue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rdchen</dc:creator>
  <cp:lastModifiedBy>Lydia Hsu</cp:lastModifiedBy>
  <cp:revision>3880</cp:revision>
  <cp:lastPrinted>2014-02-16T15:44:29Z</cp:lastPrinted>
  <dcterms:created xsi:type="dcterms:W3CDTF">2003-02-18T03:13:54Z</dcterms:created>
  <dcterms:modified xsi:type="dcterms:W3CDTF">2019-12-24T17:00:01Z</dcterms:modified>
</cp:coreProperties>
</file>