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256" r:id="rId5"/>
    <p:sldId id="257" r:id="rId6"/>
    <p:sldId id="258" r:id="rId7"/>
    <p:sldId id="277" r:id="rId8"/>
    <p:sldId id="278" r:id="rId9"/>
    <p:sldId id="279" r:id="rId10"/>
    <p:sldId id="280" r:id="rId11"/>
    <p:sldId id="281" r:id="rId12"/>
    <p:sldId id="282" r:id="rId13"/>
    <p:sldId id="283" r:id="rId14"/>
    <p:sldId id="284" r:id="rId15"/>
    <p:sldId id="285" r:id="rId16"/>
    <p:sldId id="287" r:id="rId17"/>
    <p:sldId id="286" r:id="rId18"/>
    <p:sldId id="288" r:id="rId19"/>
    <p:sldId id="289" r:id="rId20"/>
    <p:sldId id="290" r:id="rId21"/>
    <p:sldId id="267"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FAEACE-C880-4A2D-AD3C-DD6E551DCC34}" v="8" dt="2023-09-17T23:41:21.946"/>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autoAdjust="0"/>
  </p:normalViewPr>
  <p:slideViewPr>
    <p:cSldViewPr snapToGrid="0">
      <p:cViewPr varScale="1">
        <p:scale>
          <a:sx n="69" d="100"/>
          <a:sy n="69" d="100"/>
        </p:scale>
        <p:origin x="780"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6" d="100"/>
        <a:sy n="126"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9/18/2023</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9/18/2023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2090438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277050"/>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575404"/>
            <a:ext cx="9857014" cy="621603"/>
          </a:xfrm>
        </p:spPr>
        <p:txBody>
          <a:bodyPr anchor="ctr"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SmartArt">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3"/>
            <a:ext cx="9779182"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038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0"/>
            <a:ext cx="9779183" cy="1706563"/>
          </a:xfrm>
        </p:spPr>
        <p:txBody>
          <a:bodyPr anchor="b">
            <a:noAutofit/>
          </a:bodyPr>
          <a:lstStyle>
            <a:lvl1pPr>
              <a:defRPr sz="4800" b="1">
                <a:solidFill>
                  <a:schemeClr val="bg1"/>
                </a:solidFill>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1785669"/>
            <a:ext cx="9779182" cy="4278702"/>
          </a:xfrm>
        </p:spPr>
        <p:txBody>
          <a:bodyPr>
            <a:norm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18" name="Text Placeholder 17">
            <a:extLst>
              <a:ext uri="{FF2B5EF4-FFF2-40B4-BE49-F238E27FC236}">
                <a16:creationId xmlns:a16="http://schemas.microsoft.com/office/drawing/2014/main" id="{7EBCFC05-28F2-ED12-5DAE-0D1A11FE8AEF}"/>
              </a:ext>
            </a:extLst>
          </p:cNvPr>
          <p:cNvSpPr>
            <a:spLocks noGrp="1"/>
          </p:cNvSpPr>
          <p:nvPr>
            <p:ph type="body" sz="quarter" idx="13" hasCustomPrompt="1"/>
          </p:nvPr>
        </p:nvSpPr>
        <p:spPr>
          <a:xfrm>
            <a:off x="1166813"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7">
            <a:extLst>
              <a:ext uri="{FF2B5EF4-FFF2-40B4-BE49-F238E27FC236}">
                <a16:creationId xmlns:a16="http://schemas.microsoft.com/office/drawing/2014/main" id="{1487DE67-2E54-8713-8739-360433587047}"/>
              </a:ext>
            </a:extLst>
          </p:cNvPr>
          <p:cNvSpPr>
            <a:spLocks noGrp="1"/>
          </p:cNvSpPr>
          <p:nvPr>
            <p:ph type="body" sz="quarter" idx="14" hasCustomPrompt="1"/>
          </p:nvPr>
        </p:nvSpPr>
        <p:spPr>
          <a:xfrm>
            <a:off x="6283235"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anchor="b">
            <a:noAutofit/>
          </a:bodyPr>
          <a:lstStyle>
            <a:lvl1pPr>
              <a:defRPr sz="4800" b="1">
                <a:latin typeface="+mj-lt"/>
              </a:defRPr>
            </a:lvl1pPr>
          </a:lstStyle>
          <a:p>
            <a:r>
              <a:rPr lang="en-US" dirty="0"/>
              <a:t>Click to add title</a:t>
            </a:r>
          </a:p>
        </p:txBody>
      </p:sp>
      <p:sp>
        <p:nvSpPr>
          <p:cNvPr id="19" name="Text Placeholder 18">
            <a:extLst>
              <a:ext uri="{FF2B5EF4-FFF2-40B4-BE49-F238E27FC236}">
                <a16:creationId xmlns:a16="http://schemas.microsoft.com/office/drawing/2014/main" id="{E794B347-3274-3D51-85DF-420355004790}"/>
              </a:ext>
            </a:extLst>
          </p:cNvPr>
          <p:cNvSpPr>
            <a:spLocks noGrp="1"/>
          </p:cNvSpPr>
          <p:nvPr>
            <p:ph type="body" sz="quarter" idx="14" hasCustomPrompt="1"/>
          </p:nvPr>
        </p:nvSpPr>
        <p:spPr>
          <a:xfrm>
            <a:off x="1166813" y="2020329"/>
            <a:ext cx="3219450"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1" y="2526318"/>
            <a:ext cx="3218688"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DAAFFF32-276A-0586-D4FD-02CA694F3152}"/>
              </a:ext>
            </a:extLst>
          </p:cNvPr>
          <p:cNvSpPr>
            <a:spLocks noGrp="1"/>
          </p:cNvSpPr>
          <p:nvPr>
            <p:ph type="body" sz="quarter" idx="15" hasCustomPrompt="1"/>
          </p:nvPr>
        </p:nvSpPr>
        <p:spPr>
          <a:xfrm>
            <a:off x="4683787" y="2020329"/>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4683787"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FDD55F25-7BEF-26A6-157A-97540EC739C2}"/>
              </a:ext>
            </a:extLst>
          </p:cNvPr>
          <p:cNvSpPr>
            <a:spLocks noGrp="1"/>
          </p:cNvSpPr>
          <p:nvPr>
            <p:ph type="body" sz="quarter" idx="16" hasCustomPrompt="1"/>
          </p:nvPr>
        </p:nvSpPr>
        <p:spPr>
          <a:xfrm>
            <a:off x="8200082" y="2018581"/>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hasCustomPrompt="1"/>
          </p:nvPr>
        </p:nvSpPr>
        <p:spPr>
          <a:xfrm>
            <a:off x="8200082"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57414"/>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hasCustomPrompt="1"/>
          </p:nvPr>
        </p:nvSpPr>
        <p:spPr>
          <a:xfrm>
            <a:off x="1167492" y="2653167"/>
            <a:ext cx="9779183" cy="3436483"/>
          </a:xfrm>
        </p:spPr>
        <p:txBody>
          <a:bodyPr>
            <a:norm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D71EB95-DE30-3F1F-F9EC-DA4858055C1F}"/>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2424826" y="1071418"/>
            <a:ext cx="7342348" cy="3423380"/>
          </a:xfrm>
        </p:spPr>
        <p:txBody>
          <a:bodyPr anchor="b" anchorCtr="0">
            <a:noAutofit/>
          </a:bodyPr>
          <a:lstStyle>
            <a:lvl1pPr algn="ctr">
              <a:lnSpc>
                <a:spcPct val="100000"/>
              </a:lnSpc>
              <a:defRPr sz="4400">
                <a:solidFill>
                  <a:schemeClr val="bg1"/>
                </a:solidFill>
                <a:latin typeface="+mj-lt"/>
              </a:defRPr>
            </a:lvl1pPr>
          </a:lstStyle>
          <a:p>
            <a:r>
              <a:rPr lang="en-US" dirty="0"/>
              <a:t>Click to add title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1022837" y="1071418"/>
            <a:ext cx="1364297" cy="1740788"/>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9819153" y="3295278"/>
            <a:ext cx="1364297" cy="1690799"/>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hasCustomPrompt="1"/>
          </p:nvPr>
        </p:nvSpPr>
        <p:spPr>
          <a:xfrm>
            <a:off x="6222389" y="4599720"/>
            <a:ext cx="3511550" cy="853643"/>
          </a:xfrm>
        </p:spPr>
        <p:txBody>
          <a:bodyPr>
            <a:norm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 uri="{C183D7F6-B498-43B3-948B-1728B52AA6E4}">
                <adec:decorative xmlns:adec="http://schemas.microsoft.com/office/drawing/2017/decorative" val="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99F76E36-451C-4A7D-4E26-8AB78D34D37A}"/>
              </a:ext>
              <a:ext uri="{C183D7F6-B498-43B3-948B-1728B52AA6E4}">
                <adec:decorative xmlns:adec="http://schemas.microsoft.com/office/drawing/2017/decorative" val="1"/>
              </a:ext>
            </a:extLst>
          </p:cNvPr>
          <p:cNvGrpSpPr/>
          <p:nvPr userDrawn="1"/>
        </p:nvGrpSpPr>
        <p:grpSpPr>
          <a:xfrm>
            <a:off x="9857012" y="-1664"/>
            <a:ext cx="2334989" cy="6859664"/>
            <a:chOff x="9857012" y="-1664"/>
            <a:chExt cx="2334989" cy="6859664"/>
          </a:xfrm>
        </p:grpSpPr>
        <p:sp>
          <p:nvSpPr>
            <p:cNvPr id="19" name="Freeform 18">
              <a:extLst>
                <a:ext uri="{FF2B5EF4-FFF2-40B4-BE49-F238E27FC236}">
                  <a16:creationId xmlns:a16="http://schemas.microsoft.com/office/drawing/2014/main" id="{AAB3BC7E-B34F-EF47-B125-1574C5484E22}"/>
                </a:ext>
                <a:ext uri="{C183D7F6-B498-43B3-948B-1728B52AA6E4}">
                  <adec:decorative xmlns:adec="http://schemas.microsoft.com/office/drawing/2017/decorative" val="1"/>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 uri="{C183D7F6-B498-43B3-948B-1728B52AA6E4}">
                  <adec:decorative xmlns:adec="http://schemas.microsoft.com/office/drawing/2017/decorative" val="1"/>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 uri="{C183D7F6-B498-43B3-948B-1728B52AA6E4}">
                  <adec:decorative xmlns:adec="http://schemas.microsoft.com/office/drawing/2017/decorative" val="1"/>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 uri="{C183D7F6-B498-43B3-948B-1728B52AA6E4}">
                  <adec:decorative xmlns:adec="http://schemas.microsoft.com/office/drawing/2017/decorative" val="1"/>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 uri="{C183D7F6-B498-43B3-948B-1728B52AA6E4}">
                  <adec:decorative xmlns:adec="http://schemas.microsoft.com/office/drawing/2017/decorative" val="1"/>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 uri="{C183D7F6-B498-43B3-948B-1728B52AA6E4}">
                  <adec:decorative xmlns:adec="http://schemas.microsoft.com/office/drawing/2017/decorative" val="1"/>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 uri="{C183D7F6-B498-43B3-948B-1728B52AA6E4}">
                  <adec:decorative xmlns:adec="http://schemas.microsoft.com/office/drawing/2017/decorative" val="1"/>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1" name="Title 1">
            <a:extLst>
              <a:ext uri="{FF2B5EF4-FFF2-40B4-BE49-F238E27FC236}">
                <a16:creationId xmlns:a16="http://schemas.microsoft.com/office/drawing/2014/main" id="{1E40CEAF-B1BB-174E-A798-3BA60D9C0458}"/>
              </a:ext>
            </a:extLst>
          </p:cNvPr>
          <p:cNvSpPr>
            <a:spLocks noGrp="1"/>
          </p:cNvSpPr>
          <p:nvPr>
            <p:ph type="title" hasCustomPrompt="1"/>
          </p:nvPr>
        </p:nvSpPr>
        <p:spPr>
          <a:xfrm>
            <a:off x="750430" y="136526"/>
            <a:ext cx="8401624" cy="1570038"/>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227758"/>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5"/>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hasCustomPrompt="1"/>
          </p:nvPr>
        </p:nvSpPr>
        <p:spPr>
          <a:xfrm>
            <a:off x="5495813"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223923"/>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0"/>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hasCustomPrompt="1"/>
          </p:nvPr>
        </p:nvSpPr>
        <p:spPr>
          <a:xfrm>
            <a:off x="750429"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hasCustomPrompt="1"/>
          </p:nvPr>
        </p:nvSpPr>
        <p:spPr>
          <a:xfrm>
            <a:off x="5495813"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r>
              <a:rPr lang="en-US" dirty="0"/>
              <a:t>9/8/20XX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hasCustomPrompt="1"/>
          </p:nvPr>
        </p:nvSpPr>
        <p:spPr>
          <a:xfrm>
            <a:off x="750430" y="71021"/>
            <a:ext cx="10678142" cy="1635542"/>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068734"/>
            <a:ext cx="904987" cy="905641"/>
          </a:xfrm>
        </p:spPr>
        <p:txBody>
          <a:bodyPr lIns="0" rIns="0">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hasCustomPrompt="1"/>
          </p:nvPr>
        </p:nvSpPr>
        <p:spPr>
          <a:xfrm>
            <a:off x="354939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hasCustomPrompt="1"/>
          </p:nvPr>
        </p:nvSpPr>
        <p:spPr>
          <a:xfrm>
            <a:off x="634836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hasCustomPrompt="1"/>
          </p:nvPr>
        </p:nvSpPr>
        <p:spPr>
          <a:xfrm>
            <a:off x="9147335"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hasCustomPrompt="1"/>
          </p:nvPr>
        </p:nvSpPr>
        <p:spPr>
          <a:xfrm>
            <a:off x="750429"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hasCustomPrompt="1"/>
          </p:nvPr>
        </p:nvSpPr>
        <p:spPr>
          <a:xfrm>
            <a:off x="354939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hasCustomPrompt="1"/>
          </p:nvPr>
        </p:nvSpPr>
        <p:spPr>
          <a:xfrm>
            <a:off x="634836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hasCustomPrompt="1"/>
          </p:nvPr>
        </p:nvSpPr>
        <p:spPr>
          <a:xfrm>
            <a:off x="9147335"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r>
              <a:rPr lang="en-US" dirty="0"/>
              <a:t>9/8/20XX</a:t>
            </a:r>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7" r:id="rId10"/>
    <p:sldLayoutId id="2147483663" r:id="rId11"/>
    <p:sldLayoutId id="2147483664" r:id="rId12"/>
    <p:sldLayoutId id="2147483665" r:id="rId13"/>
    <p:sldLayoutId id="2147483666" r:id="rId1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11.xml"/><Relationship Id="rId4" Type="http://schemas.openxmlformats.org/officeDocument/2006/relationships/image" Target="../media/image12.tmp"/></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7096933" cy="3277050"/>
          </a:xfrm>
        </p:spPr>
        <p:txBody>
          <a:bodyPr/>
          <a:lstStyle/>
          <a:p>
            <a:r>
              <a:rPr lang="en-US" sz="4000" dirty="0"/>
              <a:t>Welcome to My Basic Home Lab Running Active Directory Presentation</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575404"/>
            <a:ext cx="9857014" cy="621603"/>
          </a:xfrm>
        </p:spPr>
        <p:txBody>
          <a:bodyPr/>
          <a:lstStyle/>
          <a:p>
            <a:r>
              <a:rPr lang="en-US" dirty="0"/>
              <a:t>Felecia Moore</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5B9BE-F439-BF7E-03DE-FCD4DD73AF32}"/>
              </a:ext>
            </a:extLst>
          </p:cNvPr>
          <p:cNvSpPr>
            <a:spLocks noGrp="1"/>
          </p:cNvSpPr>
          <p:nvPr>
            <p:ph type="title"/>
          </p:nvPr>
        </p:nvSpPr>
        <p:spPr>
          <a:xfrm>
            <a:off x="1167492" y="136526"/>
            <a:ext cx="9779183" cy="983147"/>
          </a:xfrm>
        </p:spPr>
        <p:txBody>
          <a:bodyPr/>
          <a:lstStyle/>
          <a:p>
            <a:r>
              <a:rPr lang="en-US" dirty="0"/>
              <a:t>Server Configuration</a:t>
            </a:r>
          </a:p>
        </p:txBody>
      </p:sp>
      <p:sp>
        <p:nvSpPr>
          <p:cNvPr id="3" name="Text Placeholder 2">
            <a:extLst>
              <a:ext uri="{FF2B5EF4-FFF2-40B4-BE49-F238E27FC236}">
                <a16:creationId xmlns:a16="http://schemas.microsoft.com/office/drawing/2014/main" id="{13935DBB-4C55-3121-0B53-B7344758A813}"/>
              </a:ext>
            </a:extLst>
          </p:cNvPr>
          <p:cNvSpPr>
            <a:spLocks noGrp="1"/>
          </p:cNvSpPr>
          <p:nvPr>
            <p:ph type="body" idx="1"/>
          </p:nvPr>
        </p:nvSpPr>
        <p:spPr/>
        <p:txBody>
          <a:bodyPr>
            <a:normAutofit fontScale="85000" lnSpcReduction="20000"/>
          </a:bodyPr>
          <a:lstStyle/>
          <a:p>
            <a:r>
              <a:rPr lang="en-US" sz="1800" dirty="0"/>
              <a:t>After installing and configuring my domain controller, the next step was as follows:</a:t>
            </a:r>
          </a:p>
          <a:p>
            <a:pPr marL="285750" indent="-285750">
              <a:lnSpc>
                <a:spcPct val="100000"/>
              </a:lnSpc>
              <a:buFont typeface="Wingdings" panose="05000000000000000000" pitchFamily="2" charset="2"/>
              <a:buChar char="v"/>
            </a:pPr>
            <a:r>
              <a:rPr lang="en-US" sz="1400" dirty="0"/>
              <a:t>Setting up IP addressing </a:t>
            </a:r>
          </a:p>
          <a:p>
            <a:pPr marL="285750" indent="-285750">
              <a:lnSpc>
                <a:spcPct val="100000"/>
              </a:lnSpc>
              <a:buFont typeface="Wingdings" panose="05000000000000000000" pitchFamily="2" charset="2"/>
              <a:buChar char="v"/>
            </a:pPr>
            <a:r>
              <a:rPr lang="en-US" sz="1400" dirty="0"/>
              <a:t>Installing Active Directory domain services</a:t>
            </a:r>
          </a:p>
          <a:p>
            <a:pPr marL="285750" indent="-285750">
              <a:lnSpc>
                <a:spcPct val="100000"/>
              </a:lnSpc>
              <a:buFont typeface="Wingdings" panose="05000000000000000000" pitchFamily="2" charset="2"/>
              <a:buChar char="v"/>
            </a:pPr>
            <a:r>
              <a:rPr lang="en-US" sz="1400" dirty="0"/>
              <a:t>Creating own dedicated domain on the VM</a:t>
            </a:r>
          </a:p>
          <a:p>
            <a:pPr marL="285750" indent="-285750">
              <a:lnSpc>
                <a:spcPct val="100000"/>
              </a:lnSpc>
              <a:buFont typeface="Wingdings" panose="05000000000000000000" pitchFamily="2" charset="2"/>
              <a:buChar char="v"/>
            </a:pPr>
            <a:r>
              <a:rPr lang="en-US" sz="1400" dirty="0"/>
              <a:t>Creating the organizational unit on the VM</a:t>
            </a:r>
          </a:p>
          <a:p>
            <a:pPr marL="285750" indent="-285750">
              <a:lnSpc>
                <a:spcPct val="100000"/>
              </a:lnSpc>
              <a:buFont typeface="Wingdings" panose="05000000000000000000" pitchFamily="2" charset="2"/>
              <a:buChar char="v"/>
            </a:pPr>
            <a:r>
              <a:rPr lang="en-US" sz="1400" dirty="0"/>
              <a:t>Creating new users on the VM</a:t>
            </a:r>
          </a:p>
          <a:p>
            <a:pPr marL="285750" indent="-285750">
              <a:lnSpc>
                <a:spcPct val="100000"/>
              </a:lnSpc>
              <a:buFont typeface="Wingdings" panose="05000000000000000000" pitchFamily="2" charset="2"/>
              <a:buChar char="v"/>
            </a:pPr>
            <a:r>
              <a:rPr lang="en-US" sz="1400" dirty="0"/>
              <a:t>Configuring routing and remote access</a:t>
            </a:r>
          </a:p>
          <a:p>
            <a:pPr marL="285750" indent="-285750">
              <a:lnSpc>
                <a:spcPct val="100000"/>
              </a:lnSpc>
              <a:buFont typeface="Wingdings" panose="05000000000000000000" pitchFamily="2" charset="2"/>
              <a:buChar char="v"/>
            </a:pPr>
            <a:r>
              <a:rPr lang="en-US" sz="1400" dirty="0"/>
              <a:t>Installing NAT’s </a:t>
            </a:r>
          </a:p>
          <a:p>
            <a:pPr marL="285750" indent="-285750">
              <a:lnSpc>
                <a:spcPct val="100000"/>
              </a:lnSpc>
              <a:buFont typeface="Wingdings" panose="05000000000000000000" pitchFamily="2" charset="2"/>
              <a:buChar char="v"/>
            </a:pPr>
            <a:r>
              <a:rPr lang="en-US" sz="1400" dirty="0"/>
              <a:t>Setting up DHCP server</a:t>
            </a:r>
          </a:p>
          <a:p>
            <a:pPr marL="285750" indent="-285750">
              <a:lnSpc>
                <a:spcPct val="100000"/>
              </a:lnSpc>
              <a:buFont typeface="Wingdings" panose="05000000000000000000" pitchFamily="2" charset="2"/>
              <a:buChar char="v"/>
            </a:pPr>
            <a:r>
              <a:rPr lang="en-US" sz="1400" dirty="0"/>
              <a:t>Configuring the lease duration</a:t>
            </a:r>
          </a:p>
          <a:p>
            <a:pPr marL="285750" indent="-285750">
              <a:lnSpc>
                <a:spcPct val="100000"/>
              </a:lnSpc>
              <a:buFont typeface="Wingdings" panose="05000000000000000000" pitchFamily="2" charset="2"/>
              <a:buChar char="v"/>
            </a:pPr>
            <a:r>
              <a:rPr lang="en-US" sz="1400" dirty="0"/>
              <a:t>Configuring DHCP options</a:t>
            </a:r>
          </a:p>
          <a:p>
            <a:pPr marL="285750" indent="-285750">
              <a:lnSpc>
                <a:spcPct val="100000"/>
              </a:lnSpc>
              <a:buFont typeface="Wingdings" panose="05000000000000000000" pitchFamily="2" charset="2"/>
              <a:buChar char="v"/>
            </a:pPr>
            <a:r>
              <a:rPr lang="en-US" sz="1400" dirty="0"/>
              <a:t>Adding the IP address for the router on the VM</a:t>
            </a:r>
          </a:p>
          <a:p>
            <a:pPr marL="285750" indent="-285750">
              <a:buFont typeface="Wingdings" panose="05000000000000000000" pitchFamily="2" charset="2"/>
              <a:buChar char="v"/>
            </a:pPr>
            <a:endParaRPr lang="en-US" sz="1800" dirty="0"/>
          </a:p>
        </p:txBody>
      </p:sp>
      <p:sp>
        <p:nvSpPr>
          <p:cNvPr id="4" name="Date Placeholder 3">
            <a:extLst>
              <a:ext uri="{FF2B5EF4-FFF2-40B4-BE49-F238E27FC236}">
                <a16:creationId xmlns:a16="http://schemas.microsoft.com/office/drawing/2014/main" id="{7A55775D-4957-D9F2-C16E-447F234FDE5C}"/>
              </a:ext>
            </a:extLst>
          </p:cNvPr>
          <p:cNvSpPr>
            <a:spLocks noGrp="1"/>
          </p:cNvSpPr>
          <p:nvPr>
            <p:ph type="dt" sz="half" idx="10"/>
          </p:nvPr>
        </p:nvSpPr>
        <p:spPr/>
        <p:txBody>
          <a:bodyPr/>
          <a:lstStyle/>
          <a:p>
            <a:r>
              <a:rPr lang="en-US"/>
              <a:t>9/8/20XX</a:t>
            </a:r>
            <a:endParaRPr lang="en-US" dirty="0"/>
          </a:p>
        </p:txBody>
      </p:sp>
      <p:sp>
        <p:nvSpPr>
          <p:cNvPr id="5" name="Footer Placeholder 4">
            <a:extLst>
              <a:ext uri="{FF2B5EF4-FFF2-40B4-BE49-F238E27FC236}">
                <a16:creationId xmlns:a16="http://schemas.microsoft.com/office/drawing/2014/main" id="{DF0218FB-6A90-C082-1F43-553C0606CC9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CA22077C-84F3-3EEF-7B47-91558927C291}"/>
              </a:ext>
            </a:extLst>
          </p:cNvPr>
          <p:cNvSpPr>
            <a:spLocks noGrp="1"/>
          </p:cNvSpPr>
          <p:nvPr>
            <p:ph type="sldNum" sz="quarter" idx="12"/>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1103653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E061A-FCD7-A917-2DE8-217CE1522B1A}"/>
              </a:ext>
            </a:extLst>
          </p:cNvPr>
          <p:cNvSpPr>
            <a:spLocks noGrp="1"/>
          </p:cNvSpPr>
          <p:nvPr>
            <p:ph type="title"/>
          </p:nvPr>
        </p:nvSpPr>
        <p:spPr>
          <a:xfrm>
            <a:off x="1167492" y="136526"/>
            <a:ext cx="9779183" cy="973817"/>
          </a:xfrm>
        </p:spPr>
        <p:txBody>
          <a:bodyPr/>
          <a:lstStyle/>
          <a:p>
            <a:r>
              <a:rPr lang="en-US" dirty="0"/>
              <a:t>PowerShell Scripting</a:t>
            </a:r>
          </a:p>
        </p:txBody>
      </p:sp>
      <p:sp>
        <p:nvSpPr>
          <p:cNvPr id="3" name="Text Placeholder 2">
            <a:extLst>
              <a:ext uri="{FF2B5EF4-FFF2-40B4-BE49-F238E27FC236}">
                <a16:creationId xmlns:a16="http://schemas.microsoft.com/office/drawing/2014/main" id="{6656E4AC-E1BB-2202-2813-7B0D949719CB}"/>
              </a:ext>
            </a:extLst>
          </p:cNvPr>
          <p:cNvSpPr>
            <a:spLocks noGrp="1"/>
          </p:cNvSpPr>
          <p:nvPr>
            <p:ph type="body" idx="1"/>
          </p:nvPr>
        </p:nvSpPr>
        <p:spPr/>
        <p:txBody>
          <a:bodyPr/>
          <a:lstStyle/>
          <a:p>
            <a:r>
              <a:rPr lang="en-US" dirty="0"/>
              <a:t>Using this PowerShell script, I was able to generate a list of users in Active Directory. </a:t>
            </a:r>
          </a:p>
        </p:txBody>
      </p:sp>
      <p:sp>
        <p:nvSpPr>
          <p:cNvPr id="4" name="Date Placeholder 3">
            <a:extLst>
              <a:ext uri="{FF2B5EF4-FFF2-40B4-BE49-F238E27FC236}">
                <a16:creationId xmlns:a16="http://schemas.microsoft.com/office/drawing/2014/main" id="{4AAAE4A6-6B94-30E9-06A6-9E6A9DFB810D}"/>
              </a:ext>
            </a:extLst>
          </p:cNvPr>
          <p:cNvSpPr>
            <a:spLocks noGrp="1"/>
          </p:cNvSpPr>
          <p:nvPr>
            <p:ph type="dt" sz="half" idx="10"/>
          </p:nvPr>
        </p:nvSpPr>
        <p:spPr/>
        <p:txBody>
          <a:bodyPr/>
          <a:lstStyle/>
          <a:p>
            <a:r>
              <a:rPr lang="en-US"/>
              <a:t>9/8/20XX</a:t>
            </a:r>
            <a:endParaRPr lang="en-US" dirty="0"/>
          </a:p>
        </p:txBody>
      </p:sp>
      <p:sp>
        <p:nvSpPr>
          <p:cNvPr id="5" name="Footer Placeholder 4">
            <a:extLst>
              <a:ext uri="{FF2B5EF4-FFF2-40B4-BE49-F238E27FC236}">
                <a16:creationId xmlns:a16="http://schemas.microsoft.com/office/drawing/2014/main" id="{96AA522E-2CE7-97AD-2928-C77E8D924BB8}"/>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ED56E25-BA76-A11F-5454-B007EE30654C}"/>
              </a:ext>
            </a:extLst>
          </p:cNvPr>
          <p:cNvSpPr>
            <a:spLocks noGrp="1"/>
          </p:cNvSpPr>
          <p:nvPr>
            <p:ph type="sldNum" sz="quarter" idx="12"/>
          </p:nvPr>
        </p:nvSpPr>
        <p:spPr/>
        <p:txBody>
          <a:bodyPr/>
          <a:lstStyle/>
          <a:p>
            <a:fld id="{294A09A9-5501-47C1-A89A-A340965A2BE2}" type="slidenum">
              <a:rPr lang="en-US" smtClean="0"/>
              <a:pPr/>
              <a:t>11</a:t>
            </a:fld>
            <a:endParaRPr lang="en-US" dirty="0"/>
          </a:p>
        </p:txBody>
      </p:sp>
      <p:pic>
        <p:nvPicPr>
          <p:cNvPr id="8" name="Picture 7" descr="A screenshot of a computer&#10;&#10;Description automatically generated">
            <a:extLst>
              <a:ext uri="{FF2B5EF4-FFF2-40B4-BE49-F238E27FC236}">
                <a16:creationId xmlns:a16="http://schemas.microsoft.com/office/drawing/2014/main" id="{01AF6ABE-297F-AB54-99DB-AA3460E921D5}"/>
              </a:ext>
            </a:extLst>
          </p:cNvPr>
          <p:cNvPicPr>
            <a:picLocks noChangeAspect="1"/>
          </p:cNvPicPr>
          <p:nvPr/>
        </p:nvPicPr>
        <p:blipFill>
          <a:blip r:embed="rId2"/>
          <a:stretch>
            <a:fillRect/>
          </a:stretch>
        </p:blipFill>
        <p:spPr>
          <a:xfrm>
            <a:off x="4038599" y="3461830"/>
            <a:ext cx="6736237" cy="3168294"/>
          </a:xfrm>
          <a:prstGeom prst="rect">
            <a:avLst/>
          </a:prstGeom>
        </p:spPr>
      </p:pic>
    </p:spTree>
    <p:extLst>
      <p:ext uri="{BB962C8B-B14F-4D97-AF65-F5344CB8AC3E}">
        <p14:creationId xmlns:p14="http://schemas.microsoft.com/office/powerpoint/2010/main" val="1819685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2B146-195F-18EB-168A-9EC25A78D517}"/>
              </a:ext>
            </a:extLst>
          </p:cNvPr>
          <p:cNvSpPr>
            <a:spLocks noGrp="1"/>
          </p:cNvSpPr>
          <p:nvPr>
            <p:ph type="title"/>
          </p:nvPr>
        </p:nvSpPr>
        <p:spPr>
          <a:xfrm>
            <a:off x="1167492" y="0"/>
            <a:ext cx="9779183" cy="1706563"/>
          </a:xfrm>
        </p:spPr>
        <p:txBody>
          <a:bodyPr anchor="b">
            <a:normAutofit/>
          </a:bodyPr>
          <a:lstStyle/>
          <a:p>
            <a:r>
              <a:rPr lang="en-US" dirty="0"/>
              <a:t>List of over 1000 users in Active Directory</a:t>
            </a:r>
          </a:p>
        </p:txBody>
      </p:sp>
      <p:sp>
        <p:nvSpPr>
          <p:cNvPr id="4" name="Date Placeholder 3">
            <a:extLst>
              <a:ext uri="{FF2B5EF4-FFF2-40B4-BE49-F238E27FC236}">
                <a16:creationId xmlns:a16="http://schemas.microsoft.com/office/drawing/2014/main" id="{AA54ABC0-64B0-015A-C6ED-57E6A34C661E}"/>
              </a:ext>
            </a:extLst>
          </p:cNvPr>
          <p:cNvSpPr>
            <a:spLocks noGrp="1"/>
          </p:cNvSpPr>
          <p:nvPr>
            <p:ph type="dt" sz="half" idx="2"/>
          </p:nvPr>
        </p:nvSpPr>
        <p:spPr>
          <a:xfrm>
            <a:off x="381000" y="6356350"/>
            <a:ext cx="1701018" cy="365125"/>
          </a:xfrm>
        </p:spPr>
        <p:txBody>
          <a:bodyPr anchor="ctr">
            <a:normAutofit/>
          </a:bodyPr>
          <a:lstStyle/>
          <a:p>
            <a:pPr>
              <a:spcAft>
                <a:spcPts val="600"/>
              </a:spcAft>
            </a:pPr>
            <a:r>
              <a:rPr lang="en-US"/>
              <a:t>9/8/20XX</a:t>
            </a:r>
          </a:p>
        </p:txBody>
      </p:sp>
      <p:sp>
        <p:nvSpPr>
          <p:cNvPr id="5" name="Footer Placeholder 4">
            <a:extLst>
              <a:ext uri="{FF2B5EF4-FFF2-40B4-BE49-F238E27FC236}">
                <a16:creationId xmlns:a16="http://schemas.microsoft.com/office/drawing/2014/main" id="{AA5DA1E7-C75F-D900-53C2-E3276E38F850}"/>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33865973-D01B-6BC4-1916-72A17319584C}"/>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12</a:t>
            </a:fld>
            <a:endParaRPr lang="en-US"/>
          </a:p>
        </p:txBody>
      </p:sp>
      <p:pic>
        <p:nvPicPr>
          <p:cNvPr id="9" name="Picture 8" descr="A white screen with black border&#10;&#10;Description automatically generated">
            <a:extLst>
              <a:ext uri="{FF2B5EF4-FFF2-40B4-BE49-F238E27FC236}">
                <a16:creationId xmlns:a16="http://schemas.microsoft.com/office/drawing/2014/main" id="{3A632FAF-6850-88B7-6AA6-AA0E5DDC1AD2}"/>
              </a:ext>
            </a:extLst>
          </p:cNvPr>
          <p:cNvPicPr>
            <a:picLocks noChangeAspect="1"/>
          </p:cNvPicPr>
          <p:nvPr/>
        </p:nvPicPr>
        <p:blipFill>
          <a:blip r:embed="rId2"/>
          <a:stretch>
            <a:fillRect/>
          </a:stretch>
        </p:blipFill>
        <p:spPr>
          <a:xfrm>
            <a:off x="1167493" y="1768064"/>
            <a:ext cx="9264132" cy="4436794"/>
          </a:xfrm>
          <a:prstGeom prst="rect">
            <a:avLst/>
          </a:prstGeom>
        </p:spPr>
      </p:pic>
    </p:spTree>
    <p:extLst>
      <p:ext uri="{BB962C8B-B14F-4D97-AF65-F5344CB8AC3E}">
        <p14:creationId xmlns:p14="http://schemas.microsoft.com/office/powerpoint/2010/main" val="968562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B7122-713A-6A2B-49B0-3536A4FCEBDB}"/>
              </a:ext>
            </a:extLst>
          </p:cNvPr>
          <p:cNvSpPr>
            <a:spLocks noGrp="1"/>
          </p:cNvSpPr>
          <p:nvPr>
            <p:ph type="title"/>
          </p:nvPr>
        </p:nvSpPr>
        <p:spPr/>
        <p:txBody>
          <a:bodyPr/>
          <a:lstStyle/>
          <a:p>
            <a:r>
              <a:rPr lang="en-US" dirty="0"/>
              <a:t>Administrative Account Verification</a:t>
            </a:r>
          </a:p>
        </p:txBody>
      </p:sp>
      <p:pic>
        <p:nvPicPr>
          <p:cNvPr id="8" name="Content Placeholder 7" descr="A screenshot of a computer">
            <a:extLst>
              <a:ext uri="{FF2B5EF4-FFF2-40B4-BE49-F238E27FC236}">
                <a16:creationId xmlns:a16="http://schemas.microsoft.com/office/drawing/2014/main" id="{9CF75D19-8319-9892-D3A0-2E44C1837681}"/>
              </a:ext>
            </a:extLst>
          </p:cNvPr>
          <p:cNvPicPr>
            <a:picLocks noGrp="1" noChangeAspect="1"/>
          </p:cNvPicPr>
          <p:nvPr>
            <p:ph idx="1"/>
          </p:nvPr>
        </p:nvPicPr>
        <p:blipFill>
          <a:blip r:embed="rId2"/>
          <a:stretch>
            <a:fillRect/>
          </a:stretch>
        </p:blipFill>
        <p:spPr>
          <a:xfrm>
            <a:off x="1698171" y="1785937"/>
            <a:ext cx="8649478" cy="4661515"/>
          </a:xfrm>
        </p:spPr>
      </p:pic>
      <p:sp>
        <p:nvSpPr>
          <p:cNvPr id="4" name="Date Placeholder 3">
            <a:extLst>
              <a:ext uri="{FF2B5EF4-FFF2-40B4-BE49-F238E27FC236}">
                <a16:creationId xmlns:a16="http://schemas.microsoft.com/office/drawing/2014/main" id="{B66B90B3-BCF0-E88B-F010-714EBD03362B}"/>
              </a:ext>
            </a:extLst>
          </p:cNvPr>
          <p:cNvSpPr>
            <a:spLocks noGrp="1"/>
          </p:cNvSpPr>
          <p:nvPr>
            <p:ph type="dt" sz="half" idx="2"/>
          </p:nvPr>
        </p:nvSpPr>
        <p:spPr/>
        <p:txBody>
          <a:bodyPr/>
          <a:lstStyle/>
          <a:p>
            <a:r>
              <a:rPr lang="en-US"/>
              <a:t>9/8/20XX</a:t>
            </a:r>
            <a:endParaRPr lang="en-US" dirty="0"/>
          </a:p>
        </p:txBody>
      </p:sp>
      <p:sp>
        <p:nvSpPr>
          <p:cNvPr id="5" name="Footer Placeholder 4">
            <a:extLst>
              <a:ext uri="{FF2B5EF4-FFF2-40B4-BE49-F238E27FC236}">
                <a16:creationId xmlns:a16="http://schemas.microsoft.com/office/drawing/2014/main" id="{0BEB4591-2481-D4E4-50E5-3B95D275C981}"/>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8378026F-FC6B-94CA-0D14-F177F0767654}"/>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1133486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5AFF6-26B4-D2CF-E0BF-5F1FF6D42A32}"/>
              </a:ext>
            </a:extLst>
          </p:cNvPr>
          <p:cNvSpPr>
            <a:spLocks noGrp="1"/>
          </p:cNvSpPr>
          <p:nvPr>
            <p:ph type="title"/>
          </p:nvPr>
        </p:nvSpPr>
        <p:spPr>
          <a:xfrm>
            <a:off x="1167492" y="1"/>
            <a:ext cx="9779183" cy="1035698"/>
          </a:xfrm>
        </p:spPr>
        <p:txBody>
          <a:bodyPr/>
          <a:lstStyle/>
          <a:p>
            <a:r>
              <a:rPr lang="en-US" dirty="0"/>
              <a:t>Server Manager Dashboard</a:t>
            </a:r>
          </a:p>
        </p:txBody>
      </p:sp>
      <p:pic>
        <p:nvPicPr>
          <p:cNvPr id="8" name="Content Placeholder 7" descr="A screenshot of a computer">
            <a:extLst>
              <a:ext uri="{FF2B5EF4-FFF2-40B4-BE49-F238E27FC236}">
                <a16:creationId xmlns:a16="http://schemas.microsoft.com/office/drawing/2014/main" id="{A36B3BB0-86D3-E2F2-82D8-5FC5EF85261C}"/>
              </a:ext>
            </a:extLst>
          </p:cNvPr>
          <p:cNvPicPr>
            <a:picLocks noGrp="1" noChangeAspect="1"/>
          </p:cNvPicPr>
          <p:nvPr>
            <p:ph idx="1"/>
          </p:nvPr>
        </p:nvPicPr>
        <p:blipFill>
          <a:blip r:embed="rId2"/>
          <a:stretch>
            <a:fillRect/>
          </a:stretch>
        </p:blipFill>
        <p:spPr>
          <a:xfrm>
            <a:off x="2258394" y="2078038"/>
            <a:ext cx="6894944" cy="4278312"/>
          </a:xfrm>
        </p:spPr>
      </p:pic>
      <p:sp>
        <p:nvSpPr>
          <p:cNvPr id="4" name="Date Placeholder 3">
            <a:extLst>
              <a:ext uri="{FF2B5EF4-FFF2-40B4-BE49-F238E27FC236}">
                <a16:creationId xmlns:a16="http://schemas.microsoft.com/office/drawing/2014/main" id="{805BD79C-782B-0930-5AD2-A04066E1881B}"/>
              </a:ext>
            </a:extLst>
          </p:cNvPr>
          <p:cNvSpPr>
            <a:spLocks noGrp="1"/>
          </p:cNvSpPr>
          <p:nvPr>
            <p:ph type="dt" sz="half" idx="2"/>
          </p:nvPr>
        </p:nvSpPr>
        <p:spPr/>
        <p:txBody>
          <a:bodyPr/>
          <a:lstStyle/>
          <a:p>
            <a:r>
              <a:rPr lang="en-US"/>
              <a:t>9/8/20XX</a:t>
            </a:r>
            <a:endParaRPr lang="en-US" dirty="0"/>
          </a:p>
        </p:txBody>
      </p:sp>
      <p:sp>
        <p:nvSpPr>
          <p:cNvPr id="5" name="Footer Placeholder 4">
            <a:extLst>
              <a:ext uri="{FF2B5EF4-FFF2-40B4-BE49-F238E27FC236}">
                <a16:creationId xmlns:a16="http://schemas.microsoft.com/office/drawing/2014/main" id="{9EA12390-1FB1-DB8F-3309-8D5F2E7B7D46}"/>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A96F1F7-C543-B7E6-FFE7-1FC548E3F989}"/>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1349718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FF720-FEB0-CC24-4581-741AAEAFDA48}"/>
              </a:ext>
            </a:extLst>
          </p:cNvPr>
          <p:cNvSpPr>
            <a:spLocks noGrp="1"/>
          </p:cNvSpPr>
          <p:nvPr>
            <p:ph type="title"/>
          </p:nvPr>
        </p:nvSpPr>
        <p:spPr/>
        <p:txBody>
          <a:bodyPr/>
          <a:lstStyle/>
          <a:p>
            <a:r>
              <a:rPr lang="en-US" dirty="0"/>
              <a:t>Set up Overview</a:t>
            </a:r>
          </a:p>
        </p:txBody>
      </p:sp>
      <p:sp>
        <p:nvSpPr>
          <p:cNvPr id="3" name="Content Placeholder 2">
            <a:extLst>
              <a:ext uri="{FF2B5EF4-FFF2-40B4-BE49-F238E27FC236}">
                <a16:creationId xmlns:a16="http://schemas.microsoft.com/office/drawing/2014/main" id="{481688EC-34BA-EA33-EE7C-AB5432E13ED2}"/>
              </a:ext>
            </a:extLst>
          </p:cNvPr>
          <p:cNvSpPr>
            <a:spLocks noGrp="1"/>
          </p:cNvSpPr>
          <p:nvPr>
            <p:ph idx="1"/>
          </p:nvPr>
        </p:nvSpPr>
        <p:spPr/>
        <p:txBody>
          <a:bodyPr/>
          <a:lstStyle/>
          <a:p>
            <a:r>
              <a:rPr lang="en-US" dirty="0"/>
              <a:t>Client 1 has an internal and external network NIC in which the internal NIC (DHCP) will get addressing from the domain controller while the external NIC has the IP address set to 172.16.0.1 and a mask of 255.255.255.0. The DNS server address is set to 127.0.0.1. The domain/AD DS FQDN is set to mydomain.com. The RAS/NAT is set so that the outside is connected to the internet and the Inside is internal. The DHCP (1 scope) has a range of 172.16.0.100-200. </a:t>
            </a:r>
          </a:p>
        </p:txBody>
      </p:sp>
      <p:sp>
        <p:nvSpPr>
          <p:cNvPr id="4" name="Date Placeholder 3">
            <a:extLst>
              <a:ext uri="{FF2B5EF4-FFF2-40B4-BE49-F238E27FC236}">
                <a16:creationId xmlns:a16="http://schemas.microsoft.com/office/drawing/2014/main" id="{AF3F23D7-BAFF-2F35-B500-A94B2E0F0AFF}"/>
              </a:ext>
            </a:extLst>
          </p:cNvPr>
          <p:cNvSpPr>
            <a:spLocks noGrp="1"/>
          </p:cNvSpPr>
          <p:nvPr>
            <p:ph type="dt" sz="half" idx="2"/>
          </p:nvPr>
        </p:nvSpPr>
        <p:spPr/>
        <p:txBody>
          <a:bodyPr/>
          <a:lstStyle/>
          <a:p>
            <a:r>
              <a:rPr lang="en-US"/>
              <a:t>9/8/20XX</a:t>
            </a:r>
            <a:endParaRPr lang="en-US" dirty="0"/>
          </a:p>
        </p:txBody>
      </p:sp>
      <p:sp>
        <p:nvSpPr>
          <p:cNvPr id="5" name="Footer Placeholder 4">
            <a:extLst>
              <a:ext uri="{FF2B5EF4-FFF2-40B4-BE49-F238E27FC236}">
                <a16:creationId xmlns:a16="http://schemas.microsoft.com/office/drawing/2014/main" id="{C30C1FFD-8385-0AF7-A842-45E624AADB9B}"/>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94587FD-8BAF-18C9-30A9-CC2C07B2917A}"/>
              </a:ext>
            </a:extLst>
          </p:cNvPr>
          <p:cNvSpPr>
            <a:spLocks noGrp="1"/>
          </p:cNvSpPr>
          <p:nvPr>
            <p:ph type="sldNum" sz="quarter" idx="4"/>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1755213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A68E5-97C5-1ACB-F643-9B38756E167A}"/>
              </a:ext>
            </a:extLst>
          </p:cNvPr>
          <p:cNvSpPr>
            <a:spLocks noGrp="1"/>
          </p:cNvSpPr>
          <p:nvPr>
            <p:ph type="title"/>
          </p:nvPr>
        </p:nvSpPr>
        <p:spPr/>
        <p:txBody>
          <a:bodyPr/>
          <a:lstStyle/>
          <a:p>
            <a:r>
              <a:rPr lang="en-US" dirty="0"/>
              <a:t>Windows 10 client/New User Access</a:t>
            </a:r>
          </a:p>
        </p:txBody>
      </p:sp>
      <p:pic>
        <p:nvPicPr>
          <p:cNvPr id="8" name="Content Placeholder 7" descr="A screenshot of a login screen&#10;&#10;Description automatically generated">
            <a:extLst>
              <a:ext uri="{FF2B5EF4-FFF2-40B4-BE49-F238E27FC236}">
                <a16:creationId xmlns:a16="http://schemas.microsoft.com/office/drawing/2014/main" id="{7E5BA348-975E-9D8F-7D88-8DC1ECB767C6}"/>
              </a:ext>
            </a:extLst>
          </p:cNvPr>
          <p:cNvPicPr>
            <a:picLocks noGrp="1" noChangeAspect="1"/>
          </p:cNvPicPr>
          <p:nvPr>
            <p:ph idx="1"/>
          </p:nvPr>
        </p:nvPicPr>
        <p:blipFill>
          <a:blip r:embed="rId2"/>
          <a:stretch>
            <a:fillRect/>
          </a:stretch>
        </p:blipFill>
        <p:spPr>
          <a:xfrm>
            <a:off x="3552472" y="2052556"/>
            <a:ext cx="3602471" cy="3594100"/>
          </a:xfrm>
        </p:spPr>
      </p:pic>
      <p:sp>
        <p:nvSpPr>
          <p:cNvPr id="4" name="Date Placeholder 3">
            <a:extLst>
              <a:ext uri="{FF2B5EF4-FFF2-40B4-BE49-F238E27FC236}">
                <a16:creationId xmlns:a16="http://schemas.microsoft.com/office/drawing/2014/main" id="{FFD91337-3990-BD8E-9E3D-1162A006D4D6}"/>
              </a:ext>
            </a:extLst>
          </p:cNvPr>
          <p:cNvSpPr>
            <a:spLocks noGrp="1"/>
          </p:cNvSpPr>
          <p:nvPr>
            <p:ph type="dt" sz="half" idx="2"/>
          </p:nvPr>
        </p:nvSpPr>
        <p:spPr/>
        <p:txBody>
          <a:bodyPr/>
          <a:lstStyle/>
          <a:p>
            <a:r>
              <a:rPr lang="en-US"/>
              <a:t>9/8/20XX</a:t>
            </a:r>
            <a:endParaRPr lang="en-US" dirty="0"/>
          </a:p>
        </p:txBody>
      </p:sp>
      <p:sp>
        <p:nvSpPr>
          <p:cNvPr id="5" name="Footer Placeholder 4">
            <a:extLst>
              <a:ext uri="{FF2B5EF4-FFF2-40B4-BE49-F238E27FC236}">
                <a16:creationId xmlns:a16="http://schemas.microsoft.com/office/drawing/2014/main" id="{A40EE1EF-94CF-7B1E-D431-F5CAE5AAE81F}"/>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86A17A8-1772-E9DB-06C7-A8392372FC63}"/>
              </a:ext>
            </a:extLst>
          </p:cNvPr>
          <p:cNvSpPr>
            <a:spLocks noGrp="1"/>
          </p:cNvSpPr>
          <p:nvPr>
            <p:ph type="sldNum" sz="quarter" idx="4"/>
          </p:nvPr>
        </p:nvSpPr>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4175010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D12D5-9503-60FC-B358-E18C27EA23F8}"/>
              </a:ext>
            </a:extLst>
          </p:cNvPr>
          <p:cNvSpPr>
            <a:spLocks noGrp="1"/>
          </p:cNvSpPr>
          <p:nvPr>
            <p:ph type="title"/>
          </p:nvPr>
        </p:nvSpPr>
        <p:spPr/>
        <p:txBody>
          <a:bodyPr/>
          <a:lstStyle/>
          <a:p>
            <a:r>
              <a:rPr lang="en-US" dirty="0"/>
              <a:t>IP Configuration &amp; infrastructure check</a:t>
            </a:r>
          </a:p>
        </p:txBody>
      </p:sp>
      <p:pic>
        <p:nvPicPr>
          <p:cNvPr id="8" name="Content Placeholder 7" descr="A screenshot of a computer&#10;&#10;Description automatically generated">
            <a:extLst>
              <a:ext uri="{FF2B5EF4-FFF2-40B4-BE49-F238E27FC236}">
                <a16:creationId xmlns:a16="http://schemas.microsoft.com/office/drawing/2014/main" id="{0D73DA76-B269-9004-C36F-221A1C55A7F0}"/>
              </a:ext>
            </a:extLst>
          </p:cNvPr>
          <p:cNvPicPr>
            <a:picLocks noGrp="1" noChangeAspect="1"/>
          </p:cNvPicPr>
          <p:nvPr>
            <p:ph idx="1"/>
          </p:nvPr>
        </p:nvPicPr>
        <p:blipFill>
          <a:blip r:embed="rId2"/>
          <a:stretch>
            <a:fillRect/>
          </a:stretch>
        </p:blipFill>
        <p:spPr>
          <a:xfrm>
            <a:off x="690736" y="1746508"/>
            <a:ext cx="3347864" cy="4278312"/>
          </a:xfrm>
        </p:spPr>
      </p:pic>
      <p:sp>
        <p:nvSpPr>
          <p:cNvPr id="4" name="Date Placeholder 3">
            <a:extLst>
              <a:ext uri="{FF2B5EF4-FFF2-40B4-BE49-F238E27FC236}">
                <a16:creationId xmlns:a16="http://schemas.microsoft.com/office/drawing/2014/main" id="{64FE9621-E529-E04E-5AAC-6F6DE1EF9E0A}"/>
              </a:ext>
            </a:extLst>
          </p:cNvPr>
          <p:cNvSpPr>
            <a:spLocks noGrp="1"/>
          </p:cNvSpPr>
          <p:nvPr>
            <p:ph type="dt" sz="half" idx="2"/>
          </p:nvPr>
        </p:nvSpPr>
        <p:spPr/>
        <p:txBody>
          <a:bodyPr/>
          <a:lstStyle/>
          <a:p>
            <a:r>
              <a:rPr lang="en-US" dirty="0"/>
              <a:t>9/8/20XX</a:t>
            </a:r>
          </a:p>
        </p:txBody>
      </p:sp>
      <p:sp>
        <p:nvSpPr>
          <p:cNvPr id="5" name="Footer Placeholder 4">
            <a:extLst>
              <a:ext uri="{FF2B5EF4-FFF2-40B4-BE49-F238E27FC236}">
                <a16:creationId xmlns:a16="http://schemas.microsoft.com/office/drawing/2014/main" id="{25EC347A-86EB-93D7-99B6-E396A0549081}"/>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F55EB766-3C66-E072-ACA7-BD5CE030BAE6}"/>
              </a:ext>
            </a:extLst>
          </p:cNvPr>
          <p:cNvSpPr>
            <a:spLocks noGrp="1"/>
          </p:cNvSpPr>
          <p:nvPr>
            <p:ph type="sldNum" sz="quarter" idx="4"/>
          </p:nvPr>
        </p:nvSpPr>
        <p:spPr/>
        <p:txBody>
          <a:bodyPr/>
          <a:lstStyle/>
          <a:p>
            <a:fld id="{294A09A9-5501-47C1-A89A-A340965A2BE2}" type="slidenum">
              <a:rPr lang="en-US" smtClean="0"/>
              <a:pPr/>
              <a:t>17</a:t>
            </a:fld>
            <a:endParaRPr lang="en-US" dirty="0"/>
          </a:p>
        </p:txBody>
      </p:sp>
      <p:pic>
        <p:nvPicPr>
          <p:cNvPr id="10" name="Picture 9" descr="A screenshot of a computer&#10;&#10;Description automatically generated">
            <a:extLst>
              <a:ext uri="{FF2B5EF4-FFF2-40B4-BE49-F238E27FC236}">
                <a16:creationId xmlns:a16="http://schemas.microsoft.com/office/drawing/2014/main" id="{64AFFB91-AC3F-A019-C800-889E7B07B3B5}"/>
              </a:ext>
            </a:extLst>
          </p:cNvPr>
          <p:cNvPicPr>
            <a:picLocks noChangeAspect="1"/>
          </p:cNvPicPr>
          <p:nvPr/>
        </p:nvPicPr>
        <p:blipFill>
          <a:blip r:embed="rId3"/>
          <a:stretch>
            <a:fillRect/>
          </a:stretch>
        </p:blipFill>
        <p:spPr>
          <a:xfrm>
            <a:off x="4258336" y="1746508"/>
            <a:ext cx="3283107" cy="4278312"/>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5B1DA3DC-3F2C-A426-EC68-04D62F9BF558}"/>
              </a:ext>
            </a:extLst>
          </p:cNvPr>
          <p:cNvPicPr>
            <a:picLocks noChangeAspect="1"/>
          </p:cNvPicPr>
          <p:nvPr/>
        </p:nvPicPr>
        <p:blipFill>
          <a:blip r:embed="rId4"/>
          <a:stretch>
            <a:fillRect/>
          </a:stretch>
        </p:blipFill>
        <p:spPr>
          <a:xfrm>
            <a:off x="7761179" y="1746508"/>
            <a:ext cx="3091249" cy="4278312"/>
          </a:xfrm>
          <a:prstGeom prst="rect">
            <a:avLst/>
          </a:prstGeom>
        </p:spPr>
      </p:pic>
    </p:spTree>
    <p:extLst>
      <p:ext uri="{BB962C8B-B14F-4D97-AF65-F5344CB8AC3E}">
        <p14:creationId xmlns:p14="http://schemas.microsoft.com/office/powerpoint/2010/main" val="2789716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136526"/>
            <a:ext cx="9779183" cy="777874"/>
          </a:xfrm>
        </p:spPr>
        <p:txBody>
          <a:bodyPr/>
          <a:lstStyle/>
          <a:p>
            <a:r>
              <a:rPr lang="en-US" dirty="0"/>
              <a:t>Synopsis of Skills</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1414021"/>
            <a:ext cx="9779183" cy="4675629"/>
          </a:xfrm>
        </p:spPr>
        <p:txBody>
          <a:bodyPr vert="horz" lIns="91440" tIns="45720" rIns="91440" bIns="45720" rtlCol="0" anchor="t">
            <a:normAutofit fontScale="92500" lnSpcReduction="20000"/>
          </a:bodyPr>
          <a:lstStyle/>
          <a:p>
            <a:pPr marL="171450" indent="-171450">
              <a:lnSpc>
                <a:spcPct val="100000"/>
              </a:lnSpc>
              <a:buFont typeface="Wingdings" panose="05000000000000000000" pitchFamily="2" charset="2"/>
              <a:buChar char="v"/>
            </a:pPr>
            <a:r>
              <a:rPr lang="en-US" sz="1200" dirty="0">
                <a:solidFill>
                  <a:schemeClr val="tx1"/>
                </a:solidFill>
              </a:rPr>
              <a:t>Downloading and Installing Virtualbox </a:t>
            </a:r>
          </a:p>
          <a:p>
            <a:pPr marL="171450" indent="-171450">
              <a:lnSpc>
                <a:spcPct val="100000"/>
              </a:lnSpc>
              <a:buFont typeface="Wingdings" panose="05000000000000000000" pitchFamily="2" charset="2"/>
              <a:buChar char="v"/>
            </a:pPr>
            <a:r>
              <a:rPr lang="en-US" sz="1200" dirty="0">
                <a:solidFill>
                  <a:schemeClr val="tx1"/>
                </a:solidFill>
              </a:rPr>
              <a:t>Downloading and installing windows 10 on virtual computer</a:t>
            </a:r>
          </a:p>
          <a:p>
            <a:pPr marL="171450" indent="-171450">
              <a:lnSpc>
                <a:spcPct val="100000"/>
              </a:lnSpc>
              <a:buFont typeface="Wingdings" panose="05000000000000000000" pitchFamily="2" charset="2"/>
              <a:buChar char="v"/>
            </a:pPr>
            <a:r>
              <a:rPr lang="en-US" sz="1200" dirty="0">
                <a:solidFill>
                  <a:schemeClr val="tx1"/>
                </a:solidFill>
              </a:rPr>
              <a:t>Creating and setting up virtual machines</a:t>
            </a:r>
          </a:p>
          <a:p>
            <a:pPr marL="171450" indent="-171450">
              <a:lnSpc>
                <a:spcPct val="100000"/>
              </a:lnSpc>
              <a:buFont typeface="Wingdings" panose="05000000000000000000" pitchFamily="2" charset="2"/>
              <a:buChar char="v"/>
            </a:pPr>
            <a:r>
              <a:rPr lang="en-US" sz="1200" dirty="0">
                <a:solidFill>
                  <a:schemeClr val="tx1"/>
                </a:solidFill>
              </a:rPr>
              <a:t>Setting up IP addressing inside of virtual machine</a:t>
            </a:r>
          </a:p>
          <a:p>
            <a:pPr marL="171450" indent="-171450">
              <a:lnSpc>
                <a:spcPct val="100000"/>
              </a:lnSpc>
              <a:buFont typeface="Wingdings" panose="05000000000000000000" pitchFamily="2" charset="2"/>
              <a:buChar char="v"/>
            </a:pPr>
            <a:r>
              <a:rPr lang="en-US" sz="1200" dirty="0">
                <a:solidFill>
                  <a:schemeClr val="tx1"/>
                </a:solidFill>
              </a:rPr>
              <a:t>Installing active directory domain services in a virtual machine</a:t>
            </a:r>
          </a:p>
          <a:p>
            <a:pPr marL="171450" indent="-171450">
              <a:lnSpc>
                <a:spcPct val="100000"/>
              </a:lnSpc>
              <a:buFont typeface="Wingdings" panose="05000000000000000000" pitchFamily="2" charset="2"/>
              <a:buChar char="v"/>
            </a:pPr>
            <a:r>
              <a:rPr lang="en-US" sz="1200" dirty="0">
                <a:solidFill>
                  <a:schemeClr val="tx1"/>
                </a:solidFill>
              </a:rPr>
              <a:t>Creating own dedicated domain on the virtual machine</a:t>
            </a:r>
          </a:p>
          <a:p>
            <a:pPr marL="171450" indent="-171450">
              <a:lnSpc>
                <a:spcPct val="100000"/>
              </a:lnSpc>
              <a:buFont typeface="Wingdings" panose="05000000000000000000" pitchFamily="2" charset="2"/>
              <a:buChar char="v"/>
            </a:pPr>
            <a:r>
              <a:rPr lang="en-US" sz="1200" dirty="0">
                <a:solidFill>
                  <a:schemeClr val="tx1"/>
                </a:solidFill>
              </a:rPr>
              <a:t>Creating new users on the virtual machine</a:t>
            </a:r>
          </a:p>
          <a:p>
            <a:pPr marL="171450" indent="-171450">
              <a:lnSpc>
                <a:spcPct val="100000"/>
              </a:lnSpc>
              <a:buFont typeface="Wingdings" panose="05000000000000000000" pitchFamily="2" charset="2"/>
              <a:buChar char="v"/>
            </a:pPr>
            <a:r>
              <a:rPr lang="en-US" sz="1200" dirty="0">
                <a:solidFill>
                  <a:schemeClr val="tx1"/>
                </a:solidFill>
              </a:rPr>
              <a:t>Installing NATs on virtual machine</a:t>
            </a:r>
          </a:p>
          <a:p>
            <a:pPr marL="171450" indent="-171450">
              <a:lnSpc>
                <a:spcPct val="100000"/>
              </a:lnSpc>
              <a:buFont typeface="Wingdings" panose="05000000000000000000" pitchFamily="2" charset="2"/>
              <a:buChar char="v"/>
            </a:pPr>
            <a:r>
              <a:rPr lang="en-US" sz="1200" dirty="0">
                <a:solidFill>
                  <a:schemeClr val="tx1"/>
                </a:solidFill>
              </a:rPr>
              <a:t>Setting up DHCP Server on the domain on a virtual machine</a:t>
            </a:r>
          </a:p>
          <a:p>
            <a:pPr marL="171450" indent="-171450">
              <a:lnSpc>
                <a:spcPct val="100000"/>
              </a:lnSpc>
              <a:buFont typeface="Wingdings" panose="05000000000000000000" pitchFamily="2" charset="2"/>
              <a:buChar char="v"/>
            </a:pPr>
            <a:r>
              <a:rPr lang="en-US" sz="1200" dirty="0">
                <a:solidFill>
                  <a:schemeClr val="tx1"/>
                </a:solidFill>
              </a:rPr>
              <a:t>Adding an IP Address for a router on a virtual machine</a:t>
            </a:r>
          </a:p>
          <a:p>
            <a:pPr marL="171450" indent="-171450">
              <a:lnSpc>
                <a:spcPct val="100000"/>
              </a:lnSpc>
              <a:buFont typeface="Wingdings" panose="05000000000000000000" pitchFamily="2" charset="2"/>
              <a:buChar char="v"/>
            </a:pPr>
            <a:r>
              <a:rPr lang="en-US" sz="1200" dirty="0">
                <a:solidFill>
                  <a:schemeClr val="tx1"/>
                </a:solidFill>
              </a:rPr>
              <a:t>Using source code with a PowerShell script on a virtual machine</a:t>
            </a:r>
          </a:p>
          <a:p>
            <a:pPr marL="171450" indent="-171450">
              <a:lnSpc>
                <a:spcPct val="100000"/>
              </a:lnSpc>
              <a:buFont typeface="Wingdings" panose="05000000000000000000" pitchFamily="2" charset="2"/>
              <a:buChar char="v"/>
            </a:pPr>
            <a:r>
              <a:rPr lang="en-US" sz="1200" dirty="0">
                <a:solidFill>
                  <a:schemeClr val="tx1"/>
                </a:solidFill>
              </a:rPr>
              <a:t>Installing and configuring Windows 10 Virtual Machine on Virtual Box</a:t>
            </a:r>
          </a:p>
          <a:p>
            <a:pPr marL="171450" indent="-171450">
              <a:lnSpc>
                <a:spcPct val="100000"/>
              </a:lnSpc>
              <a:buFont typeface="Wingdings" panose="05000000000000000000" pitchFamily="2" charset="2"/>
              <a:buChar char="v"/>
            </a:pPr>
            <a:r>
              <a:rPr lang="en-US" sz="1200" dirty="0">
                <a:solidFill>
                  <a:schemeClr val="tx1"/>
                </a:solidFill>
              </a:rPr>
              <a:t>Creating a new VM</a:t>
            </a:r>
          </a:p>
          <a:p>
            <a:pPr marL="171450" indent="-171450">
              <a:lnSpc>
                <a:spcPct val="100000"/>
              </a:lnSpc>
              <a:buFont typeface="Wingdings" panose="05000000000000000000" pitchFamily="2" charset="2"/>
              <a:buChar char="v"/>
            </a:pPr>
            <a:r>
              <a:rPr lang="en-US" sz="1200" dirty="0">
                <a:solidFill>
                  <a:schemeClr val="tx1"/>
                </a:solidFill>
              </a:rPr>
              <a:t>Configurating new user on a VM</a:t>
            </a:r>
          </a:p>
          <a:p>
            <a:pPr marL="171450" indent="-171450">
              <a:lnSpc>
                <a:spcPct val="100000"/>
              </a:lnSpc>
              <a:buFont typeface="Wingdings" panose="05000000000000000000" pitchFamily="2" charset="2"/>
              <a:buChar char="v"/>
            </a:pPr>
            <a:r>
              <a:rPr lang="en-US" sz="1200" dirty="0">
                <a:solidFill>
                  <a:schemeClr val="tx1"/>
                </a:solidFill>
              </a:rPr>
              <a:t>Adding the domain controller on the virtual machine</a:t>
            </a:r>
          </a:p>
          <a:p>
            <a:pPr marL="171450" indent="-171450">
              <a:lnSpc>
                <a:spcPct val="100000"/>
              </a:lnSpc>
              <a:buFont typeface="Wingdings" panose="05000000000000000000" pitchFamily="2" charset="2"/>
              <a:buChar char="v"/>
            </a:pPr>
            <a:r>
              <a:rPr lang="en-US" sz="1200" dirty="0">
                <a:solidFill>
                  <a:schemeClr val="tx1"/>
                </a:solidFill>
              </a:rPr>
              <a:t>Configuring the address leases on a virtual machine</a:t>
            </a:r>
          </a:p>
          <a:p>
            <a:pPr marL="171450" indent="-171450">
              <a:lnSpc>
                <a:spcPct val="100000"/>
              </a:lnSpc>
              <a:buFont typeface="Wingdings" panose="05000000000000000000" pitchFamily="2" charset="2"/>
              <a:buChar char="v"/>
            </a:pPr>
            <a:r>
              <a:rPr lang="en-US" sz="1200" dirty="0">
                <a:solidFill>
                  <a:schemeClr val="tx1"/>
                </a:solidFill>
              </a:rPr>
              <a:t>Viewing Active Directory Users and Computers on a Virtual Machine </a:t>
            </a:r>
          </a:p>
          <a:p>
            <a:pPr marL="171450" indent="-171450">
              <a:buFont typeface="Wingdings" panose="05000000000000000000" pitchFamily="2" charset="2"/>
              <a:buChar char="v"/>
            </a:pPr>
            <a:endParaRPr lang="en-US" sz="1200" dirty="0">
              <a:solidFill>
                <a:schemeClr val="tx1"/>
              </a:solidFill>
            </a:endParaRPr>
          </a:p>
        </p:txBody>
      </p:sp>
      <p:sp>
        <p:nvSpPr>
          <p:cNvPr id="4" name="Date Placeholder 3">
            <a:extLst>
              <a:ext uri="{FF2B5EF4-FFF2-40B4-BE49-F238E27FC236}">
                <a16:creationId xmlns:a16="http://schemas.microsoft.com/office/drawing/2014/main" id="{A981DE21-B6AC-8B47-0035-1F497AF40195}"/>
              </a:ext>
            </a:extLst>
          </p:cNvPr>
          <p:cNvSpPr>
            <a:spLocks noGrp="1"/>
          </p:cNvSpPr>
          <p:nvPr>
            <p:ph type="dt" sz="half" idx="10"/>
          </p:nvPr>
        </p:nvSpPr>
        <p:spPr>
          <a:xfrm>
            <a:off x="381000" y="6356350"/>
            <a:ext cx="2743200" cy="365125"/>
          </a:xfrm>
        </p:spPr>
        <p:txBody>
          <a:bodyPr/>
          <a:lstStyle/>
          <a:p>
            <a:r>
              <a:rPr lang="en-US" dirty="0"/>
              <a:t>9/8/20XX</a:t>
            </a:r>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252549"/>
            <a:ext cx="6220278" cy="3257414"/>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85939"/>
            <a:ext cx="6220277" cy="2919512"/>
          </a:xfrm>
        </p:spPr>
        <p:txBody>
          <a:bodyPr>
            <a:normAutofit/>
          </a:bodyPr>
          <a:lstStyle/>
          <a:p>
            <a:r>
              <a:rPr lang="en-US" dirty="0"/>
              <a:t>Felecia L. Moore​</a:t>
            </a:r>
          </a:p>
          <a:p>
            <a:r>
              <a:rPr lang="en-US" dirty="0"/>
              <a:t>summerrose1734@gmail.com</a:t>
            </a:r>
          </a:p>
          <a:p>
            <a:endParaRPr lang="en-US" dirty="0"/>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Welcome to my Cybersecurity Analyst portfolio. I am Felecia Moore, a dedicated cybersecurity professional with a passion for protecting digital assets and mitigating security threats. In this portfolio, I hope to showcase my eagerness to learn, grow, and contribute to the ever-evolving realm of cybersecurity. I am excited to share my journey as I continue to develop my skills and seek opportunities to make a meaningful impact in the world of cybersecurity. </a:t>
            </a:r>
          </a:p>
        </p:txBody>
      </p:sp>
      <p:sp>
        <p:nvSpPr>
          <p:cNvPr id="4" name="Date Placeholder 3">
            <a:extLst>
              <a:ext uri="{FF2B5EF4-FFF2-40B4-BE49-F238E27FC236}">
                <a16:creationId xmlns:a16="http://schemas.microsoft.com/office/drawing/2014/main" id="{2C94118D-F5CF-9264-E1A0-8E3B7AEC882D}"/>
              </a:ext>
            </a:extLst>
          </p:cNvPr>
          <p:cNvSpPr>
            <a:spLocks noGrp="1"/>
          </p:cNvSpPr>
          <p:nvPr>
            <p:ph type="dt" sz="half" idx="2"/>
          </p:nvPr>
        </p:nvSpPr>
        <p:spPr>
          <a:xfrm>
            <a:off x="381000" y="6356350"/>
            <a:ext cx="2743200" cy="365125"/>
          </a:xfrm>
        </p:spPr>
        <p:txBody>
          <a:bodyPr/>
          <a:lstStyle/>
          <a:p>
            <a:r>
              <a:rPr lang="en-US" dirty="0"/>
              <a:t>9/8/20XX</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136526"/>
            <a:ext cx="9779183" cy="1570038"/>
          </a:xfrm>
        </p:spPr>
        <p:txBody>
          <a:bodyPr/>
          <a:lstStyle/>
          <a:p>
            <a:r>
              <a:rPr lang="en-US" dirty="0"/>
              <a:t>Step 1: Virtual Box and Windows 10</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First step was to download and install virtual box and the extension pack for all supported platforms. </a:t>
            </a:r>
          </a:p>
        </p:txBody>
      </p:sp>
      <p:sp>
        <p:nvSpPr>
          <p:cNvPr id="4" name="Date Placeholder 3">
            <a:extLst>
              <a:ext uri="{FF2B5EF4-FFF2-40B4-BE49-F238E27FC236}">
                <a16:creationId xmlns:a16="http://schemas.microsoft.com/office/drawing/2014/main" id="{F3E5C536-0FAD-D8F4-70CE-5C310D2F976A}"/>
              </a:ext>
            </a:extLst>
          </p:cNvPr>
          <p:cNvSpPr>
            <a:spLocks noGrp="1"/>
          </p:cNvSpPr>
          <p:nvPr>
            <p:ph type="dt" sz="half" idx="10"/>
          </p:nvPr>
        </p:nvSpPr>
        <p:spPr>
          <a:xfrm>
            <a:off x="381000" y="6356350"/>
            <a:ext cx="2743200" cy="365125"/>
          </a:xfrm>
        </p:spPr>
        <p:txBody>
          <a:bodyPr/>
          <a:lstStyle/>
          <a:p>
            <a:r>
              <a:rPr lang="en-US" dirty="0"/>
              <a:t>9/8/20XX</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pic>
        <p:nvPicPr>
          <p:cNvPr id="8" name="Picture 7" descr="A screenshot of a computer&#10;&#10;Description automatically generated">
            <a:extLst>
              <a:ext uri="{FF2B5EF4-FFF2-40B4-BE49-F238E27FC236}">
                <a16:creationId xmlns:a16="http://schemas.microsoft.com/office/drawing/2014/main" id="{79A71E22-512B-5700-4E28-136BA26F8656}"/>
              </a:ext>
            </a:extLst>
          </p:cNvPr>
          <p:cNvPicPr>
            <a:picLocks noChangeAspect="1"/>
          </p:cNvPicPr>
          <p:nvPr/>
        </p:nvPicPr>
        <p:blipFill>
          <a:blip r:embed="rId3"/>
          <a:stretch>
            <a:fillRect/>
          </a:stretch>
        </p:blipFill>
        <p:spPr>
          <a:xfrm>
            <a:off x="6057083" y="3429000"/>
            <a:ext cx="4670876" cy="3005190"/>
          </a:xfrm>
          <a:prstGeom prst="rect">
            <a:avLst/>
          </a:prstGeom>
        </p:spPr>
      </p:pic>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46E9D-E132-3F64-6002-F5D2F3DE8D21}"/>
              </a:ext>
            </a:extLst>
          </p:cNvPr>
          <p:cNvSpPr>
            <a:spLocks noGrp="1"/>
          </p:cNvSpPr>
          <p:nvPr>
            <p:ph type="title"/>
          </p:nvPr>
        </p:nvSpPr>
        <p:spPr/>
        <p:txBody>
          <a:bodyPr/>
          <a:lstStyle/>
          <a:p>
            <a:r>
              <a:rPr lang="en-US" dirty="0"/>
              <a:t>Step 2: Download and install </a:t>
            </a:r>
            <a:br>
              <a:rPr lang="en-US" dirty="0"/>
            </a:br>
            <a:r>
              <a:rPr lang="en-US" dirty="0"/>
              <a:t>Windows 10</a:t>
            </a:r>
          </a:p>
        </p:txBody>
      </p:sp>
      <p:sp>
        <p:nvSpPr>
          <p:cNvPr id="3" name="Text Placeholder 2">
            <a:extLst>
              <a:ext uri="{FF2B5EF4-FFF2-40B4-BE49-F238E27FC236}">
                <a16:creationId xmlns:a16="http://schemas.microsoft.com/office/drawing/2014/main" id="{4389DFE9-ABD3-3473-B2FF-AA448B0E2CC9}"/>
              </a:ext>
            </a:extLst>
          </p:cNvPr>
          <p:cNvSpPr>
            <a:spLocks noGrp="1"/>
          </p:cNvSpPr>
          <p:nvPr>
            <p:ph type="body" idx="1"/>
          </p:nvPr>
        </p:nvSpPr>
        <p:spPr/>
        <p:txBody>
          <a:bodyPr/>
          <a:lstStyle/>
          <a:p>
            <a:r>
              <a:rPr lang="en-US" dirty="0"/>
              <a:t>Downloaded and installed Windows 10 64-bit.  </a:t>
            </a:r>
          </a:p>
        </p:txBody>
      </p:sp>
      <p:sp>
        <p:nvSpPr>
          <p:cNvPr id="4" name="Date Placeholder 3">
            <a:extLst>
              <a:ext uri="{FF2B5EF4-FFF2-40B4-BE49-F238E27FC236}">
                <a16:creationId xmlns:a16="http://schemas.microsoft.com/office/drawing/2014/main" id="{5BD47E7E-52D8-EB88-CF4C-277F7858965B}"/>
              </a:ext>
            </a:extLst>
          </p:cNvPr>
          <p:cNvSpPr>
            <a:spLocks noGrp="1"/>
          </p:cNvSpPr>
          <p:nvPr>
            <p:ph type="dt" sz="half" idx="10"/>
          </p:nvPr>
        </p:nvSpPr>
        <p:spPr/>
        <p:txBody>
          <a:bodyPr/>
          <a:lstStyle/>
          <a:p>
            <a:r>
              <a:rPr lang="en-US"/>
              <a:t>9/8/20XX</a:t>
            </a:r>
            <a:endParaRPr lang="en-US" dirty="0"/>
          </a:p>
        </p:txBody>
      </p:sp>
      <p:sp>
        <p:nvSpPr>
          <p:cNvPr id="5" name="Footer Placeholder 4">
            <a:extLst>
              <a:ext uri="{FF2B5EF4-FFF2-40B4-BE49-F238E27FC236}">
                <a16:creationId xmlns:a16="http://schemas.microsoft.com/office/drawing/2014/main" id="{FCAF82C1-D727-91B5-CA5B-AE9F1F4D8894}"/>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E8E4B6F-4A00-383C-D339-EF315CC0DEFA}"/>
              </a:ext>
            </a:extLst>
          </p:cNvPr>
          <p:cNvSpPr>
            <a:spLocks noGrp="1"/>
          </p:cNvSpPr>
          <p:nvPr>
            <p:ph type="sldNum" sz="quarter" idx="12"/>
          </p:nvPr>
        </p:nvSpPr>
        <p:spPr/>
        <p:txBody>
          <a:bodyPr/>
          <a:lstStyle/>
          <a:p>
            <a:fld id="{294A09A9-5501-47C1-A89A-A340965A2BE2}" type="slidenum">
              <a:rPr lang="en-US" smtClean="0"/>
              <a:pPr/>
              <a:t>4</a:t>
            </a:fld>
            <a:endParaRPr lang="en-US" dirty="0"/>
          </a:p>
        </p:txBody>
      </p:sp>
      <p:pic>
        <p:nvPicPr>
          <p:cNvPr id="8" name="Picture 7" descr="A screenshot of a computer">
            <a:extLst>
              <a:ext uri="{FF2B5EF4-FFF2-40B4-BE49-F238E27FC236}">
                <a16:creationId xmlns:a16="http://schemas.microsoft.com/office/drawing/2014/main" id="{F57E5B67-7364-22FD-C6E9-191D574CDF07}"/>
              </a:ext>
            </a:extLst>
          </p:cNvPr>
          <p:cNvPicPr>
            <a:picLocks noChangeAspect="1"/>
          </p:cNvPicPr>
          <p:nvPr/>
        </p:nvPicPr>
        <p:blipFill>
          <a:blip r:embed="rId2"/>
          <a:stretch>
            <a:fillRect/>
          </a:stretch>
        </p:blipFill>
        <p:spPr>
          <a:xfrm>
            <a:off x="5365932" y="3434301"/>
            <a:ext cx="4944396" cy="3187218"/>
          </a:xfrm>
          <a:prstGeom prst="rect">
            <a:avLst/>
          </a:prstGeom>
        </p:spPr>
      </p:pic>
    </p:spTree>
    <p:extLst>
      <p:ext uri="{BB962C8B-B14F-4D97-AF65-F5344CB8AC3E}">
        <p14:creationId xmlns:p14="http://schemas.microsoft.com/office/powerpoint/2010/main" val="2808933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BC61B-B73C-4A3B-4E68-DF0EAE4ADC77}"/>
              </a:ext>
            </a:extLst>
          </p:cNvPr>
          <p:cNvSpPr>
            <a:spLocks noGrp="1"/>
          </p:cNvSpPr>
          <p:nvPr>
            <p:ph type="title"/>
          </p:nvPr>
        </p:nvSpPr>
        <p:spPr/>
        <p:txBody>
          <a:bodyPr/>
          <a:lstStyle/>
          <a:p>
            <a:r>
              <a:rPr lang="en-US" dirty="0"/>
              <a:t>Download Windows Server 2019</a:t>
            </a:r>
          </a:p>
        </p:txBody>
      </p:sp>
      <p:sp>
        <p:nvSpPr>
          <p:cNvPr id="3" name="Text Placeholder 2">
            <a:extLst>
              <a:ext uri="{FF2B5EF4-FFF2-40B4-BE49-F238E27FC236}">
                <a16:creationId xmlns:a16="http://schemas.microsoft.com/office/drawing/2014/main" id="{1D1E2056-FB47-3F37-6868-FE99EC650152}"/>
              </a:ext>
            </a:extLst>
          </p:cNvPr>
          <p:cNvSpPr>
            <a:spLocks noGrp="1"/>
          </p:cNvSpPr>
          <p:nvPr>
            <p:ph type="body" idx="1"/>
          </p:nvPr>
        </p:nvSpPr>
        <p:spPr/>
        <p:txBody>
          <a:bodyPr/>
          <a:lstStyle/>
          <a:p>
            <a:r>
              <a:rPr lang="en-US" dirty="0"/>
              <a:t>Downloaded Windows Server 2019.</a:t>
            </a:r>
          </a:p>
          <a:p>
            <a:endParaRPr lang="en-US" dirty="0"/>
          </a:p>
        </p:txBody>
      </p:sp>
      <p:sp>
        <p:nvSpPr>
          <p:cNvPr id="4" name="Date Placeholder 3">
            <a:extLst>
              <a:ext uri="{FF2B5EF4-FFF2-40B4-BE49-F238E27FC236}">
                <a16:creationId xmlns:a16="http://schemas.microsoft.com/office/drawing/2014/main" id="{D19EE02C-5CBE-275C-9FD2-580545BE4560}"/>
              </a:ext>
            </a:extLst>
          </p:cNvPr>
          <p:cNvSpPr>
            <a:spLocks noGrp="1"/>
          </p:cNvSpPr>
          <p:nvPr>
            <p:ph type="dt" sz="half" idx="10"/>
          </p:nvPr>
        </p:nvSpPr>
        <p:spPr/>
        <p:txBody>
          <a:bodyPr/>
          <a:lstStyle/>
          <a:p>
            <a:r>
              <a:rPr lang="en-US"/>
              <a:t>9/8/20XX</a:t>
            </a:r>
            <a:endParaRPr lang="en-US" dirty="0"/>
          </a:p>
        </p:txBody>
      </p:sp>
      <p:sp>
        <p:nvSpPr>
          <p:cNvPr id="5" name="Footer Placeholder 4">
            <a:extLst>
              <a:ext uri="{FF2B5EF4-FFF2-40B4-BE49-F238E27FC236}">
                <a16:creationId xmlns:a16="http://schemas.microsoft.com/office/drawing/2014/main" id="{7F3EB65E-AD8A-1024-ED4C-4E111F5406D7}"/>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30BC7A5-CB7B-47C3-4D8E-C8EBB47D095E}"/>
              </a:ext>
            </a:extLst>
          </p:cNvPr>
          <p:cNvSpPr>
            <a:spLocks noGrp="1"/>
          </p:cNvSpPr>
          <p:nvPr>
            <p:ph type="sldNum" sz="quarter" idx="12"/>
          </p:nvPr>
        </p:nvSpPr>
        <p:spPr/>
        <p:txBody>
          <a:bodyPr/>
          <a:lstStyle/>
          <a:p>
            <a:fld id="{294A09A9-5501-47C1-A89A-A340965A2BE2}" type="slidenum">
              <a:rPr lang="en-US" smtClean="0"/>
              <a:pPr/>
              <a:t>5</a:t>
            </a:fld>
            <a:endParaRPr lang="en-US" dirty="0"/>
          </a:p>
        </p:txBody>
      </p:sp>
      <p:pic>
        <p:nvPicPr>
          <p:cNvPr id="8" name="Picture 7" descr="A screenshot of a computer&#10;&#10;Description automatically generated">
            <a:extLst>
              <a:ext uri="{FF2B5EF4-FFF2-40B4-BE49-F238E27FC236}">
                <a16:creationId xmlns:a16="http://schemas.microsoft.com/office/drawing/2014/main" id="{E76D09AB-DF01-08B4-E8A5-892CCF557D86}"/>
              </a:ext>
            </a:extLst>
          </p:cNvPr>
          <p:cNvPicPr>
            <a:picLocks noChangeAspect="1"/>
          </p:cNvPicPr>
          <p:nvPr/>
        </p:nvPicPr>
        <p:blipFill>
          <a:blip r:embed="rId2"/>
          <a:stretch>
            <a:fillRect/>
          </a:stretch>
        </p:blipFill>
        <p:spPr>
          <a:xfrm>
            <a:off x="1245325" y="3425738"/>
            <a:ext cx="8164064" cy="3113174"/>
          </a:xfrm>
          <a:prstGeom prst="rect">
            <a:avLst/>
          </a:prstGeom>
        </p:spPr>
      </p:pic>
    </p:spTree>
    <p:extLst>
      <p:ext uri="{BB962C8B-B14F-4D97-AF65-F5344CB8AC3E}">
        <p14:creationId xmlns:p14="http://schemas.microsoft.com/office/powerpoint/2010/main" val="3781547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F1D3F-1E3C-6162-5DEA-20D4C454CC44}"/>
              </a:ext>
            </a:extLst>
          </p:cNvPr>
          <p:cNvSpPr>
            <a:spLocks noGrp="1"/>
          </p:cNvSpPr>
          <p:nvPr>
            <p:ph type="title"/>
          </p:nvPr>
        </p:nvSpPr>
        <p:spPr/>
        <p:txBody>
          <a:bodyPr/>
          <a:lstStyle/>
          <a:p>
            <a:r>
              <a:rPr lang="en-US" dirty="0"/>
              <a:t>Step 2: Creating the Virtual Machine</a:t>
            </a:r>
          </a:p>
        </p:txBody>
      </p:sp>
      <p:sp>
        <p:nvSpPr>
          <p:cNvPr id="3" name="Text Placeholder 2">
            <a:extLst>
              <a:ext uri="{FF2B5EF4-FFF2-40B4-BE49-F238E27FC236}">
                <a16:creationId xmlns:a16="http://schemas.microsoft.com/office/drawing/2014/main" id="{C6ADFDFD-3628-C251-4B16-DE9343F69441}"/>
              </a:ext>
            </a:extLst>
          </p:cNvPr>
          <p:cNvSpPr>
            <a:spLocks noGrp="1"/>
          </p:cNvSpPr>
          <p:nvPr>
            <p:ph type="body" idx="1"/>
          </p:nvPr>
        </p:nvSpPr>
        <p:spPr/>
        <p:txBody>
          <a:bodyPr/>
          <a:lstStyle/>
          <a:p>
            <a:endParaRPr lang="en-US" dirty="0"/>
          </a:p>
        </p:txBody>
      </p:sp>
      <p:sp>
        <p:nvSpPr>
          <p:cNvPr id="4" name="Date Placeholder 3">
            <a:extLst>
              <a:ext uri="{FF2B5EF4-FFF2-40B4-BE49-F238E27FC236}">
                <a16:creationId xmlns:a16="http://schemas.microsoft.com/office/drawing/2014/main" id="{F64DBD8D-8E2B-78FE-50CD-7A95FDF184F9}"/>
              </a:ext>
            </a:extLst>
          </p:cNvPr>
          <p:cNvSpPr>
            <a:spLocks noGrp="1"/>
          </p:cNvSpPr>
          <p:nvPr>
            <p:ph type="dt" sz="half" idx="10"/>
          </p:nvPr>
        </p:nvSpPr>
        <p:spPr/>
        <p:txBody>
          <a:bodyPr/>
          <a:lstStyle/>
          <a:p>
            <a:r>
              <a:rPr lang="en-US"/>
              <a:t>9/8/20XX</a:t>
            </a:r>
            <a:endParaRPr lang="en-US" dirty="0"/>
          </a:p>
        </p:txBody>
      </p:sp>
      <p:sp>
        <p:nvSpPr>
          <p:cNvPr id="5" name="Footer Placeholder 4">
            <a:extLst>
              <a:ext uri="{FF2B5EF4-FFF2-40B4-BE49-F238E27FC236}">
                <a16:creationId xmlns:a16="http://schemas.microsoft.com/office/drawing/2014/main" id="{3C1BCFE0-9CCA-C2CE-CC34-1AFF1F3DD891}"/>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D46D109F-4E2C-B25D-2ED4-B52DC899F8E6}"/>
              </a:ext>
            </a:extLst>
          </p:cNvPr>
          <p:cNvSpPr>
            <a:spLocks noGrp="1"/>
          </p:cNvSpPr>
          <p:nvPr>
            <p:ph type="sldNum" sz="quarter" idx="12"/>
          </p:nvPr>
        </p:nvSpPr>
        <p:spPr/>
        <p:txBody>
          <a:bodyPr/>
          <a:lstStyle/>
          <a:p>
            <a:fld id="{294A09A9-5501-47C1-A89A-A340965A2BE2}" type="slidenum">
              <a:rPr lang="en-US" smtClean="0"/>
              <a:pPr/>
              <a:t>6</a:t>
            </a:fld>
            <a:endParaRPr lang="en-US" dirty="0"/>
          </a:p>
        </p:txBody>
      </p:sp>
      <p:pic>
        <p:nvPicPr>
          <p:cNvPr id="8" name="Picture 7" descr="A screenshot of a computer&#10;&#10;Description automatically generated">
            <a:extLst>
              <a:ext uri="{FF2B5EF4-FFF2-40B4-BE49-F238E27FC236}">
                <a16:creationId xmlns:a16="http://schemas.microsoft.com/office/drawing/2014/main" id="{7A621DE6-F238-DDC1-3808-63E6C150D198}"/>
              </a:ext>
            </a:extLst>
          </p:cNvPr>
          <p:cNvPicPr>
            <a:picLocks noChangeAspect="1"/>
          </p:cNvPicPr>
          <p:nvPr/>
        </p:nvPicPr>
        <p:blipFill>
          <a:blip r:embed="rId2"/>
          <a:stretch>
            <a:fillRect/>
          </a:stretch>
        </p:blipFill>
        <p:spPr>
          <a:xfrm>
            <a:off x="7995366" y="2452104"/>
            <a:ext cx="3977768" cy="4086808"/>
          </a:xfrm>
          <a:prstGeom prst="rect">
            <a:avLst/>
          </a:prstGeom>
        </p:spPr>
      </p:pic>
      <p:sp>
        <p:nvSpPr>
          <p:cNvPr id="10" name="TextBox 9">
            <a:extLst>
              <a:ext uri="{FF2B5EF4-FFF2-40B4-BE49-F238E27FC236}">
                <a16:creationId xmlns:a16="http://schemas.microsoft.com/office/drawing/2014/main" id="{5CD54400-BDF3-9ADE-B336-946847BE4887}"/>
              </a:ext>
            </a:extLst>
          </p:cNvPr>
          <p:cNvSpPr txBox="1"/>
          <p:nvPr/>
        </p:nvSpPr>
        <p:spPr>
          <a:xfrm>
            <a:off x="1167492" y="3638939"/>
            <a:ext cx="4981381" cy="2031325"/>
          </a:xfrm>
          <a:prstGeom prst="rect">
            <a:avLst/>
          </a:prstGeom>
          <a:noFill/>
        </p:spPr>
        <p:txBody>
          <a:bodyPr wrap="square" rtlCol="0">
            <a:spAutoFit/>
          </a:bodyPr>
          <a:lstStyle/>
          <a:p>
            <a:r>
              <a:rPr lang="en-US" dirty="0"/>
              <a:t>After downloading and installing virtual box, I opened my machine and selected “New” to create my domain controller. I made sure to select 64-bit. I gave my domain controller 2048 MB of RAM and continued to create the disk with the defaults. After creating my domain controller, the next step was to edit the settings. </a:t>
            </a:r>
          </a:p>
        </p:txBody>
      </p:sp>
    </p:spTree>
    <p:extLst>
      <p:ext uri="{BB962C8B-B14F-4D97-AF65-F5344CB8AC3E}">
        <p14:creationId xmlns:p14="http://schemas.microsoft.com/office/powerpoint/2010/main" val="1001042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71913-4A60-4C8A-52A0-FCAAEBE1BC2F}"/>
              </a:ext>
            </a:extLst>
          </p:cNvPr>
          <p:cNvSpPr>
            <a:spLocks noGrp="1"/>
          </p:cNvSpPr>
          <p:nvPr>
            <p:ph type="title"/>
          </p:nvPr>
        </p:nvSpPr>
        <p:spPr/>
        <p:txBody>
          <a:bodyPr/>
          <a:lstStyle/>
          <a:p>
            <a:r>
              <a:rPr lang="en-US" dirty="0"/>
              <a:t>Editing domain controller settings before installing</a:t>
            </a:r>
          </a:p>
        </p:txBody>
      </p:sp>
      <p:sp>
        <p:nvSpPr>
          <p:cNvPr id="3" name="Text Placeholder 2">
            <a:extLst>
              <a:ext uri="{FF2B5EF4-FFF2-40B4-BE49-F238E27FC236}">
                <a16:creationId xmlns:a16="http://schemas.microsoft.com/office/drawing/2014/main" id="{1C372284-6DAF-C4E5-0A00-0E9C77216F27}"/>
              </a:ext>
            </a:extLst>
          </p:cNvPr>
          <p:cNvSpPr>
            <a:spLocks noGrp="1"/>
          </p:cNvSpPr>
          <p:nvPr>
            <p:ph type="body" idx="1"/>
          </p:nvPr>
        </p:nvSpPr>
        <p:spPr/>
        <p:txBody>
          <a:bodyPr>
            <a:normAutofit/>
          </a:bodyPr>
          <a:lstStyle/>
          <a:p>
            <a:r>
              <a:rPr lang="en-US" sz="1600" dirty="0"/>
              <a:t>After creating the domain controller, before I downloaded anything onto the system, I first had to edit some of the settings. The first thing I did was select system, select the advance tab and switched both shared clipboard and drag and drop to bidirectional. Doing this will enable me to be able to drag and drop files between my personal computer and the virtual machine. After this, I went to system and edited my processor to increase the core speed on my CPU from basic to 4 to add some speed to the virtual machine. And lastly, I selected network to set up the network interface card. In this, I set up two network adaptors to allow one to be able to connect to the internet and the other that will run NAT. So, adapter 1 I attached to NAT that will connect to the home network, and adapter 2 will be attached to the internal network. </a:t>
            </a:r>
          </a:p>
        </p:txBody>
      </p:sp>
      <p:sp>
        <p:nvSpPr>
          <p:cNvPr id="4" name="Date Placeholder 3">
            <a:extLst>
              <a:ext uri="{FF2B5EF4-FFF2-40B4-BE49-F238E27FC236}">
                <a16:creationId xmlns:a16="http://schemas.microsoft.com/office/drawing/2014/main" id="{205CBA14-5B9D-84C0-ACE4-26AB6CE5581B}"/>
              </a:ext>
            </a:extLst>
          </p:cNvPr>
          <p:cNvSpPr>
            <a:spLocks noGrp="1"/>
          </p:cNvSpPr>
          <p:nvPr>
            <p:ph type="dt" sz="half" idx="10"/>
          </p:nvPr>
        </p:nvSpPr>
        <p:spPr/>
        <p:txBody>
          <a:bodyPr/>
          <a:lstStyle/>
          <a:p>
            <a:r>
              <a:rPr lang="en-US"/>
              <a:t>9/8/20XX</a:t>
            </a:r>
            <a:endParaRPr lang="en-US" dirty="0"/>
          </a:p>
        </p:txBody>
      </p:sp>
      <p:sp>
        <p:nvSpPr>
          <p:cNvPr id="5" name="Footer Placeholder 4">
            <a:extLst>
              <a:ext uri="{FF2B5EF4-FFF2-40B4-BE49-F238E27FC236}">
                <a16:creationId xmlns:a16="http://schemas.microsoft.com/office/drawing/2014/main" id="{7C657803-4854-8C0C-F49D-931F75A1E504}"/>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AF2C142C-FA8D-0997-092D-5527FFC946FA}"/>
              </a:ext>
            </a:extLst>
          </p:cNvPr>
          <p:cNvSpPr>
            <a:spLocks noGrp="1"/>
          </p:cNvSpPr>
          <p:nvPr>
            <p:ph type="sldNum" sz="quarter" idx="12"/>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1313251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58127-84C8-DC1E-8C8F-9DC82A24D9CD}"/>
              </a:ext>
            </a:extLst>
          </p:cNvPr>
          <p:cNvSpPr>
            <a:spLocks noGrp="1"/>
          </p:cNvSpPr>
          <p:nvPr>
            <p:ph type="title"/>
          </p:nvPr>
        </p:nvSpPr>
        <p:spPr/>
        <p:txBody>
          <a:bodyPr/>
          <a:lstStyle/>
          <a:p>
            <a:r>
              <a:rPr lang="en-US" dirty="0"/>
              <a:t>Installing the DC controller</a:t>
            </a:r>
          </a:p>
        </p:txBody>
      </p:sp>
      <p:sp>
        <p:nvSpPr>
          <p:cNvPr id="3" name="Text Placeholder 2">
            <a:extLst>
              <a:ext uri="{FF2B5EF4-FFF2-40B4-BE49-F238E27FC236}">
                <a16:creationId xmlns:a16="http://schemas.microsoft.com/office/drawing/2014/main" id="{80903CB5-AA4D-B533-6D52-2E6DD1F1B30B}"/>
              </a:ext>
            </a:extLst>
          </p:cNvPr>
          <p:cNvSpPr>
            <a:spLocks noGrp="1"/>
          </p:cNvSpPr>
          <p:nvPr>
            <p:ph type="body" idx="1"/>
          </p:nvPr>
        </p:nvSpPr>
        <p:spPr/>
        <p:txBody>
          <a:bodyPr>
            <a:normAutofit/>
          </a:bodyPr>
          <a:lstStyle/>
          <a:p>
            <a:r>
              <a:rPr lang="en-US" dirty="0"/>
              <a:t>After clicking ok in the settings, I proceeded to click on the DC controller within the Virtual Box platform to start the first run. After opening the file folder designated to choose the program, I was able to select the Server 2019 ISO file of which I had downloaded in the very beginning of the slides and then using it to start the virtual machine (contents of the domain controller). </a:t>
            </a:r>
          </a:p>
        </p:txBody>
      </p:sp>
      <p:sp>
        <p:nvSpPr>
          <p:cNvPr id="4" name="Date Placeholder 3">
            <a:extLst>
              <a:ext uri="{FF2B5EF4-FFF2-40B4-BE49-F238E27FC236}">
                <a16:creationId xmlns:a16="http://schemas.microsoft.com/office/drawing/2014/main" id="{FF9B5BE8-75CA-051C-775C-E5998D296E6C}"/>
              </a:ext>
            </a:extLst>
          </p:cNvPr>
          <p:cNvSpPr>
            <a:spLocks noGrp="1"/>
          </p:cNvSpPr>
          <p:nvPr>
            <p:ph type="dt" sz="half" idx="10"/>
          </p:nvPr>
        </p:nvSpPr>
        <p:spPr/>
        <p:txBody>
          <a:bodyPr/>
          <a:lstStyle/>
          <a:p>
            <a:r>
              <a:rPr lang="en-US"/>
              <a:t>9/8/20XX</a:t>
            </a:r>
            <a:endParaRPr lang="en-US" dirty="0"/>
          </a:p>
        </p:txBody>
      </p:sp>
      <p:sp>
        <p:nvSpPr>
          <p:cNvPr id="5" name="Footer Placeholder 4">
            <a:extLst>
              <a:ext uri="{FF2B5EF4-FFF2-40B4-BE49-F238E27FC236}">
                <a16:creationId xmlns:a16="http://schemas.microsoft.com/office/drawing/2014/main" id="{67A6E1D0-B7A1-A04C-7493-13EB5381DD22}"/>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DBC5C54B-1146-1CBC-282B-ED34EA59E3AA}"/>
              </a:ext>
            </a:extLst>
          </p:cNvPr>
          <p:cNvSpPr>
            <a:spLocks noGrp="1"/>
          </p:cNvSpPr>
          <p:nvPr>
            <p:ph type="sldNum" sz="quarter" idx="12"/>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1043815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ABA9E-29C7-9137-3E9F-D31C4A9B617B}"/>
              </a:ext>
            </a:extLst>
          </p:cNvPr>
          <p:cNvSpPr>
            <a:spLocks noGrp="1"/>
          </p:cNvSpPr>
          <p:nvPr>
            <p:ph type="title"/>
          </p:nvPr>
        </p:nvSpPr>
        <p:spPr/>
        <p:txBody>
          <a:bodyPr/>
          <a:lstStyle/>
          <a:p>
            <a:r>
              <a:rPr lang="en-US" dirty="0"/>
              <a:t>Creating the domain controller</a:t>
            </a:r>
          </a:p>
        </p:txBody>
      </p:sp>
      <p:sp>
        <p:nvSpPr>
          <p:cNvPr id="3" name="Text Placeholder 2">
            <a:extLst>
              <a:ext uri="{FF2B5EF4-FFF2-40B4-BE49-F238E27FC236}">
                <a16:creationId xmlns:a16="http://schemas.microsoft.com/office/drawing/2014/main" id="{0F05753E-0F4C-1E78-9890-97848FA9C1BF}"/>
              </a:ext>
            </a:extLst>
          </p:cNvPr>
          <p:cNvSpPr>
            <a:spLocks noGrp="1"/>
          </p:cNvSpPr>
          <p:nvPr>
            <p:ph type="body" idx="1"/>
          </p:nvPr>
        </p:nvSpPr>
        <p:spPr/>
        <p:txBody>
          <a:bodyPr/>
          <a:lstStyle/>
          <a:p>
            <a:r>
              <a:rPr lang="en-US" dirty="0"/>
              <a:t>After clicking NEXT in the start up to install the Windows Server 2019 Standard Experience (the file that has the GUI included), I accepted the license agreements, chose the option for the custom install selecting Drive 0 Unallocated Space to custom install the server on the hard drive.</a:t>
            </a:r>
          </a:p>
        </p:txBody>
      </p:sp>
      <p:sp>
        <p:nvSpPr>
          <p:cNvPr id="4" name="Date Placeholder 3">
            <a:extLst>
              <a:ext uri="{FF2B5EF4-FFF2-40B4-BE49-F238E27FC236}">
                <a16:creationId xmlns:a16="http://schemas.microsoft.com/office/drawing/2014/main" id="{4EE150E5-CD12-8161-8F7F-A9FBAF6AC552}"/>
              </a:ext>
            </a:extLst>
          </p:cNvPr>
          <p:cNvSpPr>
            <a:spLocks noGrp="1"/>
          </p:cNvSpPr>
          <p:nvPr>
            <p:ph type="dt" sz="half" idx="10"/>
          </p:nvPr>
        </p:nvSpPr>
        <p:spPr/>
        <p:txBody>
          <a:bodyPr/>
          <a:lstStyle/>
          <a:p>
            <a:r>
              <a:rPr lang="en-US"/>
              <a:t>9/8/20XX</a:t>
            </a:r>
            <a:endParaRPr lang="en-US" dirty="0"/>
          </a:p>
        </p:txBody>
      </p:sp>
      <p:sp>
        <p:nvSpPr>
          <p:cNvPr id="5" name="Footer Placeholder 4">
            <a:extLst>
              <a:ext uri="{FF2B5EF4-FFF2-40B4-BE49-F238E27FC236}">
                <a16:creationId xmlns:a16="http://schemas.microsoft.com/office/drawing/2014/main" id="{34C72BC1-AFCD-0919-D76B-316028652446}"/>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8FD7BC4B-51B7-C77B-724B-6ABA03BF8A71}"/>
              </a:ext>
            </a:extLst>
          </p:cNvPr>
          <p:cNvSpPr>
            <a:spLocks noGrp="1"/>
          </p:cNvSpPr>
          <p:nvPr>
            <p:ph type="sldNum" sz="quarter" idx="12"/>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268878125"/>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_Win32_SL_v3" id="{4076E796-F1D4-4536-92F3-AFC92AB14B6B}" vid="{57967FCE-8768-4968-B994-8B7812D48F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25C03C-2AB9-472A-B845-6A8AF27BB7F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EA3ACD8C-D672-4B38-852F-3C3D35FA49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28D935D-389D-40E1-8AE8-5A46931C4EC9}">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277</TotalTime>
  <Words>966</Words>
  <Application>Microsoft Office PowerPoint</Application>
  <PresentationFormat>Widescreen</PresentationFormat>
  <Paragraphs>115</Paragraphs>
  <Slides>19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Tenorite</vt:lpstr>
      <vt:lpstr>Wingdings</vt:lpstr>
      <vt:lpstr>Custom</vt:lpstr>
      <vt:lpstr>Welcome to My Basic Home Lab Running Active Directory Presentation</vt:lpstr>
      <vt:lpstr>Agenda</vt:lpstr>
      <vt:lpstr>Step 1: Virtual Box and Windows 10</vt:lpstr>
      <vt:lpstr>Step 2: Download and install  Windows 10</vt:lpstr>
      <vt:lpstr>Download Windows Server 2019</vt:lpstr>
      <vt:lpstr>Step 2: Creating the Virtual Machine</vt:lpstr>
      <vt:lpstr>Editing domain controller settings before installing</vt:lpstr>
      <vt:lpstr>Installing the DC controller</vt:lpstr>
      <vt:lpstr>Creating the domain controller</vt:lpstr>
      <vt:lpstr>Server Configuration</vt:lpstr>
      <vt:lpstr>PowerShell Scripting</vt:lpstr>
      <vt:lpstr>List of over 1000 users in Active Directory</vt:lpstr>
      <vt:lpstr>Administrative Account Verification</vt:lpstr>
      <vt:lpstr>Server Manager Dashboard</vt:lpstr>
      <vt:lpstr>Set up Overview</vt:lpstr>
      <vt:lpstr>Windows 10 client/New User Access</vt:lpstr>
      <vt:lpstr>IP Configuration &amp; infrastructure check</vt:lpstr>
      <vt:lpstr>Synopsis of Skills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My Basic Home Lab Running Active Directory Presentation</dc:title>
  <dc:creator>Felecia Moore</dc:creator>
  <cp:lastModifiedBy>Felecia Moore</cp:lastModifiedBy>
  <cp:revision>2</cp:revision>
  <dcterms:created xsi:type="dcterms:W3CDTF">2023-09-17T19:41:27Z</dcterms:created>
  <dcterms:modified xsi:type="dcterms:W3CDTF">2023-09-18T15:24:15Z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