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718" autoAdjust="0"/>
  </p:normalViewPr>
  <p:slideViewPr>
    <p:cSldViewPr snapToGrid="0">
      <p:cViewPr varScale="1">
        <p:scale>
          <a:sx n="69" d="100"/>
          <a:sy n="69" d="100"/>
        </p:scale>
        <p:origin x="10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01464-1225-4C49-97E4-7F87E475DD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20312-147B-45F5-B978-21DEA7A0C86C}">
      <dgm:prSet/>
      <dgm:spPr/>
      <dgm:t>
        <a:bodyPr/>
        <a:lstStyle/>
        <a:p>
          <a:r>
            <a:rPr lang="en-US"/>
            <a:t>Set up a secure Azure network with OpenVAS Vulnerability Management Scanner VM.</a:t>
          </a:r>
        </a:p>
      </dgm:t>
    </dgm:pt>
    <dgm:pt modelId="{19DA2E06-842C-412D-8CD8-9F134D0C5823}" type="parTrans" cxnId="{51316A63-CD06-4AB8-AA0E-E7BB91C73CEB}">
      <dgm:prSet/>
      <dgm:spPr/>
      <dgm:t>
        <a:bodyPr/>
        <a:lstStyle/>
        <a:p>
          <a:endParaRPr lang="en-US"/>
        </a:p>
      </dgm:t>
    </dgm:pt>
    <dgm:pt modelId="{A9C7EB12-8DFB-4E68-80A8-83E68BB54E3A}" type="sibTrans" cxnId="{51316A63-CD06-4AB8-AA0E-E7BB91C73CEB}">
      <dgm:prSet/>
      <dgm:spPr/>
      <dgm:t>
        <a:bodyPr/>
        <a:lstStyle/>
        <a:p>
          <a:endParaRPr lang="en-US"/>
        </a:p>
      </dgm:t>
    </dgm:pt>
    <dgm:pt modelId="{07939C83-673D-437B-B864-0CB5C527AD70}">
      <dgm:prSet/>
      <dgm:spPr/>
      <dgm:t>
        <a:bodyPr/>
        <a:lstStyle/>
        <a:p>
          <a:r>
            <a:rPr lang="en-US"/>
            <a:t>Developed a vulnerable Windows 10 VM, featuring outdated software and disabled system controls.</a:t>
          </a:r>
        </a:p>
      </dgm:t>
    </dgm:pt>
    <dgm:pt modelId="{6798069B-9F6D-4F93-A98F-8480A17018C2}" type="parTrans" cxnId="{9FC19F73-E3E5-4628-9B54-821D17BF2C27}">
      <dgm:prSet/>
      <dgm:spPr/>
      <dgm:t>
        <a:bodyPr/>
        <a:lstStyle/>
        <a:p>
          <a:endParaRPr lang="en-US"/>
        </a:p>
      </dgm:t>
    </dgm:pt>
    <dgm:pt modelId="{CB468AB2-595E-4944-B27D-08F96E2130F2}" type="sibTrans" cxnId="{9FC19F73-E3E5-4628-9B54-821D17BF2C27}">
      <dgm:prSet/>
      <dgm:spPr/>
      <dgm:t>
        <a:bodyPr/>
        <a:lstStyle/>
        <a:p>
          <a:endParaRPr lang="en-US"/>
        </a:p>
      </dgm:t>
    </dgm:pt>
    <dgm:pt modelId="{F3A72BE9-EB25-4421-8894-07D0ADB05133}">
      <dgm:prSet/>
      <dgm:spPr/>
      <dgm:t>
        <a:bodyPr/>
        <a:lstStyle/>
        <a:p>
          <a:r>
            <a:rPr lang="en-US"/>
            <a:t>Performed unauthenticated and credentialed vulnerability scans using OpenVAS</a:t>
          </a:r>
        </a:p>
      </dgm:t>
    </dgm:pt>
    <dgm:pt modelId="{BA056C37-452B-4F99-ACDA-120C89A779B3}" type="parTrans" cxnId="{FC540F1E-3C26-4D37-BA17-7E5BE59691CA}">
      <dgm:prSet/>
      <dgm:spPr/>
      <dgm:t>
        <a:bodyPr/>
        <a:lstStyle/>
        <a:p>
          <a:endParaRPr lang="en-US"/>
        </a:p>
      </dgm:t>
    </dgm:pt>
    <dgm:pt modelId="{E8763722-A75D-4F4B-B4C0-BF992DCC167C}" type="sibTrans" cxnId="{FC540F1E-3C26-4D37-BA17-7E5BE59691CA}">
      <dgm:prSet/>
      <dgm:spPr/>
      <dgm:t>
        <a:bodyPr/>
        <a:lstStyle/>
        <a:p>
          <a:endParaRPr lang="en-US"/>
        </a:p>
      </dgm:t>
    </dgm:pt>
    <dgm:pt modelId="{5A8632B8-C25E-4D95-81C0-6592C182657D}">
      <dgm:prSet/>
      <dgm:spPr/>
      <dgm:t>
        <a:bodyPr/>
        <a:lstStyle/>
        <a:p>
          <a:r>
            <a:rPr lang="en-US"/>
            <a:t>Analyzed scan results, highlighting the difference between unauthenticated and credentialed scans.</a:t>
          </a:r>
        </a:p>
      </dgm:t>
    </dgm:pt>
    <dgm:pt modelId="{BD0A10DD-FB97-43F3-82A7-00DEBFA400C8}" type="parTrans" cxnId="{91724E61-FB0B-40E1-A25C-203659DC6EEB}">
      <dgm:prSet/>
      <dgm:spPr/>
      <dgm:t>
        <a:bodyPr/>
        <a:lstStyle/>
        <a:p>
          <a:endParaRPr lang="en-US"/>
        </a:p>
      </dgm:t>
    </dgm:pt>
    <dgm:pt modelId="{5E212477-281A-4FF0-B5B9-4116B73CD029}" type="sibTrans" cxnId="{91724E61-FB0B-40E1-A25C-203659DC6EEB}">
      <dgm:prSet/>
      <dgm:spPr/>
      <dgm:t>
        <a:bodyPr/>
        <a:lstStyle/>
        <a:p>
          <a:endParaRPr lang="en-US"/>
        </a:p>
      </dgm:t>
    </dgm:pt>
    <dgm:pt modelId="{BC35D0F9-829C-4007-A1A6-CCAA4137ACA5}">
      <dgm:prSet/>
      <dgm:spPr/>
      <dgm:t>
        <a:bodyPr/>
        <a:lstStyle/>
        <a:p>
          <a:r>
            <a:rPr lang="en-US"/>
            <a:t>Remediated identified vulnerabilities, verified successful remediation through subsequent scans.</a:t>
          </a:r>
        </a:p>
      </dgm:t>
    </dgm:pt>
    <dgm:pt modelId="{DA7D4C7A-6057-4B98-959D-E48A4E8F897A}" type="parTrans" cxnId="{CAA9F80A-B44C-40AB-B336-73CB3BDD2397}">
      <dgm:prSet/>
      <dgm:spPr/>
      <dgm:t>
        <a:bodyPr/>
        <a:lstStyle/>
        <a:p>
          <a:endParaRPr lang="en-US"/>
        </a:p>
      </dgm:t>
    </dgm:pt>
    <dgm:pt modelId="{9D74B18F-32CE-4735-91C0-FDB90F7FB05C}" type="sibTrans" cxnId="{CAA9F80A-B44C-40AB-B336-73CB3BDD2397}">
      <dgm:prSet/>
      <dgm:spPr/>
      <dgm:t>
        <a:bodyPr/>
        <a:lstStyle/>
        <a:p>
          <a:endParaRPr lang="en-US"/>
        </a:p>
      </dgm:t>
    </dgm:pt>
    <dgm:pt modelId="{63205AD0-19AD-4291-81D3-9A4471ABB178}">
      <dgm:prSet/>
      <dgm:spPr/>
      <dgm:t>
        <a:bodyPr/>
        <a:lstStyle/>
        <a:p>
          <a:r>
            <a:rPr lang="en-US"/>
            <a:t>Created a list of remediable vulnerabilities to simulate realistic, vulnerability remediation scenarios. </a:t>
          </a:r>
        </a:p>
      </dgm:t>
    </dgm:pt>
    <dgm:pt modelId="{F4052A16-1759-49AB-8FB0-3C1792C3B67E}" type="parTrans" cxnId="{CE9897E3-9B14-4342-B24F-A8C30E0D0015}">
      <dgm:prSet/>
      <dgm:spPr/>
      <dgm:t>
        <a:bodyPr/>
        <a:lstStyle/>
        <a:p>
          <a:endParaRPr lang="en-US"/>
        </a:p>
      </dgm:t>
    </dgm:pt>
    <dgm:pt modelId="{C82574EA-E96F-43CC-92DD-C5EA6E60A4B3}" type="sibTrans" cxnId="{CE9897E3-9B14-4342-B24F-A8C30E0D0015}">
      <dgm:prSet/>
      <dgm:spPr/>
      <dgm:t>
        <a:bodyPr/>
        <a:lstStyle/>
        <a:p>
          <a:endParaRPr lang="en-US"/>
        </a:p>
      </dgm:t>
    </dgm:pt>
    <dgm:pt modelId="{88EDCA18-7B0B-4036-95EC-49996543C4D8}" type="pres">
      <dgm:prSet presAssocID="{EC101464-1225-4C49-97E4-7F87E475DD2E}" presName="root" presStyleCnt="0">
        <dgm:presLayoutVars>
          <dgm:dir/>
          <dgm:resizeHandles val="exact"/>
        </dgm:presLayoutVars>
      </dgm:prSet>
      <dgm:spPr/>
    </dgm:pt>
    <dgm:pt modelId="{C7667289-9874-45B4-8997-C1A6379F3B19}" type="pres">
      <dgm:prSet presAssocID="{30A20312-147B-45F5-B978-21DEA7A0C86C}" presName="compNode" presStyleCnt="0"/>
      <dgm:spPr/>
    </dgm:pt>
    <dgm:pt modelId="{92B5AE47-7EC2-4AAC-AE3B-A444B76C5E73}" type="pres">
      <dgm:prSet presAssocID="{30A20312-147B-45F5-B978-21DEA7A0C86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C0C675-B380-465C-AA0C-8686D1BB1027}" type="pres">
      <dgm:prSet presAssocID="{30A20312-147B-45F5-B978-21DEA7A0C86C}" presName="spaceRect" presStyleCnt="0"/>
      <dgm:spPr/>
    </dgm:pt>
    <dgm:pt modelId="{8789BF41-6F94-43EB-A76F-5DDB88290086}" type="pres">
      <dgm:prSet presAssocID="{30A20312-147B-45F5-B978-21DEA7A0C86C}" presName="textRect" presStyleLbl="revTx" presStyleIdx="0" presStyleCnt="6">
        <dgm:presLayoutVars>
          <dgm:chMax val="1"/>
          <dgm:chPref val="1"/>
        </dgm:presLayoutVars>
      </dgm:prSet>
      <dgm:spPr/>
    </dgm:pt>
    <dgm:pt modelId="{AF8B40C9-7AD7-478A-B0E1-6D9FCE6B5628}" type="pres">
      <dgm:prSet presAssocID="{A9C7EB12-8DFB-4E68-80A8-83E68BB54E3A}" presName="sibTrans" presStyleCnt="0"/>
      <dgm:spPr/>
    </dgm:pt>
    <dgm:pt modelId="{C015978D-6F4A-40E5-B10A-B38540B825F3}" type="pres">
      <dgm:prSet presAssocID="{07939C83-673D-437B-B864-0CB5C527AD70}" presName="compNode" presStyleCnt="0"/>
      <dgm:spPr/>
    </dgm:pt>
    <dgm:pt modelId="{6A9C7C56-BC47-4299-81F1-D1E8B842F6E2}" type="pres">
      <dgm:prSet presAssocID="{07939C83-673D-437B-B864-0CB5C527AD7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692C680C-1749-488A-B294-690F93FA355D}" type="pres">
      <dgm:prSet presAssocID="{07939C83-673D-437B-B864-0CB5C527AD70}" presName="spaceRect" presStyleCnt="0"/>
      <dgm:spPr/>
    </dgm:pt>
    <dgm:pt modelId="{A7F359C7-ECEA-4C4D-9E31-4CCF4FBCED26}" type="pres">
      <dgm:prSet presAssocID="{07939C83-673D-437B-B864-0CB5C527AD70}" presName="textRect" presStyleLbl="revTx" presStyleIdx="1" presStyleCnt="6">
        <dgm:presLayoutVars>
          <dgm:chMax val="1"/>
          <dgm:chPref val="1"/>
        </dgm:presLayoutVars>
      </dgm:prSet>
      <dgm:spPr/>
    </dgm:pt>
    <dgm:pt modelId="{5D41CF4E-4C95-4EB2-B323-1467ECBA5FEA}" type="pres">
      <dgm:prSet presAssocID="{CB468AB2-595E-4944-B27D-08F96E2130F2}" presName="sibTrans" presStyleCnt="0"/>
      <dgm:spPr/>
    </dgm:pt>
    <dgm:pt modelId="{8237F640-6A98-4781-9DFA-CF55718669DA}" type="pres">
      <dgm:prSet presAssocID="{F3A72BE9-EB25-4421-8894-07D0ADB05133}" presName="compNode" presStyleCnt="0"/>
      <dgm:spPr/>
    </dgm:pt>
    <dgm:pt modelId="{1FF9DCA9-19C7-4434-9144-85A30CB9EFB4}" type="pres">
      <dgm:prSet presAssocID="{F3A72BE9-EB25-4421-8894-07D0ADB0513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F4BBA-7894-4851-969A-AFCD80093D59}" type="pres">
      <dgm:prSet presAssocID="{F3A72BE9-EB25-4421-8894-07D0ADB05133}" presName="spaceRect" presStyleCnt="0"/>
      <dgm:spPr/>
    </dgm:pt>
    <dgm:pt modelId="{108163E4-596B-464B-BA2F-4CAC33927513}" type="pres">
      <dgm:prSet presAssocID="{F3A72BE9-EB25-4421-8894-07D0ADB05133}" presName="textRect" presStyleLbl="revTx" presStyleIdx="2" presStyleCnt="6">
        <dgm:presLayoutVars>
          <dgm:chMax val="1"/>
          <dgm:chPref val="1"/>
        </dgm:presLayoutVars>
      </dgm:prSet>
      <dgm:spPr/>
    </dgm:pt>
    <dgm:pt modelId="{10112F3C-FC1C-43A3-86EB-41EEA053BB3C}" type="pres">
      <dgm:prSet presAssocID="{E8763722-A75D-4F4B-B4C0-BF992DCC167C}" presName="sibTrans" presStyleCnt="0"/>
      <dgm:spPr/>
    </dgm:pt>
    <dgm:pt modelId="{CBC0425A-0BAB-4F68-902A-CAC02EE9907C}" type="pres">
      <dgm:prSet presAssocID="{5A8632B8-C25E-4D95-81C0-6592C182657D}" presName="compNode" presStyleCnt="0"/>
      <dgm:spPr/>
    </dgm:pt>
    <dgm:pt modelId="{D05F3FFE-D5B1-418A-BC3F-E53E77955E75}" type="pres">
      <dgm:prSet presAssocID="{5A8632B8-C25E-4D95-81C0-6592C18265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FC9243-CD6F-4CE5-ACA1-D76722759F34}" type="pres">
      <dgm:prSet presAssocID="{5A8632B8-C25E-4D95-81C0-6592C182657D}" presName="spaceRect" presStyleCnt="0"/>
      <dgm:spPr/>
    </dgm:pt>
    <dgm:pt modelId="{F2EE695F-FDE5-4041-989A-8F39D63A24B4}" type="pres">
      <dgm:prSet presAssocID="{5A8632B8-C25E-4D95-81C0-6592C182657D}" presName="textRect" presStyleLbl="revTx" presStyleIdx="3" presStyleCnt="6">
        <dgm:presLayoutVars>
          <dgm:chMax val="1"/>
          <dgm:chPref val="1"/>
        </dgm:presLayoutVars>
      </dgm:prSet>
      <dgm:spPr/>
    </dgm:pt>
    <dgm:pt modelId="{653F605F-55FF-453C-B7D0-E784813D6A75}" type="pres">
      <dgm:prSet presAssocID="{5E212477-281A-4FF0-B5B9-4116B73CD029}" presName="sibTrans" presStyleCnt="0"/>
      <dgm:spPr/>
    </dgm:pt>
    <dgm:pt modelId="{AEE63A9B-B5BF-4A3A-BC2B-F2A1EFAAB483}" type="pres">
      <dgm:prSet presAssocID="{BC35D0F9-829C-4007-A1A6-CCAA4137ACA5}" presName="compNode" presStyleCnt="0"/>
      <dgm:spPr/>
    </dgm:pt>
    <dgm:pt modelId="{57CABDD5-C760-4DCB-888B-2923E27FFF3C}" type="pres">
      <dgm:prSet presAssocID="{BC35D0F9-829C-4007-A1A6-CCAA4137AC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0118B1F-96AC-4ED5-8B02-7E64C3445CB7}" type="pres">
      <dgm:prSet presAssocID="{BC35D0F9-829C-4007-A1A6-CCAA4137ACA5}" presName="spaceRect" presStyleCnt="0"/>
      <dgm:spPr/>
    </dgm:pt>
    <dgm:pt modelId="{3AAB9EB6-1C88-45F9-8931-E1A4CE40F898}" type="pres">
      <dgm:prSet presAssocID="{BC35D0F9-829C-4007-A1A6-CCAA4137ACA5}" presName="textRect" presStyleLbl="revTx" presStyleIdx="4" presStyleCnt="6">
        <dgm:presLayoutVars>
          <dgm:chMax val="1"/>
          <dgm:chPref val="1"/>
        </dgm:presLayoutVars>
      </dgm:prSet>
      <dgm:spPr/>
    </dgm:pt>
    <dgm:pt modelId="{274FAA87-7D53-4F34-9656-DC45160C9CA8}" type="pres">
      <dgm:prSet presAssocID="{9D74B18F-32CE-4735-91C0-FDB90F7FB05C}" presName="sibTrans" presStyleCnt="0"/>
      <dgm:spPr/>
    </dgm:pt>
    <dgm:pt modelId="{EC75D4CC-4146-42BE-A75E-B965ACB39DE9}" type="pres">
      <dgm:prSet presAssocID="{63205AD0-19AD-4291-81D3-9A4471ABB178}" presName="compNode" presStyleCnt="0"/>
      <dgm:spPr/>
    </dgm:pt>
    <dgm:pt modelId="{175346B7-B294-4198-B1FE-C8B5A4EF8F5F}" type="pres">
      <dgm:prSet presAssocID="{63205AD0-19AD-4291-81D3-9A4471ABB17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58C0ED0-8C21-4F4D-9DD5-D9DF18F3D5D1}" type="pres">
      <dgm:prSet presAssocID="{63205AD0-19AD-4291-81D3-9A4471ABB178}" presName="spaceRect" presStyleCnt="0"/>
      <dgm:spPr/>
    </dgm:pt>
    <dgm:pt modelId="{122A94BF-1B8D-4A09-8B5F-26D16BE856EA}" type="pres">
      <dgm:prSet presAssocID="{63205AD0-19AD-4291-81D3-9A4471ABB17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A9F80A-B44C-40AB-B336-73CB3BDD2397}" srcId="{EC101464-1225-4C49-97E4-7F87E475DD2E}" destId="{BC35D0F9-829C-4007-A1A6-CCAA4137ACA5}" srcOrd="4" destOrd="0" parTransId="{DA7D4C7A-6057-4B98-959D-E48A4E8F897A}" sibTransId="{9D74B18F-32CE-4735-91C0-FDB90F7FB05C}"/>
    <dgm:cxn modelId="{FC540F1E-3C26-4D37-BA17-7E5BE59691CA}" srcId="{EC101464-1225-4C49-97E4-7F87E475DD2E}" destId="{F3A72BE9-EB25-4421-8894-07D0ADB05133}" srcOrd="2" destOrd="0" parTransId="{BA056C37-452B-4F99-ACDA-120C89A779B3}" sibTransId="{E8763722-A75D-4F4B-B4C0-BF992DCC167C}"/>
    <dgm:cxn modelId="{48358A1F-3AF4-40DA-B1F2-D21ABCFA659B}" type="presOf" srcId="{30A20312-147B-45F5-B978-21DEA7A0C86C}" destId="{8789BF41-6F94-43EB-A76F-5DDB88290086}" srcOrd="0" destOrd="0" presId="urn:microsoft.com/office/officeart/2018/2/layout/IconLabelList"/>
    <dgm:cxn modelId="{8C544932-1B30-4B61-AE20-99AA6C14B8E2}" type="presOf" srcId="{BC35D0F9-829C-4007-A1A6-CCAA4137ACA5}" destId="{3AAB9EB6-1C88-45F9-8931-E1A4CE40F898}" srcOrd="0" destOrd="0" presId="urn:microsoft.com/office/officeart/2018/2/layout/IconLabelList"/>
    <dgm:cxn modelId="{91724E61-FB0B-40E1-A25C-203659DC6EEB}" srcId="{EC101464-1225-4C49-97E4-7F87E475DD2E}" destId="{5A8632B8-C25E-4D95-81C0-6592C182657D}" srcOrd="3" destOrd="0" parTransId="{BD0A10DD-FB97-43F3-82A7-00DEBFA400C8}" sibTransId="{5E212477-281A-4FF0-B5B9-4116B73CD029}"/>
    <dgm:cxn modelId="{51316A63-CD06-4AB8-AA0E-E7BB91C73CEB}" srcId="{EC101464-1225-4C49-97E4-7F87E475DD2E}" destId="{30A20312-147B-45F5-B978-21DEA7A0C86C}" srcOrd="0" destOrd="0" parTransId="{19DA2E06-842C-412D-8CD8-9F134D0C5823}" sibTransId="{A9C7EB12-8DFB-4E68-80A8-83E68BB54E3A}"/>
    <dgm:cxn modelId="{9FC19F73-E3E5-4628-9B54-821D17BF2C27}" srcId="{EC101464-1225-4C49-97E4-7F87E475DD2E}" destId="{07939C83-673D-437B-B864-0CB5C527AD70}" srcOrd="1" destOrd="0" parTransId="{6798069B-9F6D-4F93-A98F-8480A17018C2}" sibTransId="{CB468AB2-595E-4944-B27D-08F96E2130F2}"/>
    <dgm:cxn modelId="{989E815A-C96B-4B6B-A3BF-2D2906743679}" type="presOf" srcId="{5A8632B8-C25E-4D95-81C0-6592C182657D}" destId="{F2EE695F-FDE5-4041-989A-8F39D63A24B4}" srcOrd="0" destOrd="0" presId="urn:microsoft.com/office/officeart/2018/2/layout/IconLabelList"/>
    <dgm:cxn modelId="{7EBA0FA6-6397-4EBF-BFC3-97E4BA457E28}" type="presOf" srcId="{63205AD0-19AD-4291-81D3-9A4471ABB178}" destId="{122A94BF-1B8D-4A09-8B5F-26D16BE856EA}" srcOrd="0" destOrd="0" presId="urn:microsoft.com/office/officeart/2018/2/layout/IconLabelList"/>
    <dgm:cxn modelId="{A0AA8DA6-EC91-497F-A6A2-E1070D15FBF5}" type="presOf" srcId="{07939C83-673D-437B-B864-0CB5C527AD70}" destId="{A7F359C7-ECEA-4C4D-9E31-4CCF4FBCED26}" srcOrd="0" destOrd="0" presId="urn:microsoft.com/office/officeart/2018/2/layout/IconLabelList"/>
    <dgm:cxn modelId="{8E7C87A8-CDCD-4F9F-8DA5-FF83FECB3BA8}" type="presOf" srcId="{EC101464-1225-4C49-97E4-7F87E475DD2E}" destId="{88EDCA18-7B0B-4036-95EC-49996543C4D8}" srcOrd="0" destOrd="0" presId="urn:microsoft.com/office/officeart/2018/2/layout/IconLabelList"/>
    <dgm:cxn modelId="{CE9897E3-9B14-4342-B24F-A8C30E0D0015}" srcId="{EC101464-1225-4C49-97E4-7F87E475DD2E}" destId="{63205AD0-19AD-4291-81D3-9A4471ABB178}" srcOrd="5" destOrd="0" parTransId="{F4052A16-1759-49AB-8FB0-3C1792C3B67E}" sibTransId="{C82574EA-E96F-43CC-92DD-C5EA6E60A4B3}"/>
    <dgm:cxn modelId="{D23D88ED-85EE-404A-B5E8-C85769AC002D}" type="presOf" srcId="{F3A72BE9-EB25-4421-8894-07D0ADB05133}" destId="{108163E4-596B-464B-BA2F-4CAC33927513}" srcOrd="0" destOrd="0" presId="urn:microsoft.com/office/officeart/2018/2/layout/IconLabelList"/>
    <dgm:cxn modelId="{1C467C70-9975-4653-8508-20B55F3C7DD2}" type="presParOf" srcId="{88EDCA18-7B0B-4036-95EC-49996543C4D8}" destId="{C7667289-9874-45B4-8997-C1A6379F3B19}" srcOrd="0" destOrd="0" presId="urn:microsoft.com/office/officeart/2018/2/layout/IconLabelList"/>
    <dgm:cxn modelId="{BA53DB1B-DB77-4D77-9669-283BBA509CE3}" type="presParOf" srcId="{C7667289-9874-45B4-8997-C1A6379F3B19}" destId="{92B5AE47-7EC2-4AAC-AE3B-A444B76C5E73}" srcOrd="0" destOrd="0" presId="urn:microsoft.com/office/officeart/2018/2/layout/IconLabelList"/>
    <dgm:cxn modelId="{BD5E4817-4D15-4832-9387-F32BA9548FB6}" type="presParOf" srcId="{C7667289-9874-45B4-8997-C1A6379F3B19}" destId="{63C0C675-B380-465C-AA0C-8686D1BB1027}" srcOrd="1" destOrd="0" presId="urn:microsoft.com/office/officeart/2018/2/layout/IconLabelList"/>
    <dgm:cxn modelId="{7075E142-0EFC-4427-AB8E-6E9517C22EF3}" type="presParOf" srcId="{C7667289-9874-45B4-8997-C1A6379F3B19}" destId="{8789BF41-6F94-43EB-A76F-5DDB88290086}" srcOrd="2" destOrd="0" presId="urn:microsoft.com/office/officeart/2018/2/layout/IconLabelList"/>
    <dgm:cxn modelId="{C3DA6082-F451-4DEE-AE09-CD56308949B8}" type="presParOf" srcId="{88EDCA18-7B0B-4036-95EC-49996543C4D8}" destId="{AF8B40C9-7AD7-478A-B0E1-6D9FCE6B5628}" srcOrd="1" destOrd="0" presId="urn:microsoft.com/office/officeart/2018/2/layout/IconLabelList"/>
    <dgm:cxn modelId="{60EF14BE-07B1-4850-8E62-DE43CAB87628}" type="presParOf" srcId="{88EDCA18-7B0B-4036-95EC-49996543C4D8}" destId="{C015978D-6F4A-40E5-B10A-B38540B825F3}" srcOrd="2" destOrd="0" presId="urn:microsoft.com/office/officeart/2018/2/layout/IconLabelList"/>
    <dgm:cxn modelId="{5A688CC4-520E-444C-B6AF-63DE1149BD6A}" type="presParOf" srcId="{C015978D-6F4A-40E5-B10A-B38540B825F3}" destId="{6A9C7C56-BC47-4299-81F1-D1E8B842F6E2}" srcOrd="0" destOrd="0" presId="urn:microsoft.com/office/officeart/2018/2/layout/IconLabelList"/>
    <dgm:cxn modelId="{2A622839-B7C4-4460-96B4-A3DA5058981F}" type="presParOf" srcId="{C015978D-6F4A-40E5-B10A-B38540B825F3}" destId="{692C680C-1749-488A-B294-690F93FA355D}" srcOrd="1" destOrd="0" presId="urn:microsoft.com/office/officeart/2018/2/layout/IconLabelList"/>
    <dgm:cxn modelId="{2BCE5570-C159-42C3-8183-3A90A3B9403A}" type="presParOf" srcId="{C015978D-6F4A-40E5-B10A-B38540B825F3}" destId="{A7F359C7-ECEA-4C4D-9E31-4CCF4FBCED26}" srcOrd="2" destOrd="0" presId="urn:microsoft.com/office/officeart/2018/2/layout/IconLabelList"/>
    <dgm:cxn modelId="{9BEB9133-5B09-497E-9834-2C35CC4DAB16}" type="presParOf" srcId="{88EDCA18-7B0B-4036-95EC-49996543C4D8}" destId="{5D41CF4E-4C95-4EB2-B323-1467ECBA5FEA}" srcOrd="3" destOrd="0" presId="urn:microsoft.com/office/officeart/2018/2/layout/IconLabelList"/>
    <dgm:cxn modelId="{66CBC3AB-E589-4F0F-8FA3-58039109278E}" type="presParOf" srcId="{88EDCA18-7B0B-4036-95EC-49996543C4D8}" destId="{8237F640-6A98-4781-9DFA-CF55718669DA}" srcOrd="4" destOrd="0" presId="urn:microsoft.com/office/officeart/2018/2/layout/IconLabelList"/>
    <dgm:cxn modelId="{4C705918-2A08-4357-9AEB-987D5F9A240A}" type="presParOf" srcId="{8237F640-6A98-4781-9DFA-CF55718669DA}" destId="{1FF9DCA9-19C7-4434-9144-85A30CB9EFB4}" srcOrd="0" destOrd="0" presId="urn:microsoft.com/office/officeart/2018/2/layout/IconLabelList"/>
    <dgm:cxn modelId="{6C12AB52-36EC-45DB-915B-45B5EA0A9067}" type="presParOf" srcId="{8237F640-6A98-4781-9DFA-CF55718669DA}" destId="{B8AF4BBA-7894-4851-969A-AFCD80093D59}" srcOrd="1" destOrd="0" presId="urn:microsoft.com/office/officeart/2018/2/layout/IconLabelList"/>
    <dgm:cxn modelId="{FD1DE701-4792-445F-B953-EBD25A2279C1}" type="presParOf" srcId="{8237F640-6A98-4781-9DFA-CF55718669DA}" destId="{108163E4-596B-464B-BA2F-4CAC33927513}" srcOrd="2" destOrd="0" presId="urn:microsoft.com/office/officeart/2018/2/layout/IconLabelList"/>
    <dgm:cxn modelId="{76AB6CEE-E099-4AA2-8FAC-EAD5814FCC03}" type="presParOf" srcId="{88EDCA18-7B0B-4036-95EC-49996543C4D8}" destId="{10112F3C-FC1C-43A3-86EB-41EEA053BB3C}" srcOrd="5" destOrd="0" presId="urn:microsoft.com/office/officeart/2018/2/layout/IconLabelList"/>
    <dgm:cxn modelId="{7019E745-B6AA-4E8F-AA31-8084DD9325B9}" type="presParOf" srcId="{88EDCA18-7B0B-4036-95EC-49996543C4D8}" destId="{CBC0425A-0BAB-4F68-902A-CAC02EE9907C}" srcOrd="6" destOrd="0" presId="urn:microsoft.com/office/officeart/2018/2/layout/IconLabelList"/>
    <dgm:cxn modelId="{99579F59-1A87-42FE-9C49-1403EA156785}" type="presParOf" srcId="{CBC0425A-0BAB-4F68-902A-CAC02EE9907C}" destId="{D05F3FFE-D5B1-418A-BC3F-E53E77955E75}" srcOrd="0" destOrd="0" presId="urn:microsoft.com/office/officeart/2018/2/layout/IconLabelList"/>
    <dgm:cxn modelId="{CACA17F0-1FB9-467A-9AEB-83131614B0B5}" type="presParOf" srcId="{CBC0425A-0BAB-4F68-902A-CAC02EE9907C}" destId="{5BFC9243-CD6F-4CE5-ACA1-D76722759F34}" srcOrd="1" destOrd="0" presId="urn:microsoft.com/office/officeart/2018/2/layout/IconLabelList"/>
    <dgm:cxn modelId="{79D67357-4C45-4D19-BC41-052699A1FE07}" type="presParOf" srcId="{CBC0425A-0BAB-4F68-902A-CAC02EE9907C}" destId="{F2EE695F-FDE5-4041-989A-8F39D63A24B4}" srcOrd="2" destOrd="0" presId="urn:microsoft.com/office/officeart/2018/2/layout/IconLabelList"/>
    <dgm:cxn modelId="{28737C85-F435-4660-84DA-6E5638E19BDF}" type="presParOf" srcId="{88EDCA18-7B0B-4036-95EC-49996543C4D8}" destId="{653F605F-55FF-453C-B7D0-E784813D6A75}" srcOrd="7" destOrd="0" presId="urn:microsoft.com/office/officeart/2018/2/layout/IconLabelList"/>
    <dgm:cxn modelId="{7D642F5C-83C6-4CE9-B3BE-E46DD8A692E9}" type="presParOf" srcId="{88EDCA18-7B0B-4036-95EC-49996543C4D8}" destId="{AEE63A9B-B5BF-4A3A-BC2B-F2A1EFAAB483}" srcOrd="8" destOrd="0" presId="urn:microsoft.com/office/officeart/2018/2/layout/IconLabelList"/>
    <dgm:cxn modelId="{B6768844-CD34-4F7E-AC3B-9868FBCE350D}" type="presParOf" srcId="{AEE63A9B-B5BF-4A3A-BC2B-F2A1EFAAB483}" destId="{57CABDD5-C760-4DCB-888B-2923E27FFF3C}" srcOrd="0" destOrd="0" presId="urn:microsoft.com/office/officeart/2018/2/layout/IconLabelList"/>
    <dgm:cxn modelId="{C9ABFF51-35CB-4D8D-B975-E44857D9418A}" type="presParOf" srcId="{AEE63A9B-B5BF-4A3A-BC2B-F2A1EFAAB483}" destId="{90118B1F-96AC-4ED5-8B02-7E64C3445CB7}" srcOrd="1" destOrd="0" presId="urn:microsoft.com/office/officeart/2018/2/layout/IconLabelList"/>
    <dgm:cxn modelId="{39E396B8-5B91-4D5F-A82E-BBA03F150B31}" type="presParOf" srcId="{AEE63A9B-B5BF-4A3A-BC2B-F2A1EFAAB483}" destId="{3AAB9EB6-1C88-45F9-8931-E1A4CE40F898}" srcOrd="2" destOrd="0" presId="urn:microsoft.com/office/officeart/2018/2/layout/IconLabelList"/>
    <dgm:cxn modelId="{221CA81A-646A-478E-BFDD-6F622735EF0D}" type="presParOf" srcId="{88EDCA18-7B0B-4036-95EC-49996543C4D8}" destId="{274FAA87-7D53-4F34-9656-DC45160C9CA8}" srcOrd="9" destOrd="0" presId="urn:microsoft.com/office/officeart/2018/2/layout/IconLabelList"/>
    <dgm:cxn modelId="{E6C8B928-E3AB-4EB3-AEA5-DC8F69C8545D}" type="presParOf" srcId="{88EDCA18-7B0B-4036-95EC-49996543C4D8}" destId="{EC75D4CC-4146-42BE-A75E-B965ACB39DE9}" srcOrd="10" destOrd="0" presId="urn:microsoft.com/office/officeart/2018/2/layout/IconLabelList"/>
    <dgm:cxn modelId="{194FD2D1-E3D2-4B2A-BB6E-8C03F7FAB3C5}" type="presParOf" srcId="{EC75D4CC-4146-42BE-A75E-B965ACB39DE9}" destId="{175346B7-B294-4198-B1FE-C8B5A4EF8F5F}" srcOrd="0" destOrd="0" presId="urn:microsoft.com/office/officeart/2018/2/layout/IconLabelList"/>
    <dgm:cxn modelId="{F4EB34B2-ABB8-47DF-BA25-A621A93E321F}" type="presParOf" srcId="{EC75D4CC-4146-42BE-A75E-B965ACB39DE9}" destId="{C58C0ED0-8C21-4F4D-9DD5-D9DF18F3D5D1}" srcOrd="1" destOrd="0" presId="urn:microsoft.com/office/officeart/2018/2/layout/IconLabelList"/>
    <dgm:cxn modelId="{743A485B-6A68-4CE2-8A5D-4F1F5956870F}" type="presParOf" srcId="{EC75D4CC-4146-42BE-A75E-B965ACB39DE9}" destId="{122A94BF-1B8D-4A09-8B5F-26D16BE856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5AE47-7EC2-4AAC-AE3B-A444B76C5E73}">
      <dsp:nvSpPr>
        <dsp:cNvPr id="0" name=""/>
        <dsp:cNvSpPr/>
      </dsp:nvSpPr>
      <dsp:spPr>
        <a:xfrm>
          <a:off x="392293" y="972302"/>
          <a:ext cx="639931" cy="639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9BF41-6F94-43EB-A76F-5DDB88290086}">
      <dsp:nvSpPr>
        <dsp:cNvPr id="0" name=""/>
        <dsp:cNvSpPr/>
      </dsp:nvSpPr>
      <dsp:spPr>
        <a:xfrm>
          <a:off x="1224" y="182568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 up a secure Azure network with OpenVAS Vulnerability Management Scanner VM.</a:t>
          </a:r>
        </a:p>
      </dsp:txBody>
      <dsp:txXfrm>
        <a:off x="1224" y="1825684"/>
        <a:ext cx="1422070" cy="568828"/>
      </dsp:txXfrm>
    </dsp:sp>
    <dsp:sp modelId="{6A9C7C56-BC47-4299-81F1-D1E8B842F6E2}">
      <dsp:nvSpPr>
        <dsp:cNvPr id="0" name=""/>
        <dsp:cNvSpPr/>
      </dsp:nvSpPr>
      <dsp:spPr>
        <a:xfrm>
          <a:off x="2063226" y="972302"/>
          <a:ext cx="639931" cy="639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359C7-ECEA-4C4D-9E31-4CCF4FBCED26}">
      <dsp:nvSpPr>
        <dsp:cNvPr id="0" name=""/>
        <dsp:cNvSpPr/>
      </dsp:nvSpPr>
      <dsp:spPr>
        <a:xfrm>
          <a:off x="1672156" y="182568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Developed a vulnerable Windows 10 VM, featuring outdated software and disabled system controls.</a:t>
          </a:r>
        </a:p>
      </dsp:txBody>
      <dsp:txXfrm>
        <a:off x="1672156" y="1825684"/>
        <a:ext cx="1422070" cy="568828"/>
      </dsp:txXfrm>
    </dsp:sp>
    <dsp:sp modelId="{1FF9DCA9-19C7-4434-9144-85A30CB9EFB4}">
      <dsp:nvSpPr>
        <dsp:cNvPr id="0" name=""/>
        <dsp:cNvSpPr/>
      </dsp:nvSpPr>
      <dsp:spPr>
        <a:xfrm>
          <a:off x="3734158" y="972302"/>
          <a:ext cx="639931" cy="6399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163E4-596B-464B-BA2F-4CAC33927513}">
      <dsp:nvSpPr>
        <dsp:cNvPr id="0" name=""/>
        <dsp:cNvSpPr/>
      </dsp:nvSpPr>
      <dsp:spPr>
        <a:xfrm>
          <a:off x="3343089" y="182568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Performed unauthenticated and credentialed vulnerability scans using OpenVAS</a:t>
          </a:r>
        </a:p>
      </dsp:txBody>
      <dsp:txXfrm>
        <a:off x="3343089" y="1825684"/>
        <a:ext cx="1422070" cy="568828"/>
      </dsp:txXfrm>
    </dsp:sp>
    <dsp:sp modelId="{D05F3FFE-D5B1-418A-BC3F-E53E77955E75}">
      <dsp:nvSpPr>
        <dsp:cNvPr id="0" name=""/>
        <dsp:cNvSpPr/>
      </dsp:nvSpPr>
      <dsp:spPr>
        <a:xfrm>
          <a:off x="5405091" y="972302"/>
          <a:ext cx="639931" cy="6399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E695F-FDE5-4041-989A-8F39D63A24B4}">
      <dsp:nvSpPr>
        <dsp:cNvPr id="0" name=""/>
        <dsp:cNvSpPr/>
      </dsp:nvSpPr>
      <dsp:spPr>
        <a:xfrm>
          <a:off x="5014022" y="182568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Analyzed scan results, highlighting the difference between unauthenticated and credentialed scans.</a:t>
          </a:r>
        </a:p>
      </dsp:txBody>
      <dsp:txXfrm>
        <a:off x="5014022" y="1825684"/>
        <a:ext cx="1422070" cy="568828"/>
      </dsp:txXfrm>
    </dsp:sp>
    <dsp:sp modelId="{57CABDD5-C760-4DCB-888B-2923E27FFF3C}">
      <dsp:nvSpPr>
        <dsp:cNvPr id="0" name=""/>
        <dsp:cNvSpPr/>
      </dsp:nvSpPr>
      <dsp:spPr>
        <a:xfrm>
          <a:off x="7076024" y="972302"/>
          <a:ext cx="639931" cy="6399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B9EB6-1C88-45F9-8931-E1A4CE40F898}">
      <dsp:nvSpPr>
        <dsp:cNvPr id="0" name=""/>
        <dsp:cNvSpPr/>
      </dsp:nvSpPr>
      <dsp:spPr>
        <a:xfrm>
          <a:off x="6684954" y="182568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Remediated identified vulnerabilities, verified successful remediation through subsequent scans.</a:t>
          </a:r>
        </a:p>
      </dsp:txBody>
      <dsp:txXfrm>
        <a:off x="6684954" y="1825684"/>
        <a:ext cx="1422070" cy="568828"/>
      </dsp:txXfrm>
    </dsp:sp>
    <dsp:sp modelId="{175346B7-B294-4198-B1FE-C8B5A4EF8F5F}">
      <dsp:nvSpPr>
        <dsp:cNvPr id="0" name=""/>
        <dsp:cNvSpPr/>
      </dsp:nvSpPr>
      <dsp:spPr>
        <a:xfrm>
          <a:off x="8746956" y="972302"/>
          <a:ext cx="639931" cy="6399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A94BF-1B8D-4A09-8B5F-26D16BE856EA}">
      <dsp:nvSpPr>
        <dsp:cNvPr id="0" name=""/>
        <dsp:cNvSpPr/>
      </dsp:nvSpPr>
      <dsp:spPr>
        <a:xfrm>
          <a:off x="8355887" y="1825684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a list of remediable vulnerabilities to simulate realistic, vulnerability remediation scenarios. </a:t>
          </a:r>
        </a:p>
      </dsp:txBody>
      <dsp:txXfrm>
        <a:off x="8355887" y="1825684"/>
        <a:ext cx="1422070" cy="56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sz="4000" dirty="0"/>
              <a:t>Vulnerability Management/Open VAS with Green bone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92656"/>
            <a:ext cx="9857014" cy="621603"/>
          </a:xfrm>
        </p:spPr>
        <p:txBody>
          <a:bodyPr/>
          <a:lstStyle/>
          <a:p>
            <a:r>
              <a:rPr lang="en-US" dirty="0"/>
              <a:t>Felecia Moore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A902-25F7-8AB9-AECE-641DB3FC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Remediation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7C58-4F28-70F2-18C4-BEDB96BA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Remediating the vulnerabilities included logging back into the Windows 10 system</a:t>
            </a:r>
            <a:r>
              <a:rPr lang="en-US"/>
              <a:t>, uninstalling </a:t>
            </a:r>
            <a:r>
              <a:rPr lang="en-US" dirty="0"/>
              <a:t>the vulnerable software (Adobe Reader, VLC Player and Firefox), and then restarting the VM. I verified the remediations by reinitiating the Azure Credentialed Scan and observing the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43CC-BE53-AC46-99AD-F20A301A28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DBCB1-BD83-D554-5090-1B9BD376B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D462-2B5F-ABFE-B567-6EBDC38C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CB82-7472-E6CB-65BD-80CC8307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Reporting Example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77A18C2-C2D1-591D-7D17-308B55465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345" y="1785938"/>
            <a:ext cx="5587522" cy="42783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D118-0443-532B-C77F-5651D8F5E1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FDB7-0AF1-791E-5DDD-E635C46FB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6BF5-C9DA-FC43-095C-00C15941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2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 anchor="ctr">
            <a:normAutofit/>
          </a:bodyPr>
          <a:lstStyle/>
          <a:p>
            <a:r>
              <a:rPr lang="en-US" sz="2500"/>
              <a:t>Felecia Moore​</a:t>
            </a:r>
          </a:p>
          <a:p>
            <a:r>
              <a:rPr lang="en-US" sz="2500"/>
              <a:t>summerrose1734@gmail.com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Create a Vulnerability Management Server Using OpenVAS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Install Insecure Software on a Virtual Machine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Perform Scans and do remediation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118D-F5CF-9264-E1A0-8E3B7AEC8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DBCA-7B0C-B104-6E32-29CEF44F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Resume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9088-813C-DF66-9253-A0348B22D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74E9-F10A-26B3-FD56-ECB5C14DA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BA23-D53D-D5C9-F599-FAB7F862C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1B368C-C87B-3E71-9F09-60C310648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3385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78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C487-4AE6-F4E9-F08A-4E65D745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027D6-646E-D64C-9CB6-174D46FA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89054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Create Azure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Prepare Vulnerability Management Scanner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Create Client Virtual Machine and Make it Vulnerable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Perform Unauthenticated 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Make Configurations for Authenticated Scans (Within VM)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Make Configurations for Unauthenticated Scans (OpenVAS)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Perform Authenticated Scan against our Vulnerable Windows client.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Remediate Vulnerabilities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Verify Remediations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Reporting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3E7-4A2A-8AFF-7B0B-2A83742D8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9595-710A-570A-D0D2-5CD877267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ADA-9126-2B3D-D28E-857879DF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84F8-08AE-4988-8395-4E68BAF4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OpenVAS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6EA2FE-3231-CC41-7039-A96E4E8C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33600" y="1706564"/>
            <a:ext cx="8019676" cy="49334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9F9-55CA-1F6F-BA9C-F127066FA5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3C15-0036-DFEB-0622-AAC7CD532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22FB-9E54-8CFA-E4BD-C4DE757B3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4E6F-3C7C-F0C2-A744-9DA76CB4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908873"/>
          </a:xfrm>
        </p:spPr>
        <p:txBody>
          <a:bodyPr/>
          <a:lstStyle/>
          <a:p>
            <a:r>
              <a:rPr lang="en-US" dirty="0"/>
              <a:t>Client Virtual Machine</a:t>
            </a:r>
          </a:p>
        </p:txBody>
      </p:sp>
      <p:pic>
        <p:nvPicPr>
          <p:cNvPr id="8" name="Content Placeholder 7" descr="A screenshot of a computer">
            <a:extLst>
              <a:ext uri="{FF2B5EF4-FFF2-40B4-BE49-F238E27FC236}">
                <a16:creationId xmlns:a16="http://schemas.microsoft.com/office/drawing/2014/main" id="{5F02D44F-8678-681C-AC35-E59F816C4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713" y="1233488"/>
            <a:ext cx="8328787" cy="46324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B8C0-26D8-B4E6-B8D7-06BF5C01D2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3271-F9D1-CE5D-3CA6-2F72A092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1048-CB20-E9F9-8499-C3B1D460D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9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371E-F329-BEAB-7D27-9C0F882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Scans with Greenbone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712EBA-F4D1-30BF-7BC5-44A48094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131" y="2017713"/>
            <a:ext cx="7217950" cy="33670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BA3E-2F55-4C90-7F26-356CD8C12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5C1D-0410-363B-41A1-0C8143BA9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0DAA-386B-CFFE-A17A-472E3AA4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9CF-E3AA-3BAC-341B-24F57E44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dirty="0"/>
              <a:t>Uncredentialed Scans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5898228-3A4B-A11B-92C2-45DE0CC7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3" y="2445919"/>
            <a:ext cx="9779182" cy="295820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8039-5AA9-A04C-254C-FF05874EF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9A4E-1950-341D-8F05-551F864B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2F21-D469-AA35-5BCF-66790F8D4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DF95-A3BD-33ED-C8D6-6F4FE1D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Credentialed Scans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1993D16-E616-B530-57B4-191F9C698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157" y="1785938"/>
            <a:ext cx="8929899" cy="42783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6141-6E6B-4F4C-C697-4275DB93FD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3EB2-00AC-C28D-BFFE-4225E29D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641E-7F5B-84DA-2AA9-B97303CAF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964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590</TotalTime>
  <Words>270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Custom</vt:lpstr>
      <vt:lpstr>Vulnerability Management/Open VAS with Green bone</vt:lpstr>
      <vt:lpstr>Agenda</vt:lpstr>
      <vt:lpstr>Resume Entry</vt:lpstr>
      <vt:lpstr>Objectives</vt:lpstr>
      <vt:lpstr>OpenVAS</vt:lpstr>
      <vt:lpstr>Client Virtual Machine</vt:lpstr>
      <vt:lpstr>Scans with Greenbone</vt:lpstr>
      <vt:lpstr>Uncredentialed Scans</vt:lpstr>
      <vt:lpstr>Credentialed Scans</vt:lpstr>
      <vt:lpstr>Vulnerability Remediation</vt:lpstr>
      <vt:lpstr>Vulnerability Reporting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Management/Open VAS with Green bone</dc:title>
  <dc:creator>Felecia Moore</dc:creator>
  <cp:lastModifiedBy>Felecia Moore</cp:lastModifiedBy>
  <cp:revision>2</cp:revision>
  <dcterms:created xsi:type="dcterms:W3CDTF">2023-09-18T00:33:50Z</dcterms:created>
  <dcterms:modified xsi:type="dcterms:W3CDTF">2023-09-18T15:30:08Z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