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3"/>
    <a:srgbClr val="00B1F2"/>
    <a:srgbClr val="00A3DE"/>
    <a:srgbClr val="5ACFFF"/>
    <a:srgbClr val="9C7CD1"/>
    <a:srgbClr val="7AB0D0"/>
    <a:srgbClr val="549BC4"/>
    <a:srgbClr val="0096FF"/>
    <a:srgbClr val="AFA8A5"/>
    <a:srgbClr val="C79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72"/>
  </p:normalViewPr>
  <p:slideViewPr>
    <p:cSldViewPr snapToGrid="0" snapToObjects="1">
      <p:cViewPr>
        <p:scale>
          <a:sx n="108" d="100"/>
          <a:sy n="108" d="100"/>
        </p:scale>
        <p:origin x="53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D26A-D4EC-F940-89A0-05BDEC82ED60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0D30-03CD-7742-B1B3-2A6402F3BA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51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0D30-03CD-7742-B1B3-2A6402F3BAF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58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0D30-03CD-7742-B1B3-2A6402F3BAF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12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0D30-03CD-7742-B1B3-2A6402F3BAF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28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0D30-03CD-7742-B1B3-2A6402F3BAF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2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7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4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60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3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2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13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71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8884-4E1E-B54E-8FD1-BD9DC4F6BC22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DE37-441F-2E4A-B0A9-073DED9E4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37271" y="3283027"/>
            <a:ext cx="8141465" cy="3062688"/>
          </a:xfrm>
          <a:prstGeom prst="roundRect">
            <a:avLst>
              <a:gd name="adj" fmla="val 6235"/>
            </a:avLst>
          </a:prstGeom>
          <a:solidFill>
            <a:srgbClr val="55C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28369" y="3591499"/>
            <a:ext cx="7359267" cy="705080"/>
          </a:xfrm>
          <a:prstGeom prst="roundRect">
            <a:avLst/>
          </a:prstGeom>
          <a:solidFill>
            <a:srgbClr val="81E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Core</a:t>
            </a:r>
            <a:r>
              <a:rPr kumimoji="1" lang="zh-CN" altLang="en-US" sz="28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Animation</a:t>
            </a:r>
            <a:endParaRPr kumimoji="1" lang="zh-CN" altLang="en-US" sz="28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28368" y="4461831"/>
            <a:ext cx="3420000" cy="705600"/>
          </a:xfrm>
          <a:prstGeom prst="roundRect">
            <a:avLst/>
          </a:prstGeom>
          <a:solidFill>
            <a:srgbClr val="81E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OpenGL</a:t>
            </a:r>
            <a:r>
              <a:rPr kumimoji="1" lang="zh-CN" altLang="en-US" sz="28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ES</a:t>
            </a:r>
            <a:endParaRPr kumimoji="1" lang="zh-CN" altLang="en-US" sz="28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67636" y="4461831"/>
            <a:ext cx="3420000" cy="705600"/>
          </a:xfrm>
          <a:prstGeom prst="roundRect">
            <a:avLst/>
          </a:prstGeom>
          <a:solidFill>
            <a:srgbClr val="81E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Core</a:t>
            </a:r>
            <a:r>
              <a:rPr kumimoji="1" lang="zh-CN" altLang="en-US" sz="28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Graphics</a:t>
            </a:r>
            <a:endParaRPr kumimoji="1" lang="zh-CN" altLang="en-US" sz="28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28369" y="5332683"/>
            <a:ext cx="7359267" cy="705080"/>
          </a:xfrm>
          <a:prstGeom prst="roundRect">
            <a:avLst/>
          </a:prstGeom>
          <a:solidFill>
            <a:srgbClr val="81E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Graphics</a:t>
            </a:r>
            <a:r>
              <a:rPr kumimoji="1" lang="zh-CN" altLang="en-US" sz="28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Hardware</a:t>
            </a:r>
            <a:endParaRPr kumimoji="1" lang="zh-CN" altLang="en-US" sz="28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37271" y="1828800"/>
            <a:ext cx="8141465" cy="1299991"/>
          </a:xfrm>
          <a:prstGeom prst="roundRect">
            <a:avLst>
              <a:gd name="adj" fmla="val 6235"/>
            </a:avLst>
          </a:prstGeom>
          <a:solidFill>
            <a:srgbClr val="00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498002" y="2125995"/>
            <a:ext cx="3420000" cy="705600"/>
          </a:xfrm>
          <a:prstGeom prst="roundRect">
            <a:avLst/>
          </a:prstGeom>
          <a:solidFill>
            <a:srgbClr val="40B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Hannotate SC" charset="-122"/>
                <a:ea typeface="Hannotate SC" charset="-122"/>
                <a:cs typeface="Hannotate SC" charset="-122"/>
              </a:rPr>
              <a:t>UIKit</a:t>
            </a:r>
            <a:endParaRPr kumimoji="1" lang="zh-CN" altLang="en-US" sz="28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0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842788" y="1637581"/>
            <a:ext cx="10699219" cy="3938984"/>
            <a:chOff x="864821" y="1626564"/>
            <a:chExt cx="10699219" cy="3938984"/>
          </a:xfrm>
        </p:grpSpPr>
        <p:sp>
          <p:nvSpPr>
            <p:cNvPr id="6" name="圆角矩形 5"/>
            <p:cNvSpPr/>
            <p:nvPr/>
          </p:nvSpPr>
          <p:spPr>
            <a:xfrm>
              <a:off x="864821" y="4859948"/>
              <a:ext cx="5040000" cy="705600"/>
            </a:xfrm>
            <a:prstGeom prst="roundRect">
              <a:avLst/>
            </a:prstGeom>
            <a:solidFill>
              <a:srgbClr val="00B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LPDBPublicModule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/Swift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64822" y="3782154"/>
              <a:ext cx="2572441" cy="705600"/>
            </a:xfrm>
            <a:prstGeom prst="roundRect">
              <a:avLst/>
            </a:prstGeom>
            <a:solidFill>
              <a:srgbClr val="F9A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LPDBUIKit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/Swift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24040" y="4859947"/>
              <a:ext cx="5040000" cy="705080"/>
            </a:xfrm>
            <a:prstGeom prst="roundRect">
              <a:avLst/>
            </a:prstGeom>
            <a:solidFill>
              <a:srgbClr val="81E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LPDBOCFoundationGarbage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/OC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64821" y="2704359"/>
              <a:ext cx="3283027" cy="705600"/>
            </a:xfrm>
            <a:prstGeom prst="roundRect">
              <a:avLst/>
            </a:prstGeom>
            <a:solidFill>
              <a:srgbClr val="C79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LPDBHistoryModule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/OC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97635" y="2704359"/>
              <a:ext cx="3015870" cy="705600"/>
            </a:xfrm>
            <a:prstGeom prst="roundRect">
              <a:avLst/>
            </a:prstGeom>
            <a:solidFill>
              <a:srgbClr val="F97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LPDBLoginModule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/OC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863292" y="2704359"/>
              <a:ext cx="3700748" cy="705600"/>
            </a:xfrm>
            <a:prstGeom prst="roundRect">
              <a:avLst/>
            </a:prstGeom>
            <a:solidFill>
              <a:srgbClr val="AFA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LPDBUserCenterModule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/OC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863292" y="3782153"/>
              <a:ext cx="3700748" cy="705600"/>
            </a:xfrm>
            <a:prstGeom prst="roundRect">
              <a:avLst/>
            </a:prstGeom>
            <a:solidFill>
              <a:srgbClr val="7AB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LPDBNetwork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/OC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32495" y="3782153"/>
              <a:ext cx="3635565" cy="705600"/>
            </a:xfrm>
            <a:prstGeom prst="roundRect">
              <a:avLst/>
            </a:prstGeom>
            <a:solidFill>
              <a:srgbClr val="9C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LPDBEnvironment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/Swfit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64821" y="1626564"/>
              <a:ext cx="10699219" cy="705600"/>
            </a:xfrm>
            <a:prstGeom prst="roundRect">
              <a:avLst/>
            </a:prstGeom>
            <a:solidFill>
              <a:srgbClr val="5A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Hannotate SC" charset="-122"/>
                  <a:ea typeface="Hannotate SC" charset="-122"/>
                  <a:cs typeface="Hannotate SC" charset="-122"/>
                </a:rPr>
                <a:t>LPDBusinessiOS</a:t>
              </a:r>
              <a:r>
                <a:rPr kumimoji="1" lang="en-US" altLang="zh-CN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/</a:t>
              </a:r>
              <a:r>
                <a:rPr kumimoji="1" lang="zh-CN" altLang="en-US" sz="20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nnotate SC" charset="-122"/>
                  <a:ea typeface="Hannotate SC" charset="-122"/>
                  <a:cs typeface="Hannotate SC" charset="-122"/>
                </a:rPr>
                <a:t>主工程</a:t>
              </a:r>
              <a:endParaRPr kumimoji="1"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2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1573" y="744278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060751" y="744277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60751" y="2344475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909930" y="749592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909930" y="2344475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253120" y="1071227"/>
            <a:ext cx="584791" cy="1648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63293" y="1626776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5102298" y="1103125"/>
            <a:ext cx="584791" cy="1648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2584182">
            <a:off x="3038413" y="1941046"/>
            <a:ext cx="1123003" cy="14832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4147537" y="1898920"/>
            <a:ext cx="645133" cy="12422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216656" y="1592483"/>
            <a:ext cx="818707" cy="8187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26" name="右箭头 25"/>
          <p:cNvSpPr/>
          <p:nvPr/>
        </p:nvSpPr>
        <p:spPr>
          <a:xfrm rot="2368848">
            <a:off x="6853571" y="1544372"/>
            <a:ext cx="584791" cy="1648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 rot="9900000">
            <a:off x="6841035" y="2417345"/>
            <a:ext cx="584791" cy="1648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 rot="20749154">
            <a:off x="6944329" y="2545974"/>
            <a:ext cx="2161297" cy="1553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506932" y="1951331"/>
            <a:ext cx="584791" cy="1648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/>
          <p:cNvSpPr/>
          <p:nvPr/>
        </p:nvSpPr>
        <p:spPr>
          <a:xfrm rot="20968210" flipV="1">
            <a:off x="4880324" y="2194441"/>
            <a:ext cx="2455625" cy="15798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36" y="3370992"/>
            <a:ext cx="2692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08850" y="1543724"/>
            <a:ext cx="2700670" cy="1594883"/>
          </a:xfrm>
          <a:prstGeom prst="roundRect">
            <a:avLst/>
          </a:prstGeom>
          <a:solidFill>
            <a:srgbClr val="F97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668072" y="1543724"/>
            <a:ext cx="3086066" cy="1594883"/>
          </a:xfrm>
          <a:prstGeom prst="roundRect">
            <a:avLst/>
          </a:prstGeom>
          <a:solidFill>
            <a:srgbClr val="00B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868554" y="3812003"/>
            <a:ext cx="2700670" cy="159488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7668072" y="2008012"/>
            <a:ext cx="3086066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60770" y="1591202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LPDBusinessiOS</a:t>
            </a:r>
            <a:r>
              <a:rPr kumimoji="1" lang="en-US" altLang="zh-CN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rPr>
              <a:t>/</a:t>
            </a:r>
            <a:r>
              <a:rPr kumimoji="1" lang="zh-CN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rPr>
              <a:t>主工程</a:t>
            </a:r>
            <a:endParaRPr kumimoji="1" lang="zh-CN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cxnSp>
        <p:nvCxnSpPr>
          <p:cNvPr id="33" name="直线连接符 32"/>
          <p:cNvCxnSpPr/>
          <p:nvPr/>
        </p:nvCxnSpPr>
        <p:spPr>
          <a:xfrm>
            <a:off x="3908850" y="2031126"/>
            <a:ext cx="270067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08850" y="161431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LPDBLoginModule</a:t>
            </a:r>
            <a:r>
              <a:rPr kumimoji="1" lang="en-US" altLang="zh-CN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annotate SC" charset="-122"/>
                <a:ea typeface="Hannotate SC" charset="-122"/>
                <a:cs typeface="Hannotate SC" charset="-122"/>
              </a:rPr>
              <a:t>/OC</a:t>
            </a:r>
            <a:endParaRPr kumimoji="1" lang="zh-CN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5868554" y="4302949"/>
            <a:ext cx="270067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868554" y="3886139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OtherModule</a:t>
            </a:r>
            <a:endParaRPr kumimoji="1" lang="zh-CN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24130" y="2078605"/>
            <a:ext cx="238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u="sng" dirty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AppDelegateProtocol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u="sng" dirty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AuthLoginDelegate</a:t>
            </a:r>
            <a:endParaRPr kumimoji="1" lang="zh-CN" altLang="en-US" sz="1600" u="sng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76050" y="2031126"/>
            <a:ext cx="238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u="sng" dirty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AppDelegate AuthLoginManager</a:t>
            </a:r>
            <a:endParaRPr kumimoji="1" lang="zh-CN" altLang="en-US" sz="1600" u="sng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cxnSp>
        <p:nvCxnSpPr>
          <p:cNvPr id="44" name="直线箭头连接符 43"/>
          <p:cNvCxnSpPr/>
          <p:nvPr/>
        </p:nvCxnSpPr>
        <p:spPr>
          <a:xfrm flipH="1">
            <a:off x="6351104" y="2295938"/>
            <a:ext cx="1824946" cy="19879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6351104" y="2707332"/>
            <a:ext cx="1824946" cy="19879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687333" y="1959658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687333" y="24111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</a:p>
        </p:txBody>
      </p:sp>
      <p:sp>
        <p:nvSpPr>
          <p:cNvPr id="49" name="环形箭头 48"/>
          <p:cNvSpPr/>
          <p:nvPr/>
        </p:nvSpPr>
        <p:spPr>
          <a:xfrm flipH="1">
            <a:off x="6050548" y="581031"/>
            <a:ext cx="2336682" cy="15536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710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47019" y="9033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依赖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环形箭头 50"/>
          <p:cNvSpPr/>
          <p:nvPr/>
        </p:nvSpPr>
        <p:spPr>
          <a:xfrm rot="1707360" flipH="1" flipV="1">
            <a:off x="4627373" y="2802208"/>
            <a:ext cx="1532012" cy="173825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393750"/>
              <a:gd name="adj5" fmla="val 1710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987315" y="36581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依赖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83834" y="4329174"/>
            <a:ext cx="23853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也通过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AppDelegateProtocol</a:t>
            </a:r>
            <a:endParaRPr kumimoji="1" lang="en-US" altLang="zh-CN" sz="14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调用 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jumpToHomeVC</a:t>
            </a:r>
            <a:r>
              <a:rPr kumimoji="1" lang="zh-CN" altLang="en-US" sz="140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等服务</a:t>
            </a:r>
            <a:endParaRPr kumimoji="1" lang="zh-CN" altLang="en-US" sz="14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83974" y="1543724"/>
            <a:ext cx="2258332" cy="1594883"/>
          </a:xfrm>
          <a:prstGeom prst="roundRect">
            <a:avLst/>
          </a:prstGeom>
          <a:solidFill>
            <a:srgbClr val="F97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182757" y="1810250"/>
            <a:ext cx="20187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zh-CN" sz="1400" u="sng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jumpToShopListVC</a:t>
            </a:r>
            <a:r>
              <a:rPr kumimoji="1" lang="en-US" altLang="zh-CN" sz="1400" u="sng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zh-CN" sz="1400" u="sng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jumpToHomeVC</a:t>
            </a:r>
            <a:endParaRPr kumimoji="1" lang="en-US" altLang="zh-CN" sz="1400" u="sng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zh-CN" sz="1400" u="sng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getCoordinate</a:t>
            </a:r>
            <a:endParaRPr kumimoji="1" lang="zh-CN" altLang="en-US" sz="1400" u="sng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335453" y="1689207"/>
            <a:ext cx="170944" cy="1390537"/>
          </a:xfrm>
          <a:prstGeom prst="rightBrace">
            <a:avLst>
              <a:gd name="adj1" fmla="val 8333"/>
              <a:gd name="adj2" fmla="val 48528"/>
            </a:avLst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/>
          <p:nvPr/>
        </p:nvCxnSpPr>
        <p:spPr>
          <a:xfrm>
            <a:off x="3423679" y="2370827"/>
            <a:ext cx="800451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57</Words>
  <Application>Microsoft Macintosh PowerPoint</Application>
  <PresentationFormat>宽屏</PresentationFormat>
  <Paragraphs>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DengXian Light</vt:lpstr>
      <vt:lpstr>Hannotate SC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周凌宇</dc:creator>
  <cp:lastModifiedBy>周凌宇</cp:lastModifiedBy>
  <cp:revision>21</cp:revision>
  <dcterms:created xsi:type="dcterms:W3CDTF">2017-11-28T07:38:54Z</dcterms:created>
  <dcterms:modified xsi:type="dcterms:W3CDTF">2017-12-08T08:08:08Z</dcterms:modified>
</cp:coreProperties>
</file>