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601200" cy="128016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nl-N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nl-N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nl-N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nl-N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nl-N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nl-N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3A1FA55-67D0-4A7E-8A43-9CD7028C0963}" type="slidenum">
              <a:rPr b="0" lang="nl-N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nl-N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/>
          <a:p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AFB6B35-C0FF-48CB-BCDE-C94A74FC5A78}" type="slidenum">
              <a:rPr b="0" lang="nl-NL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nl-N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0240" y="512640"/>
            <a:ext cx="8640720" cy="2133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80240" y="2986920"/>
            <a:ext cx="8640720" cy="402948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80240" y="7399440"/>
            <a:ext cx="8640720" cy="402948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512640"/>
            <a:ext cx="8640720" cy="2133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0240" y="2986920"/>
            <a:ext cx="4216320" cy="402948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07880" y="2986920"/>
            <a:ext cx="4216320" cy="402948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07880" y="7399440"/>
            <a:ext cx="4216320" cy="402948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80240" y="7399440"/>
            <a:ext cx="4216320" cy="402948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80240" y="512640"/>
            <a:ext cx="8640720" cy="2133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80240" y="2986920"/>
            <a:ext cx="8640720" cy="844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0240" y="2986920"/>
            <a:ext cx="8640720" cy="844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480240" y="3763800"/>
            <a:ext cx="8640720" cy="6894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480240" y="3763800"/>
            <a:ext cx="8640720" cy="6894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80240" y="512640"/>
            <a:ext cx="8640720" cy="2133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80240" y="2986920"/>
            <a:ext cx="8640720" cy="84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0240" y="512640"/>
            <a:ext cx="8640720" cy="2133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80240" y="2986920"/>
            <a:ext cx="8640720" cy="844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0240" y="512640"/>
            <a:ext cx="8640720" cy="2133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80240" y="2986920"/>
            <a:ext cx="4216320" cy="844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07880" y="2986920"/>
            <a:ext cx="4216320" cy="844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512640"/>
            <a:ext cx="8640720" cy="2133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80240" y="512640"/>
            <a:ext cx="8640720" cy="989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80240" y="512640"/>
            <a:ext cx="8640720" cy="2133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80240" y="2986920"/>
            <a:ext cx="4216320" cy="402948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80240" y="7399440"/>
            <a:ext cx="4216320" cy="402948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07880" y="2986920"/>
            <a:ext cx="4216320" cy="844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0240" y="512640"/>
            <a:ext cx="8640720" cy="2133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80240" y="2986920"/>
            <a:ext cx="4216320" cy="844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7880" y="2986920"/>
            <a:ext cx="4216320" cy="402948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07880" y="7399440"/>
            <a:ext cx="4216320" cy="402948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80240" y="512640"/>
            <a:ext cx="8640720" cy="2133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80240" y="2986920"/>
            <a:ext cx="4216320" cy="402948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7880" y="2986920"/>
            <a:ext cx="4216320" cy="402948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80240" y="7399440"/>
            <a:ext cx="8640720" cy="402948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0240" y="512640"/>
            <a:ext cx="8640720" cy="2133360"/>
          </a:xfrm>
          <a:prstGeom prst="rect">
            <a:avLst/>
          </a:prstGeom>
        </p:spPr>
        <p:txBody>
          <a:bodyPr lIns="128160" rIns="128160" tIns="64080" bIns="64080" anchor="ctr"/>
          <a:p>
            <a:pPr algn="ctr">
              <a:lnSpc>
                <a:spcPct val="100000"/>
              </a:lnSpc>
            </a:pPr>
            <a:r>
              <a:rPr b="0" lang="en-US" sz="6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80240" y="2986920"/>
            <a:ext cx="8640720" cy="8448120"/>
          </a:xfrm>
          <a:prstGeom prst="rect">
            <a:avLst/>
          </a:prstGeom>
        </p:spPr>
        <p:txBody>
          <a:bodyPr lIns="128160" rIns="128160" tIns="64080" bIns="6408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80240" indent="-479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040040" indent="-3996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3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600200" indent="-319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2240280" indent="-3196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880360" indent="-31968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80240" y="11865240"/>
            <a:ext cx="2239920" cy="681120"/>
          </a:xfrm>
          <a:prstGeom prst="rect">
            <a:avLst/>
          </a:prstGeom>
        </p:spPr>
        <p:txBody>
          <a:bodyPr lIns="128160" rIns="128160" tIns="64080" bIns="64080" anchor="ctr"/>
          <a:p>
            <a:pPr>
              <a:lnSpc>
                <a:spcPct val="100000"/>
              </a:lnSpc>
            </a:pPr>
            <a:r>
              <a:rPr b="0" lang="nl-NL" sz="1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22-02-20</a:t>
            </a:r>
            <a:endParaRPr b="0" lang="nl-N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0320" y="11865240"/>
            <a:ext cx="3040200" cy="681120"/>
          </a:xfrm>
          <a:prstGeom prst="rect">
            <a:avLst/>
          </a:prstGeom>
        </p:spPr>
        <p:txBody>
          <a:bodyPr lIns="128160" rIns="128160" tIns="64080" bIns="64080" anchor="ctr"/>
          <a:p>
            <a:endParaRPr b="0" lang="nl-N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881040" y="11865240"/>
            <a:ext cx="2239920" cy="681120"/>
          </a:xfrm>
          <a:prstGeom prst="rect">
            <a:avLst/>
          </a:prstGeom>
        </p:spPr>
        <p:txBody>
          <a:bodyPr lIns="128160" rIns="128160" tIns="64080" bIns="64080" anchor="ctr"/>
          <a:p>
            <a:pPr algn="r">
              <a:lnSpc>
                <a:spcPct val="100000"/>
              </a:lnSpc>
            </a:pPr>
            <a:fld id="{FB337D26-4660-4919-AFA8-90848E6E06A9}" type="slidenum">
              <a:rPr b="0" lang="nl-NL" sz="1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nl-N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1"/>
          <p:cNvGraphicFramePr/>
          <p:nvPr/>
        </p:nvGraphicFramePr>
        <p:xfrm>
          <a:off x="380880" y="304920"/>
          <a:ext cx="8642160" cy="5148720"/>
        </p:xfrm>
        <a:graphic>
          <a:graphicData uri="http://schemas.openxmlformats.org/drawingml/2006/table">
            <a:tbl>
              <a:tblPr/>
              <a:tblGrid>
                <a:gridCol w="1349280"/>
                <a:gridCol w="784080"/>
                <a:gridCol w="2361960"/>
                <a:gridCol w="228600"/>
                <a:gridCol w="228600"/>
                <a:gridCol w="232200"/>
                <a:gridCol w="1977120"/>
                <a:gridCol w="228600"/>
                <a:gridCol w="386640"/>
                <a:gridCol w="865080"/>
              </a:tblGrid>
              <a:tr h="683280">
                <a:tc gridSpan="9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2200" spc="-1" strike="noStrike" cap="all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PROJECTnAME</a:t>
                      </a:r>
                      <a:r>
                        <a:rPr b="0" lang="nl-NL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 – [ month/week ] 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nl-NL" sz="40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erlin Sans FB"/>
                        </a:rPr>
                        <a:t>O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9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022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l-NL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Summary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9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&lt;Project Status Summary&gt;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64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l-NL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Performance Indicators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nl-NL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Status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l-NL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Comment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3"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nl-NL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Requests for Change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nl-NL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Status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167544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Time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Progress made versus planned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nl-NL" sz="40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erlin Sans FB"/>
                        </a:rPr>
                        <a:t>O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3" rowSpan="2">
                  <a:txBody>
                    <a:bodyPr/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Requested change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gridSpan="3"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Raised, approved, pending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</a:tr>
              <a:tr h="1737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Scope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Clarity, changes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nl-NL" sz="4000" spc="-1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erlin Sans FB"/>
                        </a:rPr>
                        <a:t>O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</a:tr>
              <a:tr h="650160">
                <a:tc rowSpan="2">
                  <a:txBody>
                    <a:bodyPr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Cost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Spending against budget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nl-NL" sz="4000" spc="-1" strike="noStrike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erlin Sans FB"/>
                        </a:rPr>
                        <a:t>O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row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row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l-NL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Key Issues and Risks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l-NL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Recommended Action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866160">
                <a:tc gridSpan="3" rowSpan="2">
                  <a:txBody>
                    <a:bodyPr/>
                    <a:p>
                      <a:pPr marL="228600" indent="-2282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Risk 1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gridSpan="3"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Action 1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</a:tr>
              <a:tr h="138204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Quality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Quality of work delivered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nl-NL" sz="4000" spc="-1" strike="noStrike">
                          <a:solidFill>
                            <a:srgbClr val="ffc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erlin Sans FB"/>
                        </a:rPr>
                        <a:t>O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16880"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l-NL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This Reporting Periode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6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l-NL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Next Reporting Periode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28760">
                <a:tc gridSpan="3" rowSpan="2"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6"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.</a:t>
                      </a: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</a:tr>
              <a:tr h="1330560"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45" name="TextShape 2"/>
          <p:cNvSpPr txBox="1"/>
          <p:nvPr/>
        </p:nvSpPr>
        <p:spPr>
          <a:xfrm>
            <a:off x="3280320" y="11865240"/>
            <a:ext cx="3040200" cy="681120"/>
          </a:xfrm>
          <a:prstGeom prst="rect">
            <a:avLst/>
          </a:prstGeom>
          <a:noFill/>
          <a:ln>
            <a:noFill/>
          </a:ln>
        </p:spPr>
        <p:txBody>
          <a:bodyPr lIns="128160" rIns="128160" tIns="64080" bIns="64080" anchor="ctr"/>
          <a:p>
            <a:pPr algn="ctr">
              <a:lnSpc>
                <a:spcPct val="100000"/>
              </a:lnSpc>
            </a:pPr>
            <a:r>
              <a:rPr b="0" lang="nl-NL" sz="1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&lt;Project Manager&gt; &lt;Date&gt;</a:t>
            </a:r>
            <a:endParaRPr b="0" lang="nl-N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One-pager Project Status Report PMO Rev C</Template>
  <TotalTime>91</TotalTime>
  <Application>LibreOffice/5.1.6.2$Linux_X86_64 LibreOffice_project/10m0$Build-2</Application>
  <Words>93</Words>
  <Paragraphs>70</Paragraphs>
  <Company>Laerdal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2014-12-02T08:30:13Z</dcterms:created>
  <dc:creator>Hetland, Martin</dc:creator>
  <dc:description/>
  <dc:language>nl-NL</dc:language>
  <cp:lastModifiedBy>Hetland, Martin</cp:lastModifiedBy>
  <cp:lastPrinted>2012-10-01T07:39:16Z</cp:lastPrinted>
  <dcterms:modified xsi:type="dcterms:W3CDTF">2014-12-02T10:01:55Z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Laerdal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A3 Paper (297x420 mm)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