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CapitalEpoch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GameFi DeFi Platform on Aptos</a:t>
            </a:r>
          </a:p>
          <a:p/>
          <a:p>
            <a:r>
              <a:t>Building Digital Commercial Streets Together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6-Step Onboarding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latin typeface="Arial"/>
              </a:defRPr>
            </a:pPr>
            <a:r>
              <a:t>Getting Started / 开始使用</a:t>
            </a:r>
          </a:p>
          <a:p>
            <a:pPr>
              <a:defRPr sz="1800">
                <a:latin typeface="Arial"/>
              </a:defRPr>
            </a:pPr>
            <a:r>
              <a:t>  1. Connect Petra Wallet 连接钱包</a:t>
            </a:r>
          </a:p>
          <a:p>
            <a:pPr>
              <a:defRPr sz="1800">
                <a:latin typeface="Arial"/>
              </a:defRPr>
            </a:pPr>
            <a:r>
              <a:t>  2. Create Your Token 创建代币</a:t>
            </a:r>
          </a:p>
          <a:p>
            <a:pPr>
              <a:defRPr sz="1800">
                <a:latin typeface="Arial"/>
              </a:defRPr>
            </a:pPr>
            <a:r>
              <a:t>  3. Create Trading Pair 创建交易对</a:t>
            </a:r>
          </a:p>
          <a:p>
            <a:pPr>
              <a:defRPr sz="1800">
                <a:latin typeface="Arial"/>
              </a:defRPr>
            </a:pPr>
            <a:r>
              <a:t>  4. Build Commercial Street 建设商业街</a:t>
            </a:r>
          </a:p>
          <a:p>
            <a:pPr>
              <a:defRPr sz="1800">
                <a:latin typeface="Arial"/>
              </a:defRPr>
            </a:pPr>
            <a:r>
              <a:t>  5. Invite Community 邀请社区</a:t>
            </a:r>
          </a:p>
          <a:p>
            <a:pPr>
              <a:defRPr sz="1800">
                <a:latin typeface="Arial"/>
              </a:defRPr>
            </a:pPr>
            <a:r>
              <a:t>  6. Compete &amp; Earn 竞争获利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Robust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latin typeface="Arial"/>
              </a:defRPr>
            </a:pPr>
            <a:r>
              <a:t>Smart Contracts / 智能合约</a:t>
            </a:r>
          </a:p>
          <a:p>
            <a:pPr>
              <a:defRPr sz="1800">
                <a:latin typeface="Arial"/>
              </a:defRPr>
            </a:pPr>
            <a:r>
              <a:t>• `token_factory.move` - Token management</a:t>
            </a:r>
          </a:p>
          <a:p>
            <a:pPr>
              <a:defRPr sz="1800">
                <a:latin typeface="Arial"/>
              </a:defRPr>
            </a:pPr>
            <a:r>
              <a:t>• `trading_pair.move` - AMM functionality</a:t>
            </a:r>
          </a:p>
          <a:p>
            <a:pPr>
              <a:defRPr sz="1800">
                <a:latin typeface="Arial"/>
              </a:defRPr>
            </a:pPr>
            <a:r>
              <a:t>• `commercial_street.move` - Street management</a:t>
            </a:r>
          </a:p>
          <a:p>
            <a:pPr>
              <a:defRPr sz="1800">
                <a:latin typeface="Arial"/>
              </a:defRPr>
            </a:pPr>
            <a:r>
              <a:t>• `facility.move` - Facility creation</a:t>
            </a:r>
          </a:p>
          <a:p>
            <a:pPr>
              <a:defRPr sz="1800">
                <a:latin typeface="Arial"/>
              </a:defRPr>
            </a:pPr>
            <a:r>
              <a:t>• `performance.move` - Rewards tracking</a:t>
            </a:r>
          </a:p>
          <a:p>
            <a:pPr>
              <a:defRPr sz="1800">
                <a:latin typeface="Arial"/>
              </a:defRPr>
            </a:pPr>
            <a:r>
              <a:t>• `usdt_mock.move` - Test token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CapitalEpoch 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latin typeface="Arial"/>
              </a:defRPr>
            </a:pPr>
            <a:r>
              <a:t>Competitive Advantage / 竞争优势</a:t>
            </a:r>
          </a:p>
          <a:p>
            <a:pPr>
              <a:defRPr sz="1800">
                <a:latin typeface="Arial"/>
              </a:defRPr>
            </a:pPr>
            <a:r>
              <a:t>• **First GameFi + DeFi** on Aptos</a:t>
            </a:r>
          </a:p>
          <a:p>
            <a:pPr>
              <a:defRPr sz="1800">
                <a:latin typeface="Arial"/>
              </a:defRPr>
            </a:pPr>
            <a:r>
              <a:t>• **Collaborative Economics** - Win together</a:t>
            </a:r>
          </a:p>
          <a:p>
            <a:pPr>
              <a:defRPr sz="1800">
                <a:latin typeface="Arial"/>
              </a:defRPr>
            </a:pPr>
            <a:r>
              <a:t>• **Monthly Competitions** - Sustained engagement</a:t>
            </a:r>
          </a:p>
          <a:p>
            <a:pPr>
              <a:defRPr sz="1800">
                <a:latin typeface="Arial"/>
              </a:defRPr>
            </a:pPr>
            <a:r>
              <a:t>• **Real Token Utility** - Beyond speculation</a:t>
            </a:r>
          </a:p>
          <a:p>
            <a:pPr>
              <a:defRPr sz="1800">
                <a:latin typeface="Arial"/>
              </a:defRPr>
            </a:pPr>
            <a:r>
              <a:t>• **Community-Driven** - User success = platform success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What's 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latin typeface="Arial"/>
              </a:defRPr>
            </a:pPr>
            <a:r>
              <a:t>Roadmap / 路线图</a:t>
            </a:r>
          </a:p>
          <a:p>
            <a:pPr>
              <a:defRPr sz="1800">
                <a:latin typeface="Arial"/>
              </a:defRPr>
            </a:pPr>
            <a:r>
              <a:t>• **Q1 2024**: MVP Launch &amp; Beta Testing</a:t>
            </a:r>
          </a:p>
          <a:p>
            <a:pPr>
              <a:defRPr sz="1800">
                <a:latin typeface="Arial"/>
              </a:defRPr>
            </a:pPr>
            <a:r>
              <a:t>• **Q2 2024**: Community Growth &amp; Partnerships</a:t>
            </a:r>
          </a:p>
          <a:p>
            <a:pPr>
              <a:defRPr sz="1800">
                <a:latin typeface="Arial"/>
              </a:defRPr>
            </a:pPr>
            <a:r>
              <a:t>• **Q3 2024**: Advanced Features &amp; Mobile App</a:t>
            </a:r>
          </a:p>
          <a:p>
            <a:pPr>
              <a:defRPr sz="1800">
                <a:latin typeface="Arial"/>
              </a:defRPr>
            </a:pPr>
            <a:r>
              <a:t>• **Q4 2024**: Multi-chain Expansion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Let's Build the Future of GameFi Together!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latin typeface="Arial"/>
              </a:defRPr>
            </a:pPr>
            <a:r>
              <a:t>Call to Action / 行动号召</a:t>
            </a:r>
          </a:p>
          <a:p>
            <a:pPr>
              <a:defRPr sz="1800">
                <a:latin typeface="Arial"/>
              </a:defRPr>
            </a:pPr>
            <a:r>
              <a:t>• **Players**: Build your digital empire</a:t>
            </a:r>
          </a:p>
          <a:p>
            <a:pPr>
              <a:defRPr sz="1800">
                <a:latin typeface="Arial"/>
              </a:defRPr>
            </a:pPr>
            <a:r>
              <a:t>💼 **Investors**: Early access opportunities</a:t>
            </a:r>
          </a:p>
          <a:p>
            <a:pPr>
              <a:defRPr sz="1800">
                <a:latin typeface="Arial"/>
              </a:defRPr>
            </a:pPr>
            <a:r>
              <a:t>• **Partners**: Collaborate with us</a:t>
            </a:r>
          </a:p>
          <a:p>
            <a:pPr>
              <a:defRPr sz="1800">
                <a:latin typeface="Arial"/>
              </a:defRPr>
            </a:pPr>
            <a:r>
              <a:t>👨‍💻 **Developers**: Contribute to the ecosystem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 / 谢谢！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latin typeface="Arial"/>
              </a:defRPr>
            </a:pPr>
            <a:r>
              <a:t>Contact / 联系方式</a:t>
            </a:r>
          </a:p>
          <a:p>
            <a:pPr>
              <a:defRPr sz="1800">
                <a:latin typeface="Arial"/>
              </a:defRPr>
            </a:pPr>
            <a:r>
              <a:t>• **Website**: [Coming Soon]</a:t>
            </a:r>
          </a:p>
          <a:p>
            <a:pPr>
              <a:defRPr sz="1800">
                <a:latin typeface="Arial"/>
              </a:defRPr>
            </a:pPr>
            <a:r>
              <a:t>• **Email**: [Contact Info]</a:t>
            </a:r>
          </a:p>
          <a:p>
            <a:pPr>
              <a:defRPr sz="1800">
                <a:latin typeface="Arial"/>
              </a:defRPr>
            </a:pPr>
            <a:r>
              <a:t>• **Twitter**: [Social Media]</a:t>
            </a:r>
          </a:p>
          <a:p>
            <a:pPr>
              <a:defRPr sz="1800">
                <a:latin typeface="Arial"/>
              </a:defRPr>
            </a:pPr>
            <a:r>
              <a:t>• **Discord**: [Community]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What's Wrong with Current DeFi?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latin typeface="Arial"/>
              </a:defRPr>
            </a:pPr>
            <a:r>
              <a:t>The Problem / 问题</a:t>
            </a:r>
          </a:p>
          <a:p>
            <a:pPr>
              <a:defRPr sz="1800">
                <a:latin typeface="Arial"/>
              </a:defRPr>
            </a:pPr>
            <a:r>
              <a:t>• **Lack of Engagement** - Traditional DeFi is boring</a:t>
            </a:r>
          </a:p>
          <a:p>
            <a:pPr>
              <a:defRPr sz="1800">
                <a:latin typeface="Arial"/>
              </a:defRPr>
            </a:pPr>
            <a:r>
              <a:t>• **Limited Token Utility** - Tokens without real use cases</a:t>
            </a:r>
          </a:p>
          <a:p>
            <a:pPr>
              <a:defRPr sz="1800">
                <a:latin typeface="Arial"/>
              </a:defRPr>
            </a:pPr>
            <a:r>
              <a:t>• **No Collaboration** - Missing incentives to build together</a:t>
            </a:r>
          </a:p>
          <a:p>
            <a:pPr>
              <a:defRPr sz="1800">
                <a:latin typeface="Arial"/>
              </a:defRPr>
            </a:pPr>
            <a:r>
              <a:t>• **Unclear Returns** - No transparent competition mechanisms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CapitalEpoch = DeFi + GameFi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latin typeface="Arial"/>
              </a:defRPr>
            </a:pPr>
            <a:r>
              <a:t>Our Solution / 解决方案</a:t>
            </a:r>
          </a:p>
          <a:p>
            <a:pPr>
              <a:defRPr sz="1800">
                <a:latin typeface="Arial"/>
              </a:defRPr>
            </a:pPr>
            <a:r>
              <a:t>• **Gamified Experience** - Build digital commercial streets</a:t>
            </a:r>
          </a:p>
          <a:p>
            <a:pPr>
              <a:defRPr sz="1800">
                <a:latin typeface="Arial"/>
              </a:defRPr>
            </a:pPr>
            <a:r>
              <a:t>• **Real Financial Value** - Token creation &amp; trading pairs</a:t>
            </a:r>
          </a:p>
          <a:p>
            <a:pPr>
              <a:defRPr sz="1800">
                <a:latin typeface="Arial"/>
              </a:defRPr>
            </a:pPr>
            <a:r>
              <a:t>• **Collaborative Building** - Community-driven facilities</a:t>
            </a:r>
          </a:p>
          <a:p>
            <a:pPr>
              <a:defRPr sz="1800">
                <a:latin typeface="Arial"/>
              </a:defRPr>
            </a:pPr>
            <a:r>
              <a:t>• **Monthly Competitions** - Performance-based rewards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6-Step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latin typeface="Arial"/>
              </a:defRPr>
            </a:pPr>
            <a:r>
              <a:t>How It Works / 运作方式</a:t>
            </a:r>
          </a:p>
          <a:p>
            <a:pPr>
              <a:defRPr sz="1800">
                <a:latin typeface="Arial"/>
              </a:defRPr>
            </a:pPr>
            <a:r>
              <a:t>  1. **Create Token** 创建代币</a:t>
            </a:r>
          </a:p>
          <a:p>
            <a:pPr>
              <a:defRPr sz="1800">
                <a:latin typeface="Arial"/>
              </a:defRPr>
            </a:pPr>
            <a:r>
              <a:t>  2. **Setup Trading Pair** 建立交易对</a:t>
            </a:r>
          </a:p>
          <a:p>
            <a:pPr>
              <a:defRPr sz="1800">
                <a:latin typeface="Arial"/>
              </a:defRPr>
            </a:pPr>
            <a:r>
              <a:t>  3. **Build Commercial Street** 建设商业街</a:t>
            </a:r>
          </a:p>
          <a:p>
            <a:pPr>
              <a:defRPr sz="1800">
                <a:latin typeface="Arial"/>
              </a:defRPr>
            </a:pPr>
            <a:r>
              <a:t>  4. **Community Collaboration** 社区协作</a:t>
            </a:r>
          </a:p>
          <a:p>
            <a:pPr>
              <a:defRPr sz="1800">
                <a:latin typeface="Arial"/>
              </a:defRPr>
            </a:pPr>
            <a:r>
              <a:t>  5. **Performance Tracking** 表现追踪</a:t>
            </a:r>
          </a:p>
          <a:p>
            <a:pPr>
              <a:defRPr sz="1800">
                <a:latin typeface="Arial"/>
              </a:defRPr>
            </a:pPr>
            <a:r>
              <a:t>  6. **Rewards &amp; Penalties** 奖励与惩罚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Who Benefits?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latin typeface="Arial"/>
              </a:defRPr>
            </a:pPr>
            <a:r>
              <a:t>Target Users / 目标用户</a:t>
            </a:r>
          </a:p>
          <a:p>
            <a:pPr>
              <a:defRPr sz="1800">
                <a:latin typeface="Arial"/>
              </a:defRPr>
            </a:pPr>
            <a:r>
              <a:t>• **Token Creators** - Issue &amp; manage tokens</a:t>
            </a:r>
          </a:p>
          <a:p>
            <a:pPr>
              <a:defRPr sz="1800">
                <a:latin typeface="Arial"/>
              </a:defRPr>
            </a:pPr>
            <a:r>
              <a:t>• **GameFi Enthusiasts** - Gaming + DeFi experience</a:t>
            </a:r>
          </a:p>
          <a:p>
            <a:pPr>
              <a:defRPr sz="1800">
                <a:latin typeface="Arial"/>
              </a:defRPr>
            </a:pPr>
            <a:r>
              <a:t>💼 **DeFi Investors** - New investment opportunities</a:t>
            </a:r>
          </a:p>
          <a:p>
            <a:pPr>
              <a:defRPr sz="1800">
                <a:latin typeface="Arial"/>
              </a:defRPr>
            </a:pPr>
            <a:r>
              <a:t>• **Community Builders** - Collaborative rewards</a:t>
            </a:r>
          </a:p>
          <a:p>
            <a:pPr>
              <a:defRPr sz="1800">
                <a:latin typeface="Arial"/>
              </a:defRPr>
            </a:pPr>
            <a:r>
              <a:t>• **Competitive Players** - Monthly competitions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Built on Cutting-Edge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latin typeface="Arial"/>
              </a:defRPr>
            </a:pPr>
            <a:r>
              <a:t>Technology Stack / 技术栈</a:t>
            </a:r>
          </a:p>
          <a:p>
            <a:pPr>
              <a:defRPr sz="1800">
                <a:latin typeface="Arial"/>
              </a:defRPr>
            </a:pPr>
            <a:r>
              <a:t>• **Aptos Blockchain** - High performance &amp; security</a:t>
            </a:r>
          </a:p>
          <a:p>
            <a:pPr>
              <a:defRPr sz="1800">
                <a:latin typeface="Arial"/>
              </a:defRPr>
            </a:pPr>
            <a:r>
              <a:t>• **Move Smart Contracts** - Safe &amp; efficient</a:t>
            </a:r>
          </a:p>
          <a:p>
            <a:pPr>
              <a:defRPr sz="1800">
                <a:latin typeface="Arial"/>
              </a:defRPr>
            </a:pPr>
            <a:r>
              <a:t>• **React + TypeScript** - Modern frontend</a:t>
            </a:r>
          </a:p>
          <a:p>
            <a:pPr>
              <a:defRPr sz="1800">
                <a:latin typeface="Arial"/>
              </a:defRPr>
            </a:pPr>
            <a:r>
              <a:t>• **Petra Wallet** - Seamless integration</a:t>
            </a:r>
          </a:p>
          <a:p>
            <a:pPr>
              <a:defRPr sz="1800">
                <a:latin typeface="Arial"/>
              </a:defRPr>
            </a:pPr>
            <a:r>
              <a:t>• **AMM Trading** - Automated market making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Makes Us Special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latin typeface="Arial"/>
              </a:defRPr>
            </a:pPr>
            <a:r>
              <a:t>Key Features / 核心功能</a:t>
            </a:r>
          </a:p>
          <a:p>
            <a:pPr>
              <a:defRPr sz="1800">
                <a:latin typeface="Arial"/>
              </a:defRPr>
            </a:pPr>
            <a:r>
              <a:t>• **Diverse Facilities** - Shops, bars, schools, stores</a:t>
            </a:r>
          </a:p>
          <a:p>
            <a:pPr>
              <a:defRPr sz="1800">
                <a:latin typeface="Arial"/>
              </a:defRPr>
            </a:pPr>
            <a:r>
              <a:t>• **Performance Dashboard** - Real-time rankings</a:t>
            </a:r>
          </a:p>
          <a:p>
            <a:pPr>
              <a:defRPr sz="1800">
                <a:latin typeface="Arial"/>
              </a:defRPr>
            </a:pPr>
            <a:r>
              <a:t>• **Trading Interface** - Built-in DEX functionality</a:t>
            </a:r>
          </a:p>
          <a:p>
            <a:pPr>
              <a:defRPr sz="1800">
                <a:latin typeface="Arial"/>
              </a:defRPr>
            </a:pPr>
            <a:r>
              <a:t>• **Monthly Contests** - Competitive rewards system</a:t>
            </a:r>
          </a:p>
          <a:p>
            <a:pPr>
              <a:defRPr sz="1800">
                <a:latin typeface="Arial"/>
              </a:defRPr>
            </a:pPr>
            <a:r>
              <a:t>• **Portfolio Tracking** - Investment management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 Revenue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latin typeface="Arial"/>
              </a:defRPr>
            </a:pPr>
            <a:r>
              <a:t>Business Model / 商业模式</a:t>
            </a:r>
          </a:p>
          <a:p>
            <a:pPr>
              <a:defRPr sz="1800">
                <a:latin typeface="Arial"/>
              </a:defRPr>
            </a:pPr>
            <a:r>
              <a:t>  1. **Transaction Fees** 交易手续费</a:t>
            </a:r>
          </a:p>
          <a:p>
            <a:pPr>
              <a:defRPr sz="1800">
                <a:latin typeface="Arial"/>
              </a:defRPr>
            </a:pPr>
            <a:r>
              <a:t>  2. **Platform Fees** 平台费用</a:t>
            </a:r>
          </a:p>
          <a:p>
            <a:pPr>
              <a:defRPr sz="1800">
                <a:latin typeface="Arial"/>
              </a:defRPr>
            </a:pPr>
            <a:r>
              <a:t>  3. **Facility Construction** 设施建设费</a:t>
            </a:r>
          </a:p>
          <a:p>
            <a:pPr>
              <a:defRPr sz="1800">
                <a:latin typeface="Arial"/>
              </a:defRPr>
            </a:pPr>
            <a:r>
              <a:t>  4. **Contest Entry** 竞赛入场费</a:t>
            </a:r>
          </a:p>
          <a:p>
            <a:pPr>
              <a:defRPr sz="1800">
                <a:latin typeface="Arial"/>
              </a:defRPr>
            </a:pPr>
            <a:r>
              <a:t>  5. **NFT Marketplace** NFT市场</a:t>
            </a:r>
          </a:p>
          <a:p>
            <a:pPr>
              <a:defRPr sz="1800">
                <a:latin typeface="Arial"/>
              </a:defRPr>
            </a:pPr>
            <a:r>
              <a:t>  6. **Premium Features** 高级功能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Sustainable Growth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latin typeface="Arial"/>
              </a:defRPr>
            </a:pPr>
            <a:r>
              <a:t>Value Creation / 价值创造</a:t>
            </a:r>
          </a:p>
          <a:p>
            <a:pPr>
              <a:defRPr sz="1800">
                <a:latin typeface="Arial"/>
              </a:defRPr>
            </a:pPr>
            <a:r>
              <a:t>• **Network Effects** - More players = more value</a:t>
            </a:r>
          </a:p>
          <a:p>
            <a:pPr>
              <a:defRPr sz="1800">
                <a:latin typeface="Arial"/>
              </a:defRPr>
            </a:pPr>
            <a:r>
              <a:t>• **Token Utility** - Continuous engagement</a:t>
            </a:r>
          </a:p>
          <a:p>
            <a:pPr>
              <a:defRPr sz="1800">
                <a:latin typeface="Arial"/>
              </a:defRPr>
            </a:pPr>
            <a:r>
              <a:t>• **Monthly Competitions** - Recurring activity</a:t>
            </a:r>
          </a:p>
          <a:p>
            <a:pPr>
              <a:defRPr sz="1800">
                <a:latin typeface="Arial"/>
              </a:defRPr>
            </a:pPr>
            <a:r>
              <a:t>• **Collaborative Building** - Ecosystem growth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