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CapitalEpoch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GameFi DeFi Platform on Aptos</a:t>
            </a:r>
          </a:p>
          <a:p/>
          <a:p>
            <a:r>
              <a:t>Building Digital Commercial Streets Together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6-Step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Getting Started</a:t>
            </a:r>
          </a:p>
          <a:p>
            <a:pPr>
              <a:defRPr sz="1800">
                <a:latin typeface="Arial"/>
              </a:defRPr>
            </a:pPr>
            <a:r>
              <a:t>  1. Connect Petra Wallet</a:t>
            </a:r>
          </a:p>
          <a:p>
            <a:pPr>
              <a:defRPr sz="1800">
                <a:latin typeface="Arial"/>
              </a:defRPr>
            </a:pPr>
            <a:r>
              <a:t>  2. Create Your Token</a:t>
            </a:r>
          </a:p>
          <a:p>
            <a:pPr>
              <a:defRPr sz="1800">
                <a:latin typeface="Arial"/>
              </a:defRPr>
            </a:pPr>
            <a:r>
              <a:t>  3. Create Trading Pair</a:t>
            </a:r>
          </a:p>
          <a:p>
            <a:pPr>
              <a:defRPr sz="1800">
                <a:latin typeface="Arial"/>
              </a:defRPr>
            </a:pPr>
            <a:r>
              <a:t>  4. Build Commercial Street</a:t>
            </a:r>
          </a:p>
          <a:p>
            <a:pPr>
              <a:defRPr sz="1800">
                <a:latin typeface="Arial"/>
              </a:defRPr>
            </a:pPr>
            <a:r>
              <a:t>  5. Invite Community</a:t>
            </a:r>
          </a:p>
          <a:p>
            <a:pPr>
              <a:defRPr sz="1800">
                <a:latin typeface="Arial"/>
              </a:defRPr>
            </a:pPr>
            <a:r>
              <a:t>  6. Compete &amp; Earn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Smart Contracts</a:t>
            </a:r>
          </a:p>
          <a:p>
            <a:pPr>
              <a:defRPr sz="1800">
                <a:latin typeface="Arial"/>
              </a:defRPr>
            </a:pPr>
            <a:r>
              <a:t>• `token_factory.move` - Token management</a:t>
            </a:r>
          </a:p>
          <a:p>
            <a:pPr>
              <a:defRPr sz="1800">
                <a:latin typeface="Arial"/>
              </a:defRPr>
            </a:pPr>
            <a:r>
              <a:t>• `trading_pair.move` - AMM functionality</a:t>
            </a:r>
          </a:p>
          <a:p>
            <a:pPr>
              <a:defRPr sz="1800">
                <a:latin typeface="Arial"/>
              </a:defRPr>
            </a:pPr>
            <a:r>
              <a:t>• `commercial_street.move` - Street management</a:t>
            </a:r>
          </a:p>
          <a:p>
            <a:pPr>
              <a:defRPr sz="1800">
                <a:latin typeface="Arial"/>
              </a:defRPr>
            </a:pPr>
            <a:r>
              <a:t>• `facility.move` - Facility creation</a:t>
            </a:r>
          </a:p>
          <a:p>
            <a:pPr>
              <a:defRPr sz="1800">
                <a:latin typeface="Arial"/>
              </a:defRPr>
            </a:pPr>
            <a:r>
              <a:t>• `performance.move` - Rewards tracking</a:t>
            </a:r>
          </a:p>
          <a:p>
            <a:pPr>
              <a:defRPr sz="1800">
                <a:latin typeface="Arial"/>
              </a:defRPr>
            </a:pPr>
            <a:r>
              <a:t>• `usdt_mock.move` - Test token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CapitalEpoch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Competitive Advantage</a:t>
            </a:r>
          </a:p>
          <a:p>
            <a:pPr>
              <a:defRPr sz="1800">
                <a:latin typeface="Arial"/>
              </a:defRPr>
            </a:pPr>
            <a:r>
              <a:t>• **First GameFi + DeFi** on Aptos</a:t>
            </a:r>
          </a:p>
          <a:p>
            <a:pPr>
              <a:defRPr sz="1800">
                <a:latin typeface="Arial"/>
              </a:defRPr>
            </a:pPr>
            <a:r>
              <a:t>• **Collaborative Economics** - Win together</a:t>
            </a:r>
          </a:p>
          <a:p>
            <a:pPr>
              <a:defRPr sz="1800">
                <a:latin typeface="Arial"/>
              </a:defRPr>
            </a:pPr>
            <a:r>
              <a:t>• **Monthly Competitions** - Sustained engagement</a:t>
            </a:r>
          </a:p>
          <a:p>
            <a:pPr>
              <a:defRPr sz="1800">
                <a:latin typeface="Arial"/>
              </a:defRPr>
            </a:pPr>
            <a:r>
              <a:t>• **Real Token Utility** - Beyond speculation</a:t>
            </a:r>
          </a:p>
          <a:p>
            <a:pPr>
              <a:defRPr sz="1800">
                <a:latin typeface="Arial"/>
              </a:defRPr>
            </a:pPr>
            <a:r>
              <a:t>• **Community-Driven** - User success = platform success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Roadmap</a:t>
            </a:r>
          </a:p>
          <a:p>
            <a:pPr>
              <a:defRPr sz="1800">
                <a:latin typeface="Arial"/>
              </a:defRPr>
            </a:pPr>
            <a:r>
              <a:t>• **Q1 2024**: MVP Launch &amp; Beta Testing</a:t>
            </a:r>
          </a:p>
          <a:p>
            <a:pPr>
              <a:defRPr sz="1800">
                <a:latin typeface="Arial"/>
              </a:defRPr>
            </a:pPr>
            <a:r>
              <a:t>• **Q2 2024**: Community Growth &amp; Partnerships</a:t>
            </a:r>
          </a:p>
          <a:p>
            <a:pPr>
              <a:defRPr sz="1800">
                <a:latin typeface="Arial"/>
              </a:defRPr>
            </a:pPr>
            <a:r>
              <a:t>• **Q3 2024**: Advanced Features &amp; Mobile App</a:t>
            </a:r>
          </a:p>
          <a:p>
            <a:pPr>
              <a:defRPr sz="1800">
                <a:latin typeface="Arial"/>
              </a:defRPr>
            </a:pPr>
            <a:r>
              <a:t>• **Q4 2024**: Multi-chain Expansion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Build the Future of GameFi Together!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Call to Action</a:t>
            </a:r>
          </a:p>
          <a:p>
            <a:pPr>
              <a:defRPr sz="1800">
                <a:latin typeface="Arial"/>
              </a:defRPr>
            </a:pPr>
            <a:r>
              <a:t>• **Players**: Build your digital empire</a:t>
            </a:r>
          </a:p>
          <a:p>
            <a:pPr>
              <a:defRPr sz="1800">
                <a:latin typeface="Arial"/>
              </a:defRPr>
            </a:pPr>
            <a:r>
              <a:t>💼 **Investors**: Early access opportunities</a:t>
            </a:r>
          </a:p>
          <a:p>
            <a:pPr>
              <a:defRPr sz="1800">
                <a:latin typeface="Arial"/>
              </a:defRPr>
            </a:pPr>
            <a:r>
              <a:t>• **Partners**: Collaborate with us</a:t>
            </a:r>
          </a:p>
          <a:p>
            <a:pPr>
              <a:defRPr sz="1800">
                <a:latin typeface="Arial"/>
              </a:defRPr>
            </a:pPr>
            <a:r>
              <a:t>👨‍💻 **Developers**: Contribute to the ecosystem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In Touch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Contact</a:t>
            </a:r>
          </a:p>
          <a:p>
            <a:pPr>
              <a:defRPr sz="1800">
                <a:latin typeface="Arial"/>
              </a:defRPr>
            </a:pPr>
            <a:r>
              <a:t>• **Website**: [Coming Soon]</a:t>
            </a:r>
          </a:p>
          <a:p>
            <a:pPr>
              <a:defRPr sz="1800">
                <a:latin typeface="Arial"/>
              </a:defRPr>
            </a:pPr>
            <a:r>
              <a:t>• **Email**: [Contact Info]</a:t>
            </a:r>
          </a:p>
          <a:p>
            <a:pPr>
              <a:defRPr sz="1800">
                <a:latin typeface="Arial"/>
              </a:defRPr>
            </a:pPr>
            <a:r>
              <a:t>• **Twitter**: [Social Media]</a:t>
            </a:r>
          </a:p>
          <a:p>
            <a:pPr>
              <a:defRPr sz="1800">
                <a:latin typeface="Arial"/>
              </a:defRPr>
            </a:pPr>
            <a:r>
              <a:t>• **Discord**: [Community]</a:t>
            </a:r>
          </a:p>
          <a:p>
            <a:pPr>
              <a:defRPr sz="1800">
                <a:latin typeface="Arial"/>
              </a:defRPr>
            </a:pPr>
            <a:r>
              <a:t>**Thank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Wrong with Current DeFi?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The Problem</a:t>
            </a:r>
          </a:p>
          <a:p>
            <a:pPr>
              <a:defRPr sz="1800">
                <a:latin typeface="Arial"/>
              </a:defRPr>
            </a:pPr>
            <a:r>
              <a:t>• **Lack of Engagement** - Traditional DeFi is boring</a:t>
            </a:r>
          </a:p>
          <a:p>
            <a:pPr>
              <a:defRPr sz="1800">
                <a:latin typeface="Arial"/>
              </a:defRPr>
            </a:pPr>
            <a:r>
              <a:t>• **Limited Token Utility** - Tokens without real use cases</a:t>
            </a:r>
          </a:p>
          <a:p>
            <a:pPr>
              <a:defRPr sz="1800">
                <a:latin typeface="Arial"/>
              </a:defRPr>
            </a:pPr>
            <a:r>
              <a:t>• **No Collaboration** - Missing incentives to build together</a:t>
            </a:r>
          </a:p>
          <a:p>
            <a:pPr>
              <a:defRPr sz="1800">
                <a:latin typeface="Arial"/>
              </a:defRPr>
            </a:pPr>
            <a:r>
              <a:t>• **Unclear Returns** - No transparent competition mechanisms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CapitalEpoch = DeFi + GameFi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Our Solution</a:t>
            </a:r>
          </a:p>
          <a:p>
            <a:pPr>
              <a:defRPr sz="1800">
                <a:latin typeface="Arial"/>
              </a:defRPr>
            </a:pPr>
            <a:r>
              <a:t>• **Gamified Experience** - Build digital commercial streets</a:t>
            </a:r>
          </a:p>
          <a:p>
            <a:pPr>
              <a:defRPr sz="1800">
                <a:latin typeface="Arial"/>
              </a:defRPr>
            </a:pPr>
            <a:r>
              <a:t>• **Real Financial Value** - Token creation &amp; trading pairs</a:t>
            </a:r>
          </a:p>
          <a:p>
            <a:pPr>
              <a:defRPr sz="1800">
                <a:latin typeface="Arial"/>
              </a:defRPr>
            </a:pPr>
            <a:r>
              <a:t>• **Collaborative Building** - Community-driven facilities</a:t>
            </a:r>
          </a:p>
          <a:p>
            <a:pPr>
              <a:defRPr sz="1800">
                <a:latin typeface="Arial"/>
              </a:defRPr>
            </a:pPr>
            <a:r>
              <a:t>• **Monthly Competitions** - Performance-based rewards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How It Works</a:t>
            </a:r>
          </a:p>
          <a:p>
            <a:pPr>
              <a:defRPr sz="1800">
                <a:latin typeface="Arial"/>
              </a:defRPr>
            </a:pPr>
            <a:r>
              <a:t>  1. **Create Token**</a:t>
            </a:r>
          </a:p>
          <a:p>
            <a:pPr>
              <a:defRPr sz="1800">
                <a:latin typeface="Arial"/>
              </a:defRPr>
            </a:pPr>
            <a:r>
              <a:t>  2. **Setup Trading Pair**</a:t>
            </a:r>
          </a:p>
          <a:p>
            <a:pPr>
              <a:defRPr sz="1800">
                <a:latin typeface="Arial"/>
              </a:defRPr>
            </a:pPr>
            <a:r>
              <a:t>  3. **Build Commercial Street**</a:t>
            </a:r>
          </a:p>
          <a:p>
            <a:pPr>
              <a:defRPr sz="1800">
                <a:latin typeface="Arial"/>
              </a:defRPr>
            </a:pPr>
            <a:r>
              <a:t>  4. **Community Collaboration**</a:t>
            </a:r>
          </a:p>
          <a:p>
            <a:pPr>
              <a:defRPr sz="1800">
                <a:latin typeface="Arial"/>
              </a:defRPr>
            </a:pPr>
            <a:r>
              <a:t>  5. **Performance Tracking**</a:t>
            </a:r>
          </a:p>
          <a:p>
            <a:pPr>
              <a:defRPr sz="1800">
                <a:latin typeface="Arial"/>
              </a:defRPr>
            </a:pPr>
            <a:r>
              <a:t>  6. **Rewards &amp; Penalties**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Benefits?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Target Users</a:t>
            </a:r>
          </a:p>
          <a:p>
            <a:pPr>
              <a:defRPr sz="1800">
                <a:latin typeface="Arial"/>
              </a:defRPr>
            </a:pPr>
            <a:r>
              <a:t>• **Token Creators** - Issue &amp; manage tokens</a:t>
            </a:r>
          </a:p>
          <a:p>
            <a:pPr>
              <a:defRPr sz="1800">
                <a:latin typeface="Arial"/>
              </a:defRPr>
            </a:pPr>
            <a:r>
              <a:t>• **GameFi Enthusiasts** - Gaming + DeFi experience</a:t>
            </a:r>
          </a:p>
          <a:p>
            <a:pPr>
              <a:defRPr sz="1800">
                <a:latin typeface="Arial"/>
              </a:defRPr>
            </a:pPr>
            <a:r>
              <a:t>💼 **DeFi Investors** - New investment opportunities</a:t>
            </a:r>
          </a:p>
          <a:p>
            <a:pPr>
              <a:defRPr sz="1800">
                <a:latin typeface="Arial"/>
              </a:defRPr>
            </a:pPr>
            <a:r>
              <a:t>• **Community Builders** - Collaborative rewards</a:t>
            </a:r>
          </a:p>
          <a:p>
            <a:pPr>
              <a:defRPr sz="1800">
                <a:latin typeface="Arial"/>
              </a:defRPr>
            </a:pPr>
            <a:r>
              <a:t>• **Competitive Players** - Monthly competitions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on Cutting-Edge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Technology Stack</a:t>
            </a:r>
          </a:p>
          <a:p>
            <a:pPr>
              <a:defRPr sz="1800">
                <a:latin typeface="Arial"/>
              </a:defRPr>
            </a:pPr>
            <a:r>
              <a:t>• **Aptos Blockchain** - High performance &amp; security</a:t>
            </a:r>
          </a:p>
          <a:p>
            <a:pPr>
              <a:defRPr sz="1800">
                <a:latin typeface="Arial"/>
              </a:defRPr>
            </a:pPr>
            <a:r>
              <a:t>• **Move Smart Contracts** - Safe &amp; efficient</a:t>
            </a:r>
          </a:p>
          <a:p>
            <a:pPr>
              <a:defRPr sz="1800">
                <a:latin typeface="Arial"/>
              </a:defRPr>
            </a:pPr>
            <a:r>
              <a:t>• **React + TypeScript** - Modern frontend</a:t>
            </a:r>
          </a:p>
          <a:p>
            <a:pPr>
              <a:defRPr sz="1800">
                <a:latin typeface="Arial"/>
              </a:defRPr>
            </a:pPr>
            <a:r>
              <a:t>• **Petra Wallet** - Seamless integration</a:t>
            </a:r>
          </a:p>
          <a:p>
            <a:pPr>
              <a:defRPr sz="1800">
                <a:latin typeface="Arial"/>
              </a:defRPr>
            </a:pPr>
            <a:r>
              <a:t>• **AMM Trading** - Automated market 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Makes Us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Key Features</a:t>
            </a:r>
          </a:p>
          <a:p>
            <a:pPr>
              <a:defRPr sz="1800">
                <a:latin typeface="Arial"/>
              </a:defRPr>
            </a:pPr>
            <a:r>
              <a:t>• **Diverse Facilities** - Shops, bars, schools, stores</a:t>
            </a:r>
          </a:p>
          <a:p>
            <a:pPr>
              <a:defRPr sz="1800">
                <a:latin typeface="Arial"/>
              </a:defRPr>
            </a:pPr>
            <a:r>
              <a:t>• **Performance Dashboard** - Real-time rankings</a:t>
            </a:r>
          </a:p>
          <a:p>
            <a:pPr>
              <a:defRPr sz="1800">
                <a:latin typeface="Arial"/>
              </a:defRPr>
            </a:pPr>
            <a:r>
              <a:t>• **Trading Interface** - Built-in DEX functionality</a:t>
            </a:r>
          </a:p>
          <a:p>
            <a:pPr>
              <a:defRPr sz="1800">
                <a:latin typeface="Arial"/>
              </a:defRPr>
            </a:pPr>
            <a:r>
              <a:t>• **Monthly Contests** - Competitive rewards system</a:t>
            </a:r>
          </a:p>
          <a:p>
            <a:pPr>
              <a:defRPr sz="1800">
                <a:latin typeface="Arial"/>
              </a:defRPr>
            </a:pPr>
            <a:r>
              <a:t>• **Portfolio Tracking** - Investment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 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Business Model</a:t>
            </a:r>
          </a:p>
          <a:p>
            <a:pPr>
              <a:defRPr sz="1800">
                <a:latin typeface="Arial"/>
              </a:defRPr>
            </a:pPr>
            <a:r>
              <a:t>  1. **Transaction Fees**</a:t>
            </a:r>
          </a:p>
          <a:p>
            <a:pPr>
              <a:defRPr sz="1800">
                <a:latin typeface="Arial"/>
              </a:defRPr>
            </a:pPr>
            <a:r>
              <a:t>  2. **Platform Fees**</a:t>
            </a:r>
          </a:p>
          <a:p>
            <a:pPr>
              <a:defRPr sz="1800">
                <a:latin typeface="Arial"/>
              </a:defRPr>
            </a:pPr>
            <a:r>
              <a:t>  3. **Facility Construction**</a:t>
            </a:r>
          </a:p>
          <a:p>
            <a:pPr>
              <a:defRPr sz="1800">
                <a:latin typeface="Arial"/>
              </a:defRPr>
            </a:pPr>
            <a:r>
              <a:t>  4. **Contest Entry**</a:t>
            </a:r>
          </a:p>
          <a:p>
            <a:pPr>
              <a:defRPr sz="1800">
                <a:latin typeface="Arial"/>
              </a:defRPr>
            </a:pPr>
            <a:r>
              <a:t>  5. **NFT Marketplace** NFT</a:t>
            </a:r>
          </a:p>
          <a:p>
            <a:pPr>
              <a:defRPr sz="1800">
                <a:latin typeface="Arial"/>
              </a:defRPr>
            </a:pPr>
            <a:r>
              <a:t>  6. **Premium Features**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Sustainable Growth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latin typeface="Arial"/>
              </a:defRPr>
            </a:pPr>
            <a:r>
              <a:t>Value Creation</a:t>
            </a:r>
          </a:p>
          <a:p>
            <a:pPr>
              <a:defRPr sz="1800">
                <a:latin typeface="Arial"/>
              </a:defRPr>
            </a:pPr>
            <a:r>
              <a:t>• **Network Effects** - More players = more value</a:t>
            </a:r>
          </a:p>
          <a:p>
            <a:pPr>
              <a:defRPr sz="1800">
                <a:latin typeface="Arial"/>
              </a:defRPr>
            </a:pPr>
            <a:r>
              <a:t>• **Token Utility** - Continuous engagement</a:t>
            </a:r>
          </a:p>
          <a:p>
            <a:pPr>
              <a:defRPr sz="1800">
                <a:latin typeface="Arial"/>
              </a:defRPr>
            </a:pPr>
            <a:r>
              <a:t>• **Monthly Competitions** - Recurring activity</a:t>
            </a:r>
          </a:p>
          <a:p>
            <a:pPr>
              <a:defRPr sz="1800">
                <a:latin typeface="Arial"/>
              </a:defRPr>
            </a:pPr>
            <a:r>
              <a:t>• **Collaborative Building** - Ecosystem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