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78"/>
  </p:normalViewPr>
  <p:slideViewPr>
    <p:cSldViewPr>
      <p:cViewPr varScale="1">
        <p:scale>
          <a:sx n="95" d="100"/>
          <a:sy n="95" d="100"/>
        </p:scale>
        <p:origin x="176" y="16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0589" y="672416"/>
            <a:ext cx="572262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0420" y="2273220"/>
            <a:ext cx="8442959" cy="455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ugrad.seas.ucla.ed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SA_Factoring_Challenge" TargetMode="Externa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ugrad.seas.ucla.ed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7300" y="2863850"/>
            <a:ext cx="496316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SSH –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c</a:t>
            </a:r>
            <a:r>
              <a:rPr sz="4400" spc="-5" dirty="0">
                <a:latin typeface="Arial"/>
                <a:cs typeface="Arial"/>
              </a:rPr>
              <a:t>u</a:t>
            </a:r>
            <a:r>
              <a:rPr sz="4400" dirty="0">
                <a:latin typeface="Arial"/>
                <a:cs typeface="Arial"/>
              </a:rPr>
              <a:t>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hell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>
              <a:lnSpc>
                <a:spcPct val="100000"/>
              </a:lnSpc>
            </a:pPr>
            <a:r>
              <a:rPr dirty="0"/>
              <a:t>X</a:t>
            </a:r>
            <a:r>
              <a:rPr spc="-5" dirty="0"/>
              <a:t> </a:t>
            </a:r>
            <a:r>
              <a:rPr dirty="0"/>
              <a:t>S</a:t>
            </a:r>
            <a:r>
              <a:rPr spc="-5" dirty="0"/>
              <a:t>e</a:t>
            </a:r>
            <a:r>
              <a:rPr dirty="0"/>
              <a:t>ss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f</a:t>
            </a:r>
            <a:r>
              <a:rPr spc="-5" dirty="0"/>
              <a:t>o</a:t>
            </a:r>
            <a:r>
              <a:rPr dirty="0"/>
              <a:t>rwa</a:t>
            </a:r>
            <a:r>
              <a:rPr spc="-10" dirty="0"/>
              <a:t>r</a:t>
            </a:r>
            <a:r>
              <a:rPr spc="-5" dirty="0"/>
              <a:t>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880" y="1855714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80" dirty="0">
                <a:latin typeface="Arial"/>
                <a:cs typeface="Arial"/>
              </a:rPr>
              <a:t>●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730" y="1782738"/>
            <a:ext cx="8425180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X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</a:t>
            </a:r>
            <a:r>
              <a:rPr sz="2200" spc="-5" dirty="0">
                <a:latin typeface="Arial"/>
                <a:cs typeface="Arial"/>
              </a:rPr>
              <a:t> win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 sy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 f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G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ps</a:t>
            </a:r>
            <a:r>
              <a:rPr sz="2200" spc="-5" dirty="0">
                <a:latin typeface="Arial"/>
                <a:cs typeface="Arial"/>
              </a:rPr>
              <a:t> o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ux</a:t>
            </a:r>
          </a:p>
          <a:p>
            <a:pPr marL="12700" marR="5080">
              <a:lnSpc>
                <a:spcPts val="2460"/>
              </a:lnSpc>
              <a:spcBef>
                <a:spcPts val="1470"/>
              </a:spcBef>
            </a:pPr>
            <a:r>
              <a:rPr sz="2200" spc="-210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nt t</a:t>
            </a:r>
            <a:r>
              <a:rPr sz="2200" dirty="0">
                <a:latin typeface="Arial"/>
                <a:cs typeface="Arial"/>
              </a:rPr>
              <a:t>o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un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ch a</a:t>
            </a:r>
            <a:r>
              <a:rPr sz="2200" spc="-5" dirty="0">
                <a:latin typeface="Arial"/>
                <a:cs typeface="Arial"/>
              </a:rPr>
              <a:t>pp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ot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6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, 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t 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G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 s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ul</a:t>
            </a:r>
            <a:r>
              <a:rPr sz="2200" dirty="0">
                <a:latin typeface="Arial"/>
                <a:cs typeface="Arial"/>
              </a:rPr>
              <a:t>d sh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 u</a:t>
            </a:r>
            <a:r>
              <a:rPr sz="2200" dirty="0">
                <a:latin typeface="Arial"/>
                <a:cs typeface="Arial"/>
              </a:rPr>
              <a:t>p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oc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ac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3880" y="2348474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10" dirty="0">
                <a:latin typeface="Arial"/>
                <a:cs typeface="Arial"/>
              </a:rPr>
              <a:t>●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5680" y="3112985"/>
            <a:ext cx="13144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8100" y="3001440"/>
            <a:ext cx="5359400" cy="1144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700"/>
              </a:lnSpc>
              <a:tabLst>
                <a:tab pos="1078865" algn="l"/>
              </a:tabLst>
            </a:pPr>
            <a:r>
              <a:rPr sz="2000" spc="-5" dirty="0">
                <a:latin typeface="Courier New"/>
                <a:cs typeface="Courier New"/>
              </a:rPr>
              <a:t>ss</a:t>
            </a:r>
            <a:r>
              <a:rPr sz="2000" dirty="0">
                <a:latin typeface="Courier New"/>
                <a:cs typeface="Courier New"/>
              </a:rPr>
              <a:t>h </a:t>
            </a:r>
            <a:r>
              <a:rPr sz="2000" spc="-5" dirty="0">
                <a:latin typeface="Courier New"/>
                <a:cs typeface="Courier New"/>
              </a:rPr>
              <a:t>-</a:t>
            </a:r>
            <a:r>
              <a:rPr sz="2000" dirty="0">
                <a:latin typeface="Courier New"/>
                <a:cs typeface="Courier New"/>
              </a:rPr>
              <a:t>X	</a:t>
            </a:r>
            <a:r>
              <a:rPr sz="2000" spc="-5" dirty="0">
                <a:latin typeface="Courier New"/>
                <a:cs typeface="Courier New"/>
                <a:hlinkClick r:id="rId2"/>
              </a:rPr>
              <a:t>username@ugrad.seas.ucla.edu</a:t>
            </a:r>
            <a:r>
              <a:rPr sz="2000" spc="-5" dirty="0">
                <a:latin typeface="Courier New"/>
                <a:cs typeface="Courier New"/>
              </a:rPr>
              <a:t> gedit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latin typeface="Courier New"/>
                <a:cs typeface="Courier New"/>
              </a:rPr>
              <a:t>gimp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5680" y="3544785"/>
            <a:ext cx="13144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5680" y="3976585"/>
            <a:ext cx="13144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4520">
              <a:lnSpc>
                <a:spcPct val="100000"/>
              </a:lnSpc>
            </a:pPr>
            <a:r>
              <a:rPr dirty="0"/>
              <a:t>S</a:t>
            </a:r>
            <a:r>
              <a:rPr spc="-5" dirty="0"/>
              <a:t>e</a:t>
            </a:r>
            <a:r>
              <a:rPr dirty="0"/>
              <a:t>c</a:t>
            </a:r>
            <a:r>
              <a:rPr spc="-5" dirty="0"/>
              <a:t>u</a:t>
            </a:r>
            <a:r>
              <a:rPr dirty="0"/>
              <a:t>re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op</a:t>
            </a:r>
            <a:r>
              <a:rPr dirty="0"/>
              <a:t>y</a:t>
            </a:r>
            <a:r>
              <a:rPr spc="5" dirty="0"/>
              <a:t> </a:t>
            </a:r>
            <a:r>
              <a:rPr spc="-5" dirty="0"/>
              <a:t>(</a:t>
            </a:r>
            <a:r>
              <a:rPr dirty="0"/>
              <a:t>sc</a:t>
            </a:r>
            <a:r>
              <a:rPr spc="-5" dirty="0"/>
              <a:t>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46455"/>
            <a:ext cx="1168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70" dirty="0">
                <a:latin typeface="Arial"/>
                <a:cs typeface="Arial"/>
              </a:rPr>
              <a:t>●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80460"/>
            <a:ext cx="7774940" cy="203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Sh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)</a:t>
            </a:r>
          </a:p>
          <a:p>
            <a:pPr marL="12700" marR="5080">
              <a:lnSpc>
                <a:spcPct val="152100"/>
              </a:lnSpc>
            </a:pP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</a:t>
            </a:r>
            <a:r>
              <a:rPr sz="2000" dirty="0">
                <a:latin typeface="Arial"/>
                <a:cs typeface="Arial"/>
              </a:rPr>
              <a:t>r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rri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sec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y (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) U</a:t>
            </a:r>
            <a:r>
              <a:rPr sz="2000" spc="5" dirty="0">
                <a:latin typeface="Arial"/>
                <a:cs typeface="Arial"/>
              </a:rPr>
              <a:t>sa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cp</a:t>
            </a:r>
            <a:endParaRPr sz="2000" dirty="0">
              <a:latin typeface="Courier New"/>
              <a:cs typeface="Courier New"/>
            </a:endParaRPr>
          </a:p>
          <a:p>
            <a:pPr marR="4427855" algn="ctr">
              <a:lnSpc>
                <a:spcPct val="100000"/>
              </a:lnSpc>
              <a:spcBef>
                <a:spcPts val="1380"/>
              </a:spcBef>
              <a:tabLst>
                <a:tab pos="323215" algn="l"/>
              </a:tabLst>
            </a:pPr>
            <a:r>
              <a:rPr sz="1575" spc="-7" baseline="2645" dirty="0">
                <a:latin typeface="Arial"/>
                <a:cs typeface="Arial"/>
              </a:rPr>
              <a:t>–	</a:t>
            </a:r>
            <a:r>
              <a:rPr sz="1400" spc="-5" dirty="0">
                <a:latin typeface="Courier New"/>
                <a:cs typeface="Courier New"/>
              </a:rPr>
              <a:t>sc</a:t>
            </a:r>
            <a:r>
              <a:rPr sz="1400" dirty="0">
                <a:latin typeface="Courier New"/>
                <a:cs typeface="Courier New"/>
              </a:rPr>
              <a:t>p </a:t>
            </a:r>
            <a:r>
              <a:rPr sz="1400" spc="-5" dirty="0">
                <a:latin typeface="Courier New"/>
                <a:cs typeface="Courier New"/>
              </a:rPr>
              <a:t>[source</a:t>
            </a:r>
            <a:r>
              <a:rPr sz="1400" dirty="0">
                <a:latin typeface="Courier New"/>
                <a:cs typeface="Courier New"/>
              </a:rPr>
              <a:t>] </a:t>
            </a:r>
            <a:r>
              <a:rPr sz="1400" spc="-5" dirty="0">
                <a:latin typeface="Courier New"/>
                <a:cs typeface="Courier New"/>
              </a:rPr>
              <a:t>[destination]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00" spc="-8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an</a:t>
            </a:r>
            <a:r>
              <a:rPr sz="2000" spc="-5" dirty="0">
                <a:latin typeface="Arial"/>
                <a:cs typeface="Arial"/>
              </a:rPr>
              <a:t>sfe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h</a:t>
            </a:r>
            <a:r>
              <a:rPr sz="2000" spc="5" dirty="0">
                <a:latin typeface="Arial"/>
                <a:cs typeface="Arial"/>
              </a:rPr>
              <a:t>os</a:t>
            </a:r>
            <a:r>
              <a:rPr sz="2000" spc="-5" dirty="0"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310005"/>
            <a:ext cx="1168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70" dirty="0">
                <a:latin typeface="Arial"/>
                <a:cs typeface="Arial"/>
              </a:rPr>
              <a:t>●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2784985"/>
            <a:ext cx="1168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70" dirty="0">
                <a:latin typeface="Arial"/>
                <a:cs typeface="Arial"/>
              </a:rPr>
              <a:t>●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605405"/>
            <a:ext cx="1168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70" dirty="0">
                <a:latin typeface="Arial"/>
                <a:cs typeface="Arial"/>
              </a:rPr>
              <a:t>●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3995562"/>
            <a:ext cx="803020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5915" algn="l"/>
              </a:tabLst>
            </a:pPr>
            <a:r>
              <a:rPr sz="1575" spc="-7" baseline="2645" dirty="0">
                <a:latin typeface="Arial"/>
                <a:cs typeface="Arial"/>
              </a:rPr>
              <a:t>–	</a:t>
            </a:r>
            <a:r>
              <a:rPr sz="1400" spc="-5" dirty="0">
                <a:latin typeface="Courier New"/>
                <a:cs typeface="Courier New"/>
              </a:rPr>
              <a:t>sc</a:t>
            </a:r>
            <a:r>
              <a:rPr sz="1400" dirty="0">
                <a:latin typeface="Courier New"/>
                <a:cs typeface="Courier New"/>
              </a:rPr>
              <a:t>p </a:t>
            </a:r>
            <a:r>
              <a:rPr sz="1400" spc="-5" dirty="0">
                <a:latin typeface="Courier New"/>
                <a:cs typeface="Courier New"/>
              </a:rPr>
              <a:t>/home/username/doc.tx</a:t>
            </a:r>
            <a:r>
              <a:rPr sz="1400" dirty="0">
                <a:latin typeface="Courier New"/>
                <a:cs typeface="Courier New"/>
              </a:rPr>
              <a:t>t </a:t>
            </a:r>
            <a:r>
              <a:rPr sz="1400" spc="-5" dirty="0">
                <a:latin typeface="Courier New"/>
                <a:cs typeface="Courier New"/>
              </a:rPr>
              <a:t>username@ugrad.seas.ucla.edu:/home/user/docs/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4413125"/>
            <a:ext cx="1168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70" dirty="0">
                <a:latin typeface="Arial"/>
                <a:cs typeface="Arial"/>
              </a:rPr>
              <a:t>●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4347130"/>
            <a:ext cx="8031480" cy="65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8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an</a:t>
            </a:r>
            <a:r>
              <a:rPr sz="2000" spc="-5" dirty="0">
                <a:latin typeface="Arial"/>
                <a:cs typeface="Arial"/>
              </a:rPr>
              <a:t>sfe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h</a:t>
            </a:r>
            <a:r>
              <a:rPr sz="2000" spc="5" dirty="0">
                <a:latin typeface="Arial"/>
                <a:cs typeface="Arial"/>
              </a:rPr>
              <a:t>os</a:t>
            </a:r>
            <a:r>
              <a:rPr sz="2000" spc="-5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1200"/>
              </a:spcBef>
              <a:tabLst>
                <a:tab pos="443865" algn="l"/>
              </a:tabLst>
            </a:pPr>
            <a:r>
              <a:rPr sz="1575" spc="-7" baseline="2645" dirty="0">
                <a:latin typeface="Arial"/>
                <a:cs typeface="Arial"/>
              </a:rPr>
              <a:t>–	</a:t>
            </a:r>
            <a:r>
              <a:rPr sz="1400" spc="-5" dirty="0">
                <a:latin typeface="Courier New"/>
                <a:cs typeface="Courier New"/>
              </a:rPr>
              <a:t>sc</a:t>
            </a:r>
            <a:r>
              <a:rPr sz="1400" dirty="0">
                <a:latin typeface="Courier New"/>
                <a:cs typeface="Courier New"/>
              </a:rPr>
              <a:t>p </a:t>
            </a:r>
            <a:r>
              <a:rPr sz="1400" spc="-5" dirty="0">
                <a:latin typeface="Courier New"/>
                <a:cs typeface="Courier New"/>
              </a:rPr>
              <a:t>username@ugrad.seas.ucla.edu:/home/user/docs/foo.tx</a:t>
            </a:r>
            <a:r>
              <a:rPr sz="1400" dirty="0">
                <a:latin typeface="Courier New"/>
                <a:cs typeface="Courier New"/>
              </a:rPr>
              <a:t>t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/home/username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72416"/>
            <a:ext cx="8839200" cy="1354217"/>
          </a:xfrm>
        </p:spPr>
        <p:txBody>
          <a:bodyPr/>
          <a:lstStyle/>
          <a:p>
            <a:r>
              <a:rPr lang="en-US" b="1" dirty="0" smtClean="0"/>
              <a:t>How to Check IP Addresses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$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ifconfig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/>
              <a:t>configure or display the current network interface configuration </a:t>
            </a:r>
            <a:r>
              <a:rPr lang="en-US" sz="2800" dirty="0" smtClean="0"/>
              <a:t>information (IP address, etc.)</a:t>
            </a:r>
            <a:endParaRPr lang="en-US" sz="2800" dirty="0"/>
          </a:p>
          <a:p>
            <a:r>
              <a:rPr lang="en-US" sz="3200" dirty="0" smtClean="0"/>
              <a:t>$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ping &lt;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ip_addr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dirty="0" smtClean="0"/>
              <a:t>(</a:t>
            </a:r>
            <a:r>
              <a:rPr lang="en-US" sz="3200" b="1" dirty="0" smtClean="0"/>
              <a:t>p</a:t>
            </a:r>
            <a:r>
              <a:rPr lang="en-US" sz="3200" dirty="0" smtClean="0"/>
              <a:t>acket </a:t>
            </a:r>
            <a:r>
              <a:rPr lang="en-US" sz="3200" b="1" dirty="0" smtClean="0"/>
              <a:t>in</a:t>
            </a:r>
            <a:r>
              <a:rPr lang="en-US" sz="3200" dirty="0" smtClean="0"/>
              <a:t>ternet </a:t>
            </a:r>
            <a:r>
              <a:rPr lang="en-US" sz="3200" b="1" dirty="0" smtClean="0"/>
              <a:t>g</a:t>
            </a:r>
            <a:r>
              <a:rPr lang="en-US" sz="3200" dirty="0" smtClean="0"/>
              <a:t>roper)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/>
              <a:t>Test the reachability of a host on an IP network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/>
              <a:t>M</a:t>
            </a:r>
            <a:r>
              <a:rPr lang="en-US" sz="2800" dirty="0" smtClean="0"/>
              <a:t>easure </a:t>
            </a:r>
            <a:r>
              <a:rPr lang="en-US" sz="2800" dirty="0" smtClean="0"/>
              <a:t>round-trip time for messages sent from a source to a destination computer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/>
              <a:t>Example: $ ping 192.168.0.1, $ ping google.com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00" y="882650"/>
            <a:ext cx="5722620" cy="677108"/>
          </a:xfrm>
        </p:spPr>
        <p:txBody>
          <a:bodyPr/>
          <a:lstStyle/>
          <a:p>
            <a:r>
              <a:rPr lang="en-US" b="1" dirty="0" smtClean="0"/>
              <a:t>Lab 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Securely log in to each others’ computers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 err="1" smtClean="0"/>
              <a:t>ssh</a:t>
            </a:r>
            <a:r>
              <a:rPr lang="en-US" sz="2400" dirty="0" smtClean="0"/>
              <a:t> (</a:t>
            </a:r>
            <a:r>
              <a:rPr lang="en-US" sz="2400" dirty="0" err="1" smtClean="0"/>
              <a:t>OpenSSH</a:t>
            </a:r>
            <a:r>
              <a:rPr lang="en-US" sz="2400" dirty="0" smtClean="0"/>
              <a:t>)</a:t>
            </a:r>
          </a:p>
          <a:p>
            <a:r>
              <a:rPr lang="en-US" sz="2800" b="1" dirty="0" smtClean="0"/>
              <a:t>Use key-based authentication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Generate key pairs </a:t>
            </a:r>
          </a:p>
          <a:p>
            <a:r>
              <a:rPr lang="en-US" sz="2800" b="1" dirty="0" smtClean="0"/>
              <a:t>Make logins convenient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type </a:t>
            </a:r>
            <a:r>
              <a:rPr lang="en-US" sz="2400" dirty="0"/>
              <a:t>your passphrase once </a:t>
            </a:r>
            <a:r>
              <a:rPr lang="en-US" sz="2400" dirty="0" smtClean="0"/>
              <a:t>and be </a:t>
            </a:r>
            <a:r>
              <a:rPr lang="en-US" sz="2400" dirty="0"/>
              <a:t>able to use </a:t>
            </a:r>
            <a:r>
              <a:rPr lang="en-US" sz="2400" dirty="0" err="1"/>
              <a:t>ssh</a:t>
            </a:r>
            <a:r>
              <a:rPr lang="en-US" sz="2400" dirty="0"/>
              <a:t> to connect to any </a:t>
            </a:r>
            <a:r>
              <a:rPr lang="en-US" sz="2400" dirty="0" smtClean="0"/>
              <a:t>other host without </a:t>
            </a:r>
            <a:r>
              <a:rPr lang="en-US" sz="2400" dirty="0"/>
              <a:t>typing </a:t>
            </a:r>
            <a:r>
              <a:rPr lang="en-US" sz="2400" dirty="0" smtClean="0"/>
              <a:t>any passwords or passphrases</a:t>
            </a:r>
          </a:p>
          <a:p>
            <a:r>
              <a:rPr lang="en-US" sz="2800" b="1" dirty="0"/>
              <a:t>U</a:t>
            </a:r>
            <a:r>
              <a:rPr lang="en-US" sz="2800" b="1" dirty="0" smtClean="0"/>
              <a:t>se </a:t>
            </a:r>
            <a:r>
              <a:rPr lang="en-US" sz="2800" b="1" dirty="0"/>
              <a:t>port </a:t>
            </a:r>
            <a:r>
              <a:rPr lang="en-US" sz="2800" b="1" dirty="0" smtClean="0"/>
              <a:t>forwarding </a:t>
            </a:r>
            <a:r>
              <a:rPr lang="en-US" sz="2800" dirty="0" smtClean="0"/>
              <a:t>to run </a:t>
            </a:r>
            <a:r>
              <a:rPr lang="en-US" sz="2800" dirty="0"/>
              <a:t>a command on a remote host that displays on your </a:t>
            </a:r>
            <a:r>
              <a:rPr lang="en-US" sz="2800" dirty="0" smtClean="0"/>
              <a:t>host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672416"/>
            <a:ext cx="8915400" cy="553998"/>
          </a:xfrm>
        </p:spPr>
        <p:txBody>
          <a:bodyPr/>
          <a:lstStyle/>
          <a:p>
            <a:r>
              <a:rPr lang="en-US" sz="3600" b="1" dirty="0" smtClean="0"/>
              <a:t>Communication Over the Internet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420" y="1873250"/>
            <a:ext cx="8442959" cy="4308872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What type of guarantees do we want</a:t>
            </a:r>
            <a:r>
              <a:rPr lang="en-US" sz="2800" dirty="0" smtClean="0"/>
              <a:t>?</a:t>
            </a:r>
          </a:p>
          <a:p>
            <a:endParaRPr lang="en-US" sz="28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2800" b="1" dirty="0" smtClean="0"/>
              <a:t>Confidentiality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800" dirty="0" smtClean="0"/>
              <a:t>Message secrecy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800" b="1" dirty="0" smtClean="0"/>
              <a:t>Data integrity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800" dirty="0" smtClean="0"/>
              <a:t>Message consistency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800" b="1" dirty="0" smtClean="0"/>
              <a:t>Authentication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800" dirty="0" smtClean="0"/>
              <a:t>Identity confirmation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800" b="1" dirty="0" smtClean="0"/>
              <a:t>Authorization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800" dirty="0" smtClean="0"/>
              <a:t>Specifying access rights to resources</a:t>
            </a:r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5900">
              <a:lnSpc>
                <a:spcPct val="100000"/>
              </a:lnSpc>
            </a:pPr>
            <a:r>
              <a:rPr sz="3600" spc="5" dirty="0"/>
              <a:t>C</a:t>
            </a:r>
            <a:r>
              <a:rPr sz="3600" dirty="0"/>
              <a:t>rypto</a:t>
            </a:r>
            <a:r>
              <a:rPr sz="3600" spc="-5" dirty="0"/>
              <a:t>g</a:t>
            </a:r>
            <a:r>
              <a:rPr sz="3600" dirty="0"/>
              <a:t>rap</a:t>
            </a:r>
            <a:r>
              <a:rPr sz="3600" spc="-5" dirty="0"/>
              <a:t>hy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94359" y="1817710"/>
            <a:ext cx="8636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10" dirty="0">
                <a:latin typeface="Arial"/>
                <a:cs typeface="Arial"/>
              </a:rPr>
              <a:t>●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510" y="1772180"/>
            <a:ext cx="212598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35" dirty="0">
                <a:latin typeface="Arial"/>
                <a:cs typeface="Arial"/>
              </a:rPr>
              <a:t>P</a:t>
            </a:r>
            <a:r>
              <a:rPr sz="1300" b="1" spc="5" dirty="0">
                <a:latin typeface="Arial"/>
                <a:cs typeface="Arial"/>
              </a:rPr>
              <a:t>l</a:t>
            </a:r>
            <a:r>
              <a:rPr sz="1300" b="1" spc="10" dirty="0">
                <a:latin typeface="Arial"/>
                <a:cs typeface="Arial"/>
              </a:rPr>
              <a:t>a</a:t>
            </a:r>
            <a:r>
              <a:rPr sz="1300" b="1" spc="5" dirty="0">
                <a:latin typeface="Arial"/>
                <a:cs typeface="Arial"/>
              </a:rPr>
              <a:t>i</a:t>
            </a:r>
            <a:r>
              <a:rPr sz="1300" b="1" spc="20" dirty="0">
                <a:latin typeface="Arial"/>
                <a:cs typeface="Arial"/>
              </a:rPr>
              <a:t>n</a:t>
            </a:r>
            <a:r>
              <a:rPr sz="1300" b="1" dirty="0">
                <a:latin typeface="Arial"/>
                <a:cs typeface="Arial"/>
              </a:rPr>
              <a:t>t</a:t>
            </a:r>
            <a:r>
              <a:rPr sz="1300" b="1" spc="10" dirty="0">
                <a:latin typeface="Arial"/>
                <a:cs typeface="Arial"/>
              </a:rPr>
              <a:t>e</a:t>
            </a:r>
            <a:r>
              <a:rPr sz="1300" b="1" spc="20" dirty="0">
                <a:latin typeface="Arial"/>
                <a:cs typeface="Arial"/>
              </a:rPr>
              <a:t>x</a:t>
            </a:r>
            <a:r>
              <a:rPr sz="1300" b="1" spc="10" dirty="0">
                <a:latin typeface="Arial"/>
                <a:cs typeface="Arial"/>
              </a:rPr>
              <a:t>t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spc="20" dirty="0">
                <a:latin typeface="Arial"/>
                <a:cs typeface="Arial"/>
              </a:rPr>
              <a:t>–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30" dirty="0">
                <a:latin typeface="Arial"/>
                <a:cs typeface="Arial"/>
              </a:rPr>
              <a:t>A</a:t>
            </a:r>
            <a:r>
              <a:rPr sz="1300" spc="15" dirty="0">
                <a:latin typeface="Arial"/>
                <a:cs typeface="Arial"/>
              </a:rPr>
              <a:t>c</a:t>
            </a:r>
            <a:r>
              <a:rPr sz="1300" spc="5" dirty="0">
                <a:latin typeface="Arial"/>
                <a:cs typeface="Arial"/>
              </a:rPr>
              <a:t>t</a:t>
            </a:r>
            <a:r>
              <a:rPr sz="1300" spc="20" dirty="0">
                <a:latin typeface="Arial"/>
                <a:cs typeface="Arial"/>
              </a:rPr>
              <a:t>u</a:t>
            </a:r>
            <a:r>
              <a:rPr sz="1300" spc="10" dirty="0">
                <a:latin typeface="Arial"/>
                <a:cs typeface="Arial"/>
              </a:rPr>
              <a:t>a</a:t>
            </a:r>
            <a:r>
              <a:rPr sz="1300" spc="5" dirty="0">
                <a:latin typeface="Arial"/>
                <a:cs typeface="Arial"/>
              </a:rPr>
              <a:t>l </a:t>
            </a:r>
            <a:r>
              <a:rPr sz="1300" spc="30" dirty="0">
                <a:latin typeface="Arial"/>
                <a:cs typeface="Arial"/>
              </a:rPr>
              <a:t>m</a:t>
            </a:r>
            <a:r>
              <a:rPr sz="1300" spc="20" dirty="0">
                <a:latin typeface="Arial"/>
                <a:cs typeface="Arial"/>
              </a:rPr>
              <a:t>ess</a:t>
            </a:r>
            <a:r>
              <a:rPr sz="1300" spc="10" dirty="0">
                <a:latin typeface="Arial"/>
                <a:cs typeface="Arial"/>
              </a:rPr>
              <a:t>a</a:t>
            </a:r>
            <a:r>
              <a:rPr sz="1300" spc="20" dirty="0">
                <a:latin typeface="Arial"/>
                <a:cs typeface="Arial"/>
              </a:rPr>
              <a:t>ge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59" y="2180930"/>
            <a:ext cx="8636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10" dirty="0">
                <a:latin typeface="Arial"/>
                <a:cs typeface="Arial"/>
              </a:rPr>
              <a:t>●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510" y="2136670"/>
            <a:ext cx="430593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dirty="0">
                <a:latin typeface="Arial"/>
                <a:cs typeface="Arial"/>
              </a:rPr>
              <a:t>C</a:t>
            </a:r>
            <a:r>
              <a:rPr sz="1350" b="1" spc="-10" dirty="0">
                <a:latin typeface="Arial"/>
                <a:cs typeface="Arial"/>
              </a:rPr>
              <a:t>i</a:t>
            </a:r>
            <a:r>
              <a:rPr sz="1350" b="1" spc="-20" dirty="0">
                <a:latin typeface="Arial"/>
                <a:cs typeface="Arial"/>
              </a:rPr>
              <a:t>p</a:t>
            </a:r>
            <a:r>
              <a:rPr sz="1350" b="1" spc="-10" dirty="0">
                <a:latin typeface="Arial"/>
                <a:cs typeface="Arial"/>
              </a:rPr>
              <a:t>h</a:t>
            </a:r>
            <a:r>
              <a:rPr sz="1350" b="1" spc="-20" dirty="0">
                <a:latin typeface="Arial"/>
                <a:cs typeface="Arial"/>
              </a:rPr>
              <a:t>e</a:t>
            </a:r>
            <a:r>
              <a:rPr sz="1350" b="1" dirty="0">
                <a:latin typeface="Arial"/>
                <a:cs typeface="Arial"/>
              </a:rPr>
              <a:t>r</a:t>
            </a:r>
            <a:r>
              <a:rPr sz="1350" b="1" spc="-5" dirty="0">
                <a:latin typeface="Arial"/>
                <a:cs typeface="Arial"/>
              </a:rPr>
              <a:t>t</a:t>
            </a:r>
            <a:r>
              <a:rPr sz="1350" b="1" spc="-20" dirty="0">
                <a:latin typeface="Arial"/>
                <a:cs typeface="Arial"/>
              </a:rPr>
              <a:t>ex</a:t>
            </a:r>
            <a:r>
              <a:rPr sz="1350" b="1" spc="-5" dirty="0">
                <a:latin typeface="Arial"/>
                <a:cs typeface="Arial"/>
              </a:rPr>
              <a:t>t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–</a:t>
            </a:r>
            <a:r>
              <a:rPr sz="1350" spc="-5" dirty="0">
                <a:latin typeface="Arial"/>
                <a:cs typeface="Arial"/>
              </a:rPr>
              <a:t> E</a:t>
            </a:r>
            <a:r>
              <a:rPr sz="1350" spc="-20" dirty="0">
                <a:latin typeface="Arial"/>
                <a:cs typeface="Arial"/>
              </a:rPr>
              <a:t>n</a:t>
            </a:r>
            <a:r>
              <a:rPr sz="1350" spc="-5" dirty="0">
                <a:latin typeface="Arial"/>
                <a:cs typeface="Arial"/>
              </a:rPr>
              <a:t>cry</a:t>
            </a:r>
            <a:r>
              <a:rPr sz="1350" spc="-20" dirty="0">
                <a:latin typeface="Arial"/>
                <a:cs typeface="Arial"/>
              </a:rPr>
              <a:t>p</a:t>
            </a:r>
            <a:r>
              <a:rPr sz="1350" spc="-10" dirty="0">
                <a:latin typeface="Arial"/>
                <a:cs typeface="Arial"/>
              </a:rPr>
              <a:t>ted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m</a:t>
            </a:r>
            <a:r>
              <a:rPr sz="1350" spc="-10" dirty="0">
                <a:latin typeface="Arial"/>
                <a:cs typeface="Arial"/>
              </a:rPr>
              <a:t>e</a:t>
            </a:r>
            <a:r>
              <a:rPr sz="1350" spc="-5" dirty="0">
                <a:latin typeface="Arial"/>
                <a:cs typeface="Arial"/>
              </a:rPr>
              <a:t>ss</a:t>
            </a:r>
            <a:r>
              <a:rPr sz="1350" spc="-20" dirty="0">
                <a:latin typeface="Arial"/>
                <a:cs typeface="Arial"/>
              </a:rPr>
              <a:t>a</a:t>
            </a:r>
            <a:r>
              <a:rPr sz="1350" spc="-10" dirty="0">
                <a:latin typeface="Arial"/>
                <a:cs typeface="Arial"/>
              </a:rPr>
              <a:t>ge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(</a:t>
            </a:r>
            <a:r>
              <a:rPr sz="1350" spc="-20" dirty="0">
                <a:latin typeface="Arial"/>
                <a:cs typeface="Arial"/>
              </a:rPr>
              <a:t>un</a:t>
            </a:r>
            <a:r>
              <a:rPr sz="1350" spc="-5" dirty="0">
                <a:latin typeface="Arial"/>
                <a:cs typeface="Arial"/>
              </a:rPr>
              <a:t>r</a:t>
            </a:r>
            <a:r>
              <a:rPr sz="1350" spc="-20" dirty="0">
                <a:latin typeface="Arial"/>
                <a:cs typeface="Arial"/>
              </a:rPr>
              <a:t>e</a:t>
            </a:r>
            <a:r>
              <a:rPr sz="1350" spc="-10" dirty="0">
                <a:latin typeface="Arial"/>
                <a:cs typeface="Arial"/>
              </a:rPr>
              <a:t>a</a:t>
            </a:r>
            <a:r>
              <a:rPr sz="1350" spc="-20" dirty="0">
                <a:latin typeface="Arial"/>
                <a:cs typeface="Arial"/>
              </a:rPr>
              <a:t>d</a:t>
            </a:r>
            <a:r>
              <a:rPr sz="1350" spc="-10" dirty="0">
                <a:latin typeface="Arial"/>
                <a:cs typeface="Arial"/>
              </a:rPr>
              <a:t>a</a:t>
            </a:r>
            <a:r>
              <a:rPr sz="1350" spc="-20" dirty="0">
                <a:latin typeface="Arial"/>
                <a:cs typeface="Arial"/>
              </a:rPr>
              <a:t>b</a:t>
            </a:r>
            <a:r>
              <a:rPr sz="1350" spc="-5" dirty="0">
                <a:latin typeface="Arial"/>
                <a:cs typeface="Arial"/>
              </a:rPr>
              <a:t>l</a:t>
            </a:r>
            <a:r>
              <a:rPr sz="1350" spc="-10" dirty="0">
                <a:latin typeface="Arial"/>
                <a:cs typeface="Arial"/>
              </a:rPr>
              <a:t>e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g</a:t>
            </a:r>
            <a:r>
              <a:rPr sz="1350" spc="-5" dirty="0">
                <a:latin typeface="Arial"/>
                <a:cs typeface="Arial"/>
              </a:rPr>
              <a:t>i</a:t>
            </a:r>
            <a:r>
              <a:rPr sz="1350" spc="-20" dirty="0">
                <a:latin typeface="Arial"/>
                <a:cs typeface="Arial"/>
              </a:rPr>
              <a:t>b</a:t>
            </a:r>
            <a:r>
              <a:rPr sz="1350" spc="-10" dirty="0">
                <a:latin typeface="Arial"/>
                <a:cs typeface="Arial"/>
              </a:rPr>
              <a:t>b</a:t>
            </a:r>
            <a:r>
              <a:rPr sz="1350" spc="-20" dirty="0">
                <a:latin typeface="Arial"/>
                <a:cs typeface="Arial"/>
              </a:rPr>
              <a:t>e</a:t>
            </a:r>
            <a:r>
              <a:rPr sz="1350" spc="-15" dirty="0">
                <a:latin typeface="Arial"/>
                <a:cs typeface="Arial"/>
              </a:rPr>
              <a:t>r</a:t>
            </a:r>
            <a:r>
              <a:rPr sz="1350" spc="0" dirty="0">
                <a:latin typeface="Arial"/>
                <a:cs typeface="Arial"/>
              </a:rPr>
              <a:t>i</a:t>
            </a:r>
            <a:r>
              <a:rPr sz="1350" spc="-5" dirty="0">
                <a:latin typeface="Arial"/>
                <a:cs typeface="Arial"/>
              </a:rPr>
              <a:t>s</a:t>
            </a:r>
            <a:r>
              <a:rPr sz="1350" spc="-20" dirty="0">
                <a:latin typeface="Arial"/>
                <a:cs typeface="Arial"/>
              </a:rPr>
              <a:t>h</a:t>
            </a:r>
            <a:r>
              <a:rPr sz="1350" spc="-5" dirty="0">
                <a:latin typeface="Arial"/>
                <a:cs typeface="Arial"/>
              </a:rPr>
              <a:t>)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359" y="2545420"/>
            <a:ext cx="8636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10" dirty="0">
                <a:latin typeface="Arial"/>
                <a:cs typeface="Arial"/>
              </a:rPr>
              <a:t>●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510" y="2499890"/>
            <a:ext cx="359727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dirty="0">
                <a:latin typeface="Arial"/>
                <a:cs typeface="Arial"/>
              </a:rPr>
              <a:t>E</a:t>
            </a:r>
            <a:r>
              <a:rPr sz="1350" b="1" spc="-20" dirty="0">
                <a:latin typeface="Arial"/>
                <a:cs typeface="Arial"/>
              </a:rPr>
              <a:t>nc</a:t>
            </a:r>
            <a:r>
              <a:rPr sz="1350" b="1" dirty="0">
                <a:latin typeface="Arial"/>
                <a:cs typeface="Arial"/>
              </a:rPr>
              <a:t>r</a:t>
            </a:r>
            <a:r>
              <a:rPr sz="1350" b="1" spc="-10" dirty="0">
                <a:latin typeface="Arial"/>
                <a:cs typeface="Arial"/>
              </a:rPr>
              <a:t>y</a:t>
            </a:r>
            <a:r>
              <a:rPr sz="1350" b="1" spc="-20" dirty="0">
                <a:latin typeface="Arial"/>
                <a:cs typeface="Arial"/>
              </a:rPr>
              <a:t>p</a:t>
            </a:r>
            <a:r>
              <a:rPr sz="1350" b="1" spc="-5" dirty="0">
                <a:latin typeface="Arial"/>
                <a:cs typeface="Arial"/>
              </a:rPr>
              <a:t>t</a:t>
            </a:r>
            <a:r>
              <a:rPr sz="1350" b="1" spc="-10" dirty="0">
                <a:latin typeface="Arial"/>
                <a:cs typeface="Arial"/>
              </a:rPr>
              <a:t>i</a:t>
            </a:r>
            <a:r>
              <a:rPr sz="1350" b="1" spc="-20" dirty="0">
                <a:latin typeface="Arial"/>
                <a:cs typeface="Arial"/>
              </a:rPr>
              <a:t>o</a:t>
            </a:r>
            <a:r>
              <a:rPr sz="1350" b="1" spc="-10" dirty="0">
                <a:latin typeface="Arial"/>
                <a:cs typeface="Arial"/>
              </a:rPr>
              <a:t>n</a:t>
            </a:r>
            <a:r>
              <a:rPr sz="1350" b="1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–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G</a:t>
            </a:r>
            <a:r>
              <a:rPr sz="1350" spc="-10" dirty="0">
                <a:latin typeface="Arial"/>
                <a:cs typeface="Arial"/>
              </a:rPr>
              <a:t>o</a:t>
            </a:r>
            <a:r>
              <a:rPr sz="1350" spc="-5" dirty="0">
                <a:latin typeface="Arial"/>
                <a:cs typeface="Arial"/>
              </a:rPr>
              <a:t>i</a:t>
            </a:r>
            <a:r>
              <a:rPr sz="1350" spc="-20" dirty="0">
                <a:latin typeface="Arial"/>
                <a:cs typeface="Arial"/>
              </a:rPr>
              <a:t>n</a:t>
            </a:r>
            <a:r>
              <a:rPr sz="1350" spc="-10" dirty="0">
                <a:latin typeface="Arial"/>
                <a:cs typeface="Arial"/>
              </a:rPr>
              <a:t>g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f</a:t>
            </a:r>
            <a:r>
              <a:rPr sz="1350" spc="-15" dirty="0">
                <a:latin typeface="Arial"/>
                <a:cs typeface="Arial"/>
              </a:rPr>
              <a:t>r</a:t>
            </a:r>
            <a:r>
              <a:rPr sz="1350" spc="-10" dirty="0">
                <a:latin typeface="Arial"/>
                <a:cs typeface="Arial"/>
              </a:rPr>
              <a:t>om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p</a:t>
            </a:r>
            <a:r>
              <a:rPr sz="1350" spc="-5" dirty="0">
                <a:latin typeface="Arial"/>
                <a:cs typeface="Arial"/>
              </a:rPr>
              <a:t>l</a:t>
            </a:r>
            <a:r>
              <a:rPr sz="1350" spc="-20" dirty="0">
                <a:latin typeface="Arial"/>
                <a:cs typeface="Arial"/>
              </a:rPr>
              <a:t>a</a:t>
            </a:r>
            <a:r>
              <a:rPr sz="1350" spc="-5" dirty="0">
                <a:latin typeface="Arial"/>
                <a:cs typeface="Arial"/>
              </a:rPr>
              <a:t>i</a:t>
            </a:r>
            <a:r>
              <a:rPr sz="1350" spc="-10" dirty="0">
                <a:latin typeface="Arial"/>
                <a:cs typeface="Arial"/>
              </a:rPr>
              <a:t>nt</a:t>
            </a:r>
            <a:r>
              <a:rPr sz="1350" spc="-20" dirty="0">
                <a:latin typeface="Arial"/>
                <a:cs typeface="Arial"/>
              </a:rPr>
              <a:t>e</a:t>
            </a:r>
            <a:r>
              <a:rPr sz="1350" spc="-5" dirty="0">
                <a:latin typeface="Arial"/>
                <a:cs typeface="Arial"/>
              </a:rPr>
              <a:t>xt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to</a:t>
            </a:r>
            <a:r>
              <a:rPr sz="1350" spc="-5" dirty="0">
                <a:latin typeface="Arial"/>
                <a:cs typeface="Arial"/>
              </a:rPr>
              <a:t> ci</a:t>
            </a:r>
            <a:r>
              <a:rPr sz="1350" spc="-20" dirty="0">
                <a:latin typeface="Arial"/>
                <a:cs typeface="Arial"/>
              </a:rPr>
              <a:t>p</a:t>
            </a:r>
            <a:r>
              <a:rPr sz="1350" spc="-10" dirty="0">
                <a:latin typeface="Arial"/>
                <a:cs typeface="Arial"/>
              </a:rPr>
              <a:t>h</a:t>
            </a:r>
            <a:r>
              <a:rPr sz="1350" spc="-20" dirty="0">
                <a:latin typeface="Arial"/>
                <a:cs typeface="Arial"/>
              </a:rPr>
              <a:t>e</a:t>
            </a:r>
            <a:r>
              <a:rPr sz="1350" spc="-15" dirty="0">
                <a:latin typeface="Arial"/>
                <a:cs typeface="Arial"/>
              </a:rPr>
              <a:t>r</a:t>
            </a:r>
            <a:r>
              <a:rPr sz="1350" spc="-10" dirty="0">
                <a:latin typeface="Arial"/>
                <a:cs typeface="Arial"/>
              </a:rPr>
              <a:t>te</a:t>
            </a:r>
            <a:r>
              <a:rPr sz="1350" spc="-5" dirty="0">
                <a:latin typeface="Arial"/>
                <a:cs typeface="Arial"/>
              </a:rPr>
              <a:t>xt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359" y="2908640"/>
            <a:ext cx="8636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10" dirty="0">
                <a:latin typeface="Arial"/>
                <a:cs typeface="Arial"/>
              </a:rPr>
              <a:t>●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510" y="2863110"/>
            <a:ext cx="359727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35" dirty="0">
                <a:latin typeface="Arial"/>
                <a:cs typeface="Arial"/>
              </a:rPr>
              <a:t>D</a:t>
            </a:r>
            <a:r>
              <a:rPr sz="1300" b="1" spc="10" dirty="0">
                <a:latin typeface="Arial"/>
                <a:cs typeface="Arial"/>
              </a:rPr>
              <a:t>ec</a:t>
            </a:r>
            <a:r>
              <a:rPr sz="1300" b="1" spc="20" dirty="0">
                <a:latin typeface="Arial"/>
                <a:cs typeface="Arial"/>
              </a:rPr>
              <a:t>ry</a:t>
            </a:r>
            <a:r>
              <a:rPr sz="1300" b="1" spc="10" dirty="0">
                <a:latin typeface="Arial"/>
                <a:cs typeface="Arial"/>
              </a:rPr>
              <a:t>pt</a:t>
            </a:r>
            <a:r>
              <a:rPr sz="1300" b="1" spc="5" dirty="0">
                <a:latin typeface="Arial"/>
                <a:cs typeface="Arial"/>
              </a:rPr>
              <a:t>i</a:t>
            </a:r>
            <a:r>
              <a:rPr sz="1300" b="1" spc="10" dirty="0">
                <a:latin typeface="Arial"/>
                <a:cs typeface="Arial"/>
              </a:rPr>
              <a:t>o</a:t>
            </a:r>
            <a:r>
              <a:rPr sz="1300" b="1" spc="20" dirty="0">
                <a:latin typeface="Arial"/>
                <a:cs typeface="Arial"/>
              </a:rPr>
              <a:t>n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spc="20" dirty="0">
                <a:latin typeface="Arial"/>
                <a:cs typeface="Arial"/>
              </a:rPr>
              <a:t>–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25" dirty="0">
                <a:latin typeface="Arial"/>
                <a:cs typeface="Arial"/>
              </a:rPr>
              <a:t>G</a:t>
            </a:r>
            <a:r>
              <a:rPr sz="1300" spc="20" dirty="0">
                <a:latin typeface="Arial"/>
                <a:cs typeface="Arial"/>
              </a:rPr>
              <a:t>o</a:t>
            </a:r>
            <a:r>
              <a:rPr sz="1300" spc="5" dirty="0">
                <a:latin typeface="Arial"/>
                <a:cs typeface="Arial"/>
              </a:rPr>
              <a:t>i</a:t>
            </a:r>
            <a:r>
              <a:rPr sz="1300" spc="10" dirty="0">
                <a:latin typeface="Arial"/>
                <a:cs typeface="Arial"/>
              </a:rPr>
              <a:t>n</a:t>
            </a:r>
            <a:r>
              <a:rPr sz="1300" spc="20" dirty="0">
                <a:latin typeface="Arial"/>
                <a:cs typeface="Arial"/>
              </a:rPr>
              <a:t>g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f</a:t>
            </a:r>
            <a:r>
              <a:rPr sz="1300" dirty="0">
                <a:latin typeface="Arial"/>
                <a:cs typeface="Arial"/>
              </a:rPr>
              <a:t>r</a:t>
            </a:r>
            <a:r>
              <a:rPr sz="1300" spc="20" dirty="0">
                <a:latin typeface="Arial"/>
                <a:cs typeface="Arial"/>
              </a:rPr>
              <a:t>o</a:t>
            </a:r>
            <a:r>
              <a:rPr sz="1300" spc="30" dirty="0">
                <a:latin typeface="Arial"/>
                <a:cs typeface="Arial"/>
              </a:rPr>
              <a:t>m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5" dirty="0">
                <a:latin typeface="Arial"/>
                <a:cs typeface="Arial"/>
              </a:rPr>
              <a:t>c</a:t>
            </a:r>
            <a:r>
              <a:rPr sz="1300" spc="5" dirty="0">
                <a:latin typeface="Arial"/>
                <a:cs typeface="Arial"/>
              </a:rPr>
              <a:t>i</a:t>
            </a:r>
            <a:r>
              <a:rPr sz="1300" spc="10" dirty="0">
                <a:latin typeface="Arial"/>
                <a:cs typeface="Arial"/>
              </a:rPr>
              <a:t>ph</a:t>
            </a:r>
            <a:r>
              <a:rPr sz="1300" spc="20" dirty="0">
                <a:latin typeface="Arial"/>
                <a:cs typeface="Arial"/>
              </a:rPr>
              <a:t>e</a:t>
            </a:r>
            <a:r>
              <a:rPr sz="1300" dirty="0">
                <a:latin typeface="Arial"/>
                <a:cs typeface="Arial"/>
              </a:rPr>
              <a:t>r</a:t>
            </a:r>
            <a:r>
              <a:rPr sz="1300" spc="5" dirty="0">
                <a:latin typeface="Arial"/>
                <a:cs typeface="Arial"/>
              </a:rPr>
              <a:t>t</a:t>
            </a:r>
            <a:r>
              <a:rPr sz="1300" spc="20" dirty="0">
                <a:latin typeface="Arial"/>
                <a:cs typeface="Arial"/>
              </a:rPr>
              <a:t>e</a:t>
            </a:r>
            <a:r>
              <a:rPr sz="1300" spc="15" dirty="0">
                <a:latin typeface="Arial"/>
                <a:cs typeface="Arial"/>
              </a:rPr>
              <a:t>xt</a:t>
            </a:r>
            <a:r>
              <a:rPr sz="1300" spc="5" dirty="0">
                <a:latin typeface="Arial"/>
                <a:cs typeface="Arial"/>
              </a:rPr>
              <a:t> t</a:t>
            </a:r>
            <a:r>
              <a:rPr sz="1300" spc="20" dirty="0">
                <a:latin typeface="Arial"/>
                <a:cs typeface="Arial"/>
              </a:rPr>
              <a:t>o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2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20" dirty="0">
                <a:latin typeface="Arial"/>
                <a:cs typeface="Arial"/>
              </a:rPr>
              <a:t>a</a:t>
            </a:r>
            <a:r>
              <a:rPr sz="1300" spc="5" dirty="0">
                <a:latin typeface="Arial"/>
                <a:cs typeface="Arial"/>
              </a:rPr>
              <a:t>i</a:t>
            </a:r>
            <a:r>
              <a:rPr sz="1300" spc="10" dirty="0">
                <a:latin typeface="Arial"/>
                <a:cs typeface="Arial"/>
              </a:rPr>
              <a:t>n</a:t>
            </a:r>
            <a:r>
              <a:rPr sz="1300" spc="5" dirty="0">
                <a:latin typeface="Arial"/>
                <a:cs typeface="Arial"/>
              </a:rPr>
              <a:t>t</a:t>
            </a:r>
            <a:r>
              <a:rPr sz="1300" spc="20" dirty="0">
                <a:latin typeface="Arial"/>
                <a:cs typeface="Arial"/>
              </a:rPr>
              <a:t>e</a:t>
            </a:r>
            <a:r>
              <a:rPr sz="1300" spc="15" dirty="0">
                <a:latin typeface="Arial"/>
                <a:cs typeface="Arial"/>
              </a:rPr>
              <a:t>xt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359" y="3271860"/>
            <a:ext cx="8636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10" dirty="0">
                <a:latin typeface="Arial"/>
                <a:cs typeface="Arial"/>
              </a:rPr>
              <a:t>●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5510" y="3226330"/>
            <a:ext cx="877569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35" dirty="0">
                <a:latin typeface="Arial"/>
                <a:cs typeface="Arial"/>
              </a:rPr>
              <a:t>S</a:t>
            </a:r>
            <a:r>
              <a:rPr sz="1300" b="1" spc="10" dirty="0">
                <a:latin typeface="Arial"/>
                <a:cs typeface="Arial"/>
              </a:rPr>
              <a:t>ec</a:t>
            </a:r>
            <a:r>
              <a:rPr sz="1300" b="1" spc="20" dirty="0">
                <a:latin typeface="Arial"/>
                <a:cs typeface="Arial"/>
              </a:rPr>
              <a:t>r</a:t>
            </a:r>
            <a:r>
              <a:rPr sz="1300" b="1" spc="10" dirty="0">
                <a:latin typeface="Arial"/>
                <a:cs typeface="Arial"/>
              </a:rPr>
              <a:t>et </a:t>
            </a:r>
            <a:r>
              <a:rPr sz="1300" b="1" spc="20" dirty="0">
                <a:latin typeface="Arial"/>
                <a:cs typeface="Arial"/>
              </a:rPr>
              <a:t>k</a:t>
            </a:r>
            <a:r>
              <a:rPr sz="1300" b="1" spc="10" dirty="0">
                <a:latin typeface="Arial"/>
                <a:cs typeface="Arial"/>
              </a:rPr>
              <a:t>e</a:t>
            </a:r>
            <a:r>
              <a:rPr sz="1300" b="1" spc="20" dirty="0">
                <a:latin typeface="Arial"/>
                <a:cs typeface="Arial"/>
              </a:rPr>
              <a:t>y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9650" y="3612770"/>
            <a:ext cx="971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–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5715" y="3506345"/>
            <a:ext cx="4551045" cy="52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9900"/>
              </a:lnSpc>
            </a:pPr>
            <a:r>
              <a:rPr sz="1350" spc="-5" dirty="0">
                <a:latin typeface="Arial"/>
                <a:cs typeface="Arial"/>
              </a:rPr>
              <a:t>P</a:t>
            </a:r>
            <a:r>
              <a:rPr sz="1350" spc="-20" dirty="0">
                <a:latin typeface="Arial"/>
                <a:cs typeface="Arial"/>
              </a:rPr>
              <a:t>a</a:t>
            </a:r>
            <a:r>
              <a:rPr sz="1350" spc="-5" dirty="0">
                <a:latin typeface="Arial"/>
                <a:cs typeface="Arial"/>
              </a:rPr>
              <a:t>rt</a:t>
            </a:r>
            <a:r>
              <a:rPr sz="1350" spc="-10" dirty="0">
                <a:latin typeface="Arial"/>
                <a:cs typeface="Arial"/>
              </a:rPr>
              <a:t> o</a:t>
            </a:r>
            <a:r>
              <a:rPr sz="1350" spc="-5" dirty="0">
                <a:latin typeface="Arial"/>
                <a:cs typeface="Arial"/>
              </a:rPr>
              <a:t>f</a:t>
            </a:r>
            <a:r>
              <a:rPr sz="1350" spc="-10" dirty="0">
                <a:latin typeface="Arial"/>
                <a:cs typeface="Arial"/>
              </a:rPr>
              <a:t> the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m</a:t>
            </a:r>
            <a:r>
              <a:rPr sz="1350" spc="-20" dirty="0">
                <a:latin typeface="Arial"/>
                <a:cs typeface="Arial"/>
              </a:rPr>
              <a:t>a</a:t>
            </a:r>
            <a:r>
              <a:rPr sz="1350" spc="-10" dirty="0">
                <a:latin typeface="Arial"/>
                <a:cs typeface="Arial"/>
              </a:rPr>
              <a:t>th</a:t>
            </a:r>
            <a:r>
              <a:rPr sz="1350" spc="-20" dirty="0">
                <a:latin typeface="Arial"/>
                <a:cs typeface="Arial"/>
              </a:rPr>
              <a:t>e</a:t>
            </a:r>
            <a:r>
              <a:rPr sz="1350" spc="-10" dirty="0">
                <a:latin typeface="Arial"/>
                <a:cs typeface="Arial"/>
              </a:rPr>
              <a:t>m</a:t>
            </a:r>
            <a:r>
              <a:rPr sz="1350" spc="-20" dirty="0">
                <a:latin typeface="Arial"/>
                <a:cs typeface="Arial"/>
              </a:rPr>
              <a:t>a</a:t>
            </a:r>
            <a:r>
              <a:rPr sz="1350" spc="-10" dirty="0">
                <a:latin typeface="Arial"/>
                <a:cs typeface="Arial"/>
              </a:rPr>
              <a:t>t</a:t>
            </a:r>
            <a:r>
              <a:rPr sz="1350" spc="-5" dirty="0">
                <a:latin typeface="Arial"/>
                <a:cs typeface="Arial"/>
              </a:rPr>
              <a:t>i</a:t>
            </a:r>
            <a:r>
              <a:rPr sz="1350" dirty="0">
                <a:latin typeface="Arial"/>
                <a:cs typeface="Arial"/>
              </a:rPr>
              <a:t>c</a:t>
            </a:r>
            <a:r>
              <a:rPr sz="1350" spc="-20" dirty="0">
                <a:latin typeface="Arial"/>
                <a:cs typeface="Arial"/>
              </a:rPr>
              <a:t>a</a:t>
            </a:r>
            <a:r>
              <a:rPr sz="1350" spc="-5" dirty="0">
                <a:latin typeface="Arial"/>
                <a:cs typeface="Arial"/>
              </a:rPr>
              <a:t>l </a:t>
            </a:r>
            <a:r>
              <a:rPr sz="1350" spc="-10" dirty="0">
                <a:latin typeface="Arial"/>
                <a:cs typeface="Arial"/>
              </a:rPr>
              <a:t>fu</a:t>
            </a:r>
            <a:r>
              <a:rPr sz="1350" spc="-20" dirty="0">
                <a:latin typeface="Arial"/>
                <a:cs typeface="Arial"/>
              </a:rPr>
              <a:t>n</a:t>
            </a:r>
            <a:r>
              <a:rPr sz="1350" spc="-10" dirty="0">
                <a:latin typeface="Arial"/>
                <a:cs typeface="Arial"/>
              </a:rPr>
              <a:t>c</a:t>
            </a:r>
            <a:r>
              <a:rPr sz="1350" dirty="0">
                <a:latin typeface="Arial"/>
                <a:cs typeface="Arial"/>
              </a:rPr>
              <a:t>t</a:t>
            </a:r>
            <a:r>
              <a:rPr sz="1350" spc="-5" dirty="0">
                <a:latin typeface="Arial"/>
                <a:cs typeface="Arial"/>
              </a:rPr>
              <a:t>i</a:t>
            </a:r>
            <a:r>
              <a:rPr sz="1350" spc="-20" dirty="0">
                <a:latin typeface="Arial"/>
                <a:cs typeface="Arial"/>
              </a:rPr>
              <a:t>o</a:t>
            </a:r>
            <a:r>
              <a:rPr sz="1350" spc="-10" dirty="0">
                <a:latin typeface="Arial"/>
                <a:cs typeface="Arial"/>
              </a:rPr>
              <a:t>n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u</a:t>
            </a:r>
            <a:r>
              <a:rPr sz="1350" spc="-10" dirty="0">
                <a:latin typeface="Arial"/>
                <a:cs typeface="Arial"/>
              </a:rPr>
              <a:t>sed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to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e</a:t>
            </a:r>
            <a:r>
              <a:rPr sz="1350" spc="-10" dirty="0">
                <a:latin typeface="Arial"/>
                <a:cs typeface="Arial"/>
              </a:rPr>
              <a:t>n</a:t>
            </a:r>
            <a:r>
              <a:rPr sz="1350" spc="-5" dirty="0">
                <a:latin typeface="Arial"/>
                <a:cs typeface="Arial"/>
              </a:rPr>
              <a:t>c</a:t>
            </a:r>
            <a:r>
              <a:rPr sz="1350" spc="-15" dirty="0">
                <a:latin typeface="Arial"/>
                <a:cs typeface="Arial"/>
              </a:rPr>
              <a:t>r</a:t>
            </a:r>
            <a:r>
              <a:rPr sz="1350" spc="-10" dirty="0">
                <a:latin typeface="Arial"/>
                <a:cs typeface="Arial"/>
              </a:rPr>
              <a:t>ypt/d</a:t>
            </a:r>
            <a:r>
              <a:rPr sz="1350" spc="-20" dirty="0">
                <a:latin typeface="Arial"/>
                <a:cs typeface="Arial"/>
              </a:rPr>
              <a:t>e</a:t>
            </a:r>
            <a:r>
              <a:rPr sz="1350" spc="-5" dirty="0">
                <a:latin typeface="Arial"/>
                <a:cs typeface="Arial"/>
              </a:rPr>
              <a:t>cry</a:t>
            </a:r>
            <a:r>
              <a:rPr sz="1350" spc="-20" dirty="0">
                <a:latin typeface="Arial"/>
                <a:cs typeface="Arial"/>
              </a:rPr>
              <a:t>p</a:t>
            </a:r>
            <a:r>
              <a:rPr sz="1350" dirty="0">
                <a:latin typeface="Arial"/>
                <a:cs typeface="Arial"/>
              </a:rPr>
              <a:t>t</a:t>
            </a:r>
            <a:r>
              <a:rPr sz="1350" spc="-5" dirty="0">
                <a:latin typeface="Arial"/>
                <a:cs typeface="Arial"/>
              </a:rPr>
              <a:t>. </a:t>
            </a:r>
            <a:r>
              <a:rPr sz="1300" spc="25" dirty="0">
                <a:latin typeface="Arial"/>
                <a:cs typeface="Arial"/>
              </a:rPr>
              <a:t>G</a:t>
            </a:r>
            <a:r>
              <a:rPr sz="1350" spc="-10" dirty="0">
                <a:latin typeface="Arial"/>
                <a:cs typeface="Arial"/>
              </a:rPr>
              <a:t>o</a:t>
            </a:r>
            <a:r>
              <a:rPr sz="1350" spc="-20" dirty="0">
                <a:latin typeface="Arial"/>
                <a:cs typeface="Arial"/>
              </a:rPr>
              <a:t>o</a:t>
            </a:r>
            <a:r>
              <a:rPr sz="1350" spc="-10" dirty="0">
                <a:latin typeface="Arial"/>
                <a:cs typeface="Arial"/>
              </a:rPr>
              <a:t>d</a:t>
            </a:r>
            <a:r>
              <a:rPr sz="1350" spc="-5" dirty="0">
                <a:latin typeface="Arial"/>
                <a:cs typeface="Arial"/>
              </a:rPr>
              <a:t> k</a:t>
            </a:r>
            <a:r>
              <a:rPr sz="1350" spc="-20" dirty="0">
                <a:latin typeface="Arial"/>
                <a:cs typeface="Arial"/>
              </a:rPr>
              <a:t>e</a:t>
            </a:r>
            <a:r>
              <a:rPr sz="1350" spc="-5" dirty="0">
                <a:latin typeface="Arial"/>
                <a:cs typeface="Arial"/>
              </a:rPr>
              <a:t>y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m</a:t>
            </a:r>
            <a:r>
              <a:rPr sz="1350" spc="-10" dirty="0">
                <a:latin typeface="Arial"/>
                <a:cs typeface="Arial"/>
              </a:rPr>
              <a:t>a</a:t>
            </a:r>
            <a:r>
              <a:rPr sz="1350" spc="-5" dirty="0">
                <a:latin typeface="Arial"/>
                <a:cs typeface="Arial"/>
              </a:rPr>
              <a:t>k</a:t>
            </a:r>
            <a:r>
              <a:rPr sz="1350" spc="-20" dirty="0">
                <a:latin typeface="Arial"/>
                <a:cs typeface="Arial"/>
              </a:rPr>
              <a:t>e</a:t>
            </a:r>
            <a:r>
              <a:rPr sz="1350" spc="-5" dirty="0">
                <a:latin typeface="Arial"/>
                <a:cs typeface="Arial"/>
              </a:rPr>
              <a:t>s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it</a:t>
            </a:r>
            <a:r>
              <a:rPr sz="1350" spc="-10" dirty="0">
                <a:latin typeface="Arial"/>
                <a:cs typeface="Arial"/>
              </a:rPr>
              <a:t> h</a:t>
            </a:r>
            <a:r>
              <a:rPr sz="1350" spc="-20" dirty="0">
                <a:latin typeface="Arial"/>
                <a:cs typeface="Arial"/>
              </a:rPr>
              <a:t>a</a:t>
            </a:r>
            <a:r>
              <a:rPr sz="1350" spc="-15" dirty="0">
                <a:latin typeface="Arial"/>
                <a:cs typeface="Arial"/>
              </a:rPr>
              <a:t>r</a:t>
            </a:r>
            <a:r>
              <a:rPr sz="1350" spc="-10" dirty="0">
                <a:latin typeface="Arial"/>
                <a:cs typeface="Arial"/>
              </a:rPr>
              <a:t>d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to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ge</a:t>
            </a:r>
            <a:r>
              <a:rPr sz="1350" spc="-5" dirty="0">
                <a:latin typeface="Arial"/>
                <a:cs typeface="Arial"/>
              </a:rPr>
              <a:t>t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b</a:t>
            </a:r>
            <a:r>
              <a:rPr sz="1350" spc="-10" dirty="0">
                <a:latin typeface="Arial"/>
                <a:cs typeface="Arial"/>
              </a:rPr>
              <a:t>a</a:t>
            </a:r>
            <a:r>
              <a:rPr sz="1350" spc="-5" dirty="0">
                <a:latin typeface="Arial"/>
                <a:cs typeface="Arial"/>
              </a:rPr>
              <a:t>ck</a:t>
            </a:r>
            <a:r>
              <a:rPr sz="1350" spc="-10" dirty="0">
                <a:latin typeface="Arial"/>
                <a:cs typeface="Arial"/>
              </a:rPr>
              <a:t> p</a:t>
            </a:r>
            <a:r>
              <a:rPr sz="1350" spc="-5" dirty="0">
                <a:latin typeface="Arial"/>
                <a:cs typeface="Arial"/>
              </a:rPr>
              <a:t>l</a:t>
            </a:r>
            <a:r>
              <a:rPr sz="1350" spc="-20" dirty="0">
                <a:latin typeface="Arial"/>
                <a:cs typeface="Arial"/>
              </a:rPr>
              <a:t>a</a:t>
            </a:r>
            <a:r>
              <a:rPr sz="1350" spc="-5" dirty="0">
                <a:latin typeface="Arial"/>
                <a:cs typeface="Arial"/>
              </a:rPr>
              <a:t>i</a:t>
            </a:r>
            <a:r>
              <a:rPr sz="1350" spc="-10" dirty="0">
                <a:latin typeface="Arial"/>
                <a:cs typeface="Arial"/>
              </a:rPr>
              <a:t>nt</a:t>
            </a:r>
            <a:r>
              <a:rPr sz="1350" spc="-20" dirty="0">
                <a:latin typeface="Arial"/>
                <a:cs typeface="Arial"/>
              </a:rPr>
              <a:t>e</a:t>
            </a:r>
            <a:r>
              <a:rPr sz="1350" spc="-5" dirty="0">
                <a:latin typeface="Arial"/>
                <a:cs typeface="Arial"/>
              </a:rPr>
              <a:t>xt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f</a:t>
            </a:r>
            <a:r>
              <a:rPr sz="1350" spc="-15" dirty="0">
                <a:latin typeface="Arial"/>
                <a:cs typeface="Arial"/>
              </a:rPr>
              <a:t>r</a:t>
            </a:r>
            <a:r>
              <a:rPr sz="1350" spc="-10" dirty="0">
                <a:latin typeface="Arial"/>
                <a:cs typeface="Arial"/>
              </a:rPr>
              <a:t>om</a:t>
            </a:r>
            <a:r>
              <a:rPr sz="1350" spc="-5" dirty="0">
                <a:latin typeface="Arial"/>
                <a:cs typeface="Arial"/>
              </a:rPr>
              <a:t> ci</a:t>
            </a:r>
            <a:r>
              <a:rPr sz="1350" spc="-20" dirty="0">
                <a:latin typeface="Arial"/>
                <a:cs typeface="Arial"/>
              </a:rPr>
              <a:t>ph</a:t>
            </a:r>
            <a:r>
              <a:rPr sz="1350" spc="-10" dirty="0">
                <a:latin typeface="Arial"/>
                <a:cs typeface="Arial"/>
              </a:rPr>
              <a:t>e</a:t>
            </a:r>
            <a:r>
              <a:rPr sz="1350" spc="-15" dirty="0">
                <a:latin typeface="Arial"/>
                <a:cs typeface="Arial"/>
              </a:rPr>
              <a:t>r</a:t>
            </a:r>
            <a:r>
              <a:rPr sz="1350" dirty="0">
                <a:latin typeface="Arial"/>
                <a:cs typeface="Arial"/>
              </a:rPr>
              <a:t>t</a:t>
            </a:r>
            <a:r>
              <a:rPr sz="1350" spc="-20" dirty="0">
                <a:latin typeface="Arial"/>
                <a:cs typeface="Arial"/>
              </a:rPr>
              <a:t>e</a:t>
            </a:r>
            <a:r>
              <a:rPr sz="1350" spc="-5" dirty="0">
                <a:latin typeface="Arial"/>
                <a:cs typeface="Arial"/>
              </a:rPr>
              <a:t>xt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9650" y="3941700"/>
            <a:ext cx="971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–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36189" y="4663440"/>
            <a:ext cx="5053329" cy="1554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50690" y="6588720"/>
            <a:ext cx="15760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ge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-10" dirty="0">
                <a:latin typeface="Arial"/>
                <a:cs typeface="Arial"/>
              </a:rPr>
              <a:t> g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spc="-1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g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520" y="515238"/>
            <a:ext cx="45446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Sym</a:t>
            </a:r>
            <a:r>
              <a:rPr sz="3200" spc="-10" dirty="0"/>
              <a:t>m</a:t>
            </a:r>
            <a:r>
              <a:rPr sz="3200" spc="5" dirty="0"/>
              <a:t>e</a:t>
            </a:r>
            <a:r>
              <a:rPr sz="3200" spc="-15" dirty="0"/>
              <a:t>t</a:t>
            </a:r>
            <a:r>
              <a:rPr sz="3200" dirty="0"/>
              <a:t>ri</a:t>
            </a:r>
            <a:r>
              <a:rPr sz="3200" spc="5" dirty="0"/>
              <a:t>c</a:t>
            </a:r>
            <a:r>
              <a:rPr sz="3200" dirty="0"/>
              <a:t>-</a:t>
            </a:r>
            <a:r>
              <a:rPr sz="3200" spc="5" dirty="0"/>
              <a:t>k</a:t>
            </a:r>
            <a:r>
              <a:rPr sz="3200" spc="-5" dirty="0"/>
              <a:t>e</a:t>
            </a:r>
            <a:r>
              <a:rPr sz="3200" dirty="0"/>
              <a:t>y E</a:t>
            </a:r>
            <a:r>
              <a:rPr sz="3200" spc="-5" dirty="0"/>
              <a:t>n</a:t>
            </a:r>
            <a:r>
              <a:rPr sz="3200" spc="5" dirty="0"/>
              <a:t>c</a:t>
            </a:r>
            <a:r>
              <a:rPr sz="3200" dirty="0"/>
              <a:t>r</a:t>
            </a:r>
            <a:r>
              <a:rPr sz="3200" spc="5" dirty="0"/>
              <a:t>p</a:t>
            </a:r>
            <a:r>
              <a:rPr sz="3200" spc="-5" dirty="0"/>
              <a:t>t</a:t>
            </a:r>
            <a:r>
              <a:rPr sz="3200" spc="-15" dirty="0"/>
              <a:t>i</a:t>
            </a:r>
            <a:r>
              <a:rPr sz="3200" spc="5" dirty="0"/>
              <a:t>o</a:t>
            </a:r>
            <a:r>
              <a:rPr sz="3200" dirty="0"/>
              <a:t>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6900" y="1453520"/>
            <a:ext cx="83185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20" dirty="0">
                <a:latin typeface="Arial"/>
                <a:cs typeface="Arial"/>
              </a:rPr>
              <a:t>●</a:t>
            </a:r>
            <a:endParaRPr sz="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412354"/>
            <a:ext cx="374269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0" dirty="0">
                <a:latin typeface="Arial"/>
                <a:cs typeface="Arial"/>
              </a:rPr>
              <a:t>S</a:t>
            </a:r>
            <a:r>
              <a:rPr sz="1250" dirty="0">
                <a:latin typeface="Arial"/>
                <a:cs typeface="Arial"/>
              </a:rPr>
              <a:t>a</a:t>
            </a:r>
            <a:r>
              <a:rPr sz="1250" spc="15" dirty="0">
                <a:latin typeface="Arial"/>
                <a:cs typeface="Arial"/>
              </a:rPr>
              <a:t>m</a:t>
            </a:r>
            <a:r>
              <a:rPr sz="1250" spc="10" dirty="0">
                <a:latin typeface="Arial"/>
                <a:cs typeface="Arial"/>
              </a:rPr>
              <a:t>e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se</a:t>
            </a:r>
            <a:r>
              <a:rPr sz="1250" dirty="0">
                <a:latin typeface="Arial"/>
                <a:cs typeface="Arial"/>
              </a:rPr>
              <a:t>cr</a:t>
            </a:r>
            <a:r>
              <a:rPr sz="1250" spc="10" dirty="0">
                <a:latin typeface="Arial"/>
                <a:cs typeface="Arial"/>
              </a:rPr>
              <a:t>e</a:t>
            </a:r>
            <a:r>
              <a:rPr sz="1250" spc="5" dirty="0">
                <a:latin typeface="Arial"/>
                <a:cs typeface="Arial"/>
              </a:rPr>
              <a:t>t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k</a:t>
            </a:r>
            <a:r>
              <a:rPr sz="1250" spc="10" dirty="0">
                <a:latin typeface="Arial"/>
                <a:cs typeface="Arial"/>
              </a:rPr>
              <a:t>ey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u</a:t>
            </a:r>
            <a:r>
              <a:rPr sz="1250" spc="10" dirty="0">
                <a:latin typeface="Arial"/>
                <a:cs typeface="Arial"/>
              </a:rPr>
              <a:t>sed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f</a:t>
            </a:r>
            <a:r>
              <a:rPr sz="1250" spc="10" dirty="0">
                <a:latin typeface="Arial"/>
                <a:cs typeface="Arial"/>
              </a:rPr>
              <a:t>o</a:t>
            </a:r>
            <a:r>
              <a:rPr sz="1250" spc="5" dirty="0">
                <a:latin typeface="Arial"/>
                <a:cs typeface="Arial"/>
              </a:rPr>
              <a:t>r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e</a:t>
            </a:r>
            <a:r>
              <a:rPr sz="1250" dirty="0">
                <a:latin typeface="Arial"/>
                <a:cs typeface="Arial"/>
              </a:rPr>
              <a:t>n</a:t>
            </a:r>
            <a:r>
              <a:rPr sz="1250" spc="10" dirty="0">
                <a:latin typeface="Arial"/>
                <a:cs typeface="Arial"/>
              </a:rPr>
              <a:t>c</a:t>
            </a:r>
            <a:r>
              <a:rPr sz="1250" dirty="0">
                <a:latin typeface="Arial"/>
                <a:cs typeface="Arial"/>
              </a:rPr>
              <a:t>r</a:t>
            </a:r>
            <a:r>
              <a:rPr sz="1250" spc="10" dirty="0">
                <a:latin typeface="Arial"/>
                <a:cs typeface="Arial"/>
              </a:rPr>
              <a:t>y</a:t>
            </a:r>
            <a:r>
              <a:rPr sz="1250" dirty="0">
                <a:latin typeface="Arial"/>
                <a:cs typeface="Arial"/>
              </a:rPr>
              <a:t>pt</a:t>
            </a:r>
            <a:r>
              <a:rPr sz="1250" spc="5" dirty="0">
                <a:latin typeface="Arial"/>
                <a:cs typeface="Arial"/>
              </a:rPr>
              <a:t>i</a:t>
            </a:r>
            <a:r>
              <a:rPr sz="1250" spc="10" dirty="0">
                <a:latin typeface="Arial"/>
                <a:cs typeface="Arial"/>
              </a:rPr>
              <a:t>on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and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dec</a:t>
            </a:r>
            <a:r>
              <a:rPr sz="1250" dirty="0">
                <a:latin typeface="Arial"/>
                <a:cs typeface="Arial"/>
              </a:rPr>
              <a:t>ry</a:t>
            </a:r>
            <a:r>
              <a:rPr sz="1250" spc="10" dirty="0">
                <a:latin typeface="Arial"/>
                <a:cs typeface="Arial"/>
              </a:rPr>
              <a:t>p</a:t>
            </a:r>
            <a:r>
              <a:rPr sz="1250" dirty="0">
                <a:latin typeface="Arial"/>
                <a:cs typeface="Arial"/>
              </a:rPr>
              <a:t>t</a:t>
            </a:r>
            <a:r>
              <a:rPr sz="1250" spc="5" dirty="0">
                <a:latin typeface="Arial"/>
                <a:cs typeface="Arial"/>
              </a:rPr>
              <a:t>i</a:t>
            </a:r>
            <a:r>
              <a:rPr sz="1250" spc="10" dirty="0">
                <a:latin typeface="Arial"/>
                <a:cs typeface="Arial"/>
              </a:rPr>
              <a:t>on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1810390"/>
            <a:ext cx="83185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20" dirty="0">
                <a:latin typeface="Arial"/>
                <a:cs typeface="Arial"/>
              </a:rPr>
              <a:t>●</a:t>
            </a:r>
            <a:endParaRPr sz="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767954"/>
            <a:ext cx="315658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20" dirty="0">
                <a:latin typeface="Arial"/>
                <a:cs typeface="Arial"/>
              </a:rPr>
              <a:t>E</a:t>
            </a:r>
            <a:r>
              <a:rPr sz="1250" b="1" dirty="0">
                <a:latin typeface="Arial"/>
                <a:cs typeface="Arial"/>
              </a:rPr>
              <a:t>x</a:t>
            </a:r>
            <a:r>
              <a:rPr sz="1250" b="1" spc="10" dirty="0">
                <a:latin typeface="Arial"/>
                <a:cs typeface="Arial"/>
              </a:rPr>
              <a:t>amp</a:t>
            </a:r>
            <a:r>
              <a:rPr sz="1250" b="1" dirty="0">
                <a:latin typeface="Arial"/>
                <a:cs typeface="Arial"/>
              </a:rPr>
              <a:t>l</a:t>
            </a:r>
            <a:r>
              <a:rPr sz="1250" b="1" spc="10" dirty="0">
                <a:latin typeface="Arial"/>
                <a:cs typeface="Arial"/>
              </a:rPr>
              <a:t>e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: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Da</a:t>
            </a:r>
            <a:r>
              <a:rPr sz="1250" dirty="0">
                <a:latin typeface="Arial"/>
                <a:cs typeface="Arial"/>
              </a:rPr>
              <a:t>t</a:t>
            </a:r>
            <a:r>
              <a:rPr sz="1250" spc="10" dirty="0">
                <a:latin typeface="Arial"/>
                <a:cs typeface="Arial"/>
              </a:rPr>
              <a:t>a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20" dirty="0">
                <a:latin typeface="Arial"/>
                <a:cs typeface="Arial"/>
              </a:rPr>
              <a:t>E</a:t>
            </a:r>
            <a:r>
              <a:rPr sz="1250" spc="10" dirty="0">
                <a:latin typeface="Arial"/>
                <a:cs typeface="Arial"/>
              </a:rPr>
              <a:t>n</a:t>
            </a:r>
            <a:r>
              <a:rPr sz="1250" dirty="0">
                <a:latin typeface="Arial"/>
                <a:cs typeface="Arial"/>
              </a:rPr>
              <a:t>cr</a:t>
            </a:r>
            <a:r>
              <a:rPr sz="1250" spc="10" dirty="0">
                <a:latin typeface="Arial"/>
                <a:cs typeface="Arial"/>
              </a:rPr>
              <a:t>y</a:t>
            </a:r>
            <a:r>
              <a:rPr sz="1250" dirty="0">
                <a:latin typeface="Arial"/>
                <a:cs typeface="Arial"/>
              </a:rPr>
              <a:t>pt</a:t>
            </a:r>
            <a:r>
              <a:rPr sz="1250" spc="5" dirty="0">
                <a:latin typeface="Arial"/>
                <a:cs typeface="Arial"/>
              </a:rPr>
              <a:t>i</a:t>
            </a:r>
            <a:r>
              <a:rPr sz="1250" spc="10" dirty="0">
                <a:latin typeface="Arial"/>
                <a:cs typeface="Arial"/>
              </a:rPr>
              <a:t>on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20" dirty="0">
                <a:latin typeface="Arial"/>
                <a:cs typeface="Arial"/>
              </a:rPr>
              <a:t>S</a:t>
            </a:r>
            <a:r>
              <a:rPr sz="1250" spc="-10" dirty="0">
                <a:latin typeface="Arial"/>
                <a:cs typeface="Arial"/>
              </a:rPr>
              <a:t>t</a:t>
            </a:r>
            <a:r>
              <a:rPr sz="1250" spc="10" dirty="0">
                <a:latin typeface="Arial"/>
                <a:cs typeface="Arial"/>
              </a:rPr>
              <a:t>anda</a:t>
            </a:r>
            <a:r>
              <a:rPr sz="1250" dirty="0">
                <a:latin typeface="Arial"/>
                <a:cs typeface="Arial"/>
              </a:rPr>
              <a:t>r</a:t>
            </a:r>
            <a:r>
              <a:rPr sz="1250" spc="10" dirty="0">
                <a:latin typeface="Arial"/>
                <a:cs typeface="Arial"/>
              </a:rPr>
              <a:t>d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(</a:t>
            </a:r>
            <a:r>
              <a:rPr sz="1250" b="1" spc="20" dirty="0">
                <a:latin typeface="Arial"/>
                <a:cs typeface="Arial"/>
              </a:rPr>
              <a:t>D</a:t>
            </a:r>
            <a:r>
              <a:rPr sz="1250" b="1" spc="10" dirty="0">
                <a:latin typeface="Arial"/>
                <a:cs typeface="Arial"/>
              </a:rPr>
              <a:t>E</a:t>
            </a:r>
            <a:r>
              <a:rPr sz="1250" b="1" spc="15" dirty="0">
                <a:latin typeface="Arial"/>
                <a:cs typeface="Arial"/>
              </a:rPr>
              <a:t>S</a:t>
            </a:r>
            <a:r>
              <a:rPr sz="1250" spc="5" dirty="0">
                <a:latin typeface="Arial"/>
                <a:cs typeface="Arial"/>
              </a:rPr>
              <a:t>)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2165990"/>
            <a:ext cx="83185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20" dirty="0">
                <a:latin typeface="Arial"/>
                <a:cs typeface="Arial"/>
              </a:rPr>
              <a:t>●</a:t>
            </a:r>
            <a:endParaRPr sz="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2124824"/>
            <a:ext cx="122110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20" dirty="0">
                <a:latin typeface="Arial"/>
                <a:cs typeface="Arial"/>
              </a:rPr>
              <a:t>C</a:t>
            </a:r>
            <a:r>
              <a:rPr sz="1250" b="1" dirty="0">
                <a:latin typeface="Arial"/>
                <a:cs typeface="Arial"/>
              </a:rPr>
              <a:t>a</a:t>
            </a:r>
            <a:r>
              <a:rPr sz="1250" b="1" spc="10" dirty="0">
                <a:latin typeface="Arial"/>
                <a:cs typeface="Arial"/>
              </a:rPr>
              <a:t>esa</a:t>
            </a:r>
            <a:r>
              <a:rPr sz="1250" b="1" dirty="0">
                <a:latin typeface="Arial"/>
                <a:cs typeface="Arial"/>
              </a:rPr>
              <a:t>r</a:t>
            </a:r>
            <a:r>
              <a:rPr sz="1250" b="1" spc="-5" dirty="0">
                <a:latin typeface="Arial"/>
                <a:cs typeface="Arial"/>
              </a:rPr>
              <a:t>'</a:t>
            </a:r>
            <a:r>
              <a:rPr sz="1250" b="1" spc="10" dirty="0">
                <a:latin typeface="Arial"/>
                <a:cs typeface="Arial"/>
              </a:rPr>
              <a:t>s</a:t>
            </a:r>
            <a:r>
              <a:rPr sz="1250" b="1" spc="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ci</a:t>
            </a:r>
            <a:r>
              <a:rPr sz="1250" b="1" spc="10" dirty="0">
                <a:latin typeface="Arial"/>
                <a:cs typeface="Arial"/>
              </a:rPr>
              <a:t>phe</a:t>
            </a:r>
            <a:r>
              <a:rPr sz="1250" b="1" spc="5" dirty="0">
                <a:latin typeface="Arial"/>
                <a:cs typeface="Arial"/>
              </a:rPr>
              <a:t>r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1080" y="2500851"/>
            <a:ext cx="9271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–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8580" y="2480424"/>
            <a:ext cx="266700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latin typeface="Arial"/>
                <a:cs typeface="Arial"/>
              </a:rPr>
              <a:t>M</a:t>
            </a:r>
            <a:r>
              <a:rPr sz="1250" spc="10" dirty="0">
                <a:latin typeface="Arial"/>
                <a:cs typeface="Arial"/>
              </a:rPr>
              <a:t>ap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t</a:t>
            </a:r>
            <a:r>
              <a:rPr sz="1250" spc="10" dirty="0">
                <a:latin typeface="Arial"/>
                <a:cs typeface="Arial"/>
              </a:rPr>
              <a:t>he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a</a:t>
            </a:r>
            <a:r>
              <a:rPr sz="1250" spc="-5" dirty="0">
                <a:latin typeface="Arial"/>
                <a:cs typeface="Arial"/>
              </a:rPr>
              <a:t>l</a:t>
            </a:r>
            <a:r>
              <a:rPr sz="1250" spc="10" dirty="0">
                <a:latin typeface="Arial"/>
                <a:cs typeface="Arial"/>
              </a:rPr>
              <a:t>pha</a:t>
            </a:r>
            <a:r>
              <a:rPr sz="1250" dirty="0">
                <a:latin typeface="Arial"/>
                <a:cs typeface="Arial"/>
              </a:rPr>
              <a:t>b</a:t>
            </a:r>
            <a:r>
              <a:rPr sz="1250" spc="10" dirty="0">
                <a:latin typeface="Arial"/>
                <a:cs typeface="Arial"/>
              </a:rPr>
              <a:t>e</a:t>
            </a:r>
            <a:r>
              <a:rPr sz="1250" spc="5" dirty="0">
                <a:latin typeface="Arial"/>
                <a:cs typeface="Arial"/>
              </a:rPr>
              <a:t>t</a:t>
            </a:r>
            <a:r>
              <a:rPr sz="1250" dirty="0">
                <a:latin typeface="Arial"/>
                <a:cs typeface="Arial"/>
              </a:rPr>
              <a:t> t</a:t>
            </a:r>
            <a:r>
              <a:rPr sz="1250" spc="10" dirty="0">
                <a:latin typeface="Arial"/>
                <a:cs typeface="Arial"/>
              </a:rPr>
              <a:t>o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a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s</a:t>
            </a:r>
            <a:r>
              <a:rPr sz="1250" dirty="0">
                <a:latin typeface="Arial"/>
                <a:cs typeface="Arial"/>
              </a:rPr>
              <a:t>h</a:t>
            </a:r>
            <a:r>
              <a:rPr sz="1250" spc="5" dirty="0">
                <a:latin typeface="Arial"/>
                <a:cs typeface="Arial"/>
              </a:rPr>
              <a:t>i</a:t>
            </a:r>
            <a:r>
              <a:rPr sz="1250" dirty="0">
                <a:latin typeface="Arial"/>
                <a:cs typeface="Arial"/>
              </a:rPr>
              <a:t>ft</a:t>
            </a:r>
            <a:r>
              <a:rPr sz="1250" spc="10" dirty="0">
                <a:latin typeface="Arial"/>
                <a:cs typeface="Arial"/>
              </a:rPr>
              <a:t>ed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ve</a:t>
            </a:r>
            <a:r>
              <a:rPr sz="1250" spc="-10" dirty="0">
                <a:latin typeface="Arial"/>
                <a:cs typeface="Arial"/>
              </a:rPr>
              <a:t>r</a:t>
            </a:r>
            <a:r>
              <a:rPr sz="1250" spc="10" dirty="0">
                <a:latin typeface="Arial"/>
                <a:cs typeface="Arial"/>
              </a:rPr>
              <a:t>s</a:t>
            </a:r>
            <a:r>
              <a:rPr sz="1250" spc="5" dirty="0">
                <a:latin typeface="Arial"/>
                <a:cs typeface="Arial"/>
              </a:rPr>
              <a:t>i</a:t>
            </a:r>
            <a:r>
              <a:rPr sz="1250" spc="10" dirty="0">
                <a:latin typeface="Arial"/>
                <a:cs typeface="Arial"/>
              </a:rPr>
              <a:t>on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9550" y="2844170"/>
            <a:ext cx="83185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20" dirty="0">
                <a:latin typeface="Arial"/>
                <a:cs typeface="Arial"/>
              </a:rPr>
              <a:t>●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2914" y="2731777"/>
            <a:ext cx="287274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250" spc="10" dirty="0">
                <a:latin typeface="Arial"/>
                <a:cs typeface="Arial"/>
              </a:rPr>
              <a:t>AB</a:t>
            </a:r>
            <a:r>
              <a:rPr sz="1250" spc="20" dirty="0">
                <a:latin typeface="Arial"/>
                <a:cs typeface="Arial"/>
              </a:rPr>
              <a:t>C</a:t>
            </a:r>
            <a:r>
              <a:rPr sz="1250" spc="10" dirty="0">
                <a:latin typeface="Arial"/>
                <a:cs typeface="Arial"/>
              </a:rPr>
              <a:t>DEFGH</a:t>
            </a:r>
            <a:r>
              <a:rPr sz="1250" dirty="0">
                <a:latin typeface="Arial"/>
                <a:cs typeface="Arial"/>
              </a:rPr>
              <a:t>I</a:t>
            </a:r>
            <a:r>
              <a:rPr sz="1250" spc="10" dirty="0">
                <a:latin typeface="Arial"/>
                <a:cs typeface="Arial"/>
              </a:rPr>
              <a:t>JK</a:t>
            </a:r>
            <a:r>
              <a:rPr sz="1250" dirty="0">
                <a:latin typeface="Arial"/>
                <a:cs typeface="Arial"/>
              </a:rPr>
              <a:t>L</a:t>
            </a:r>
            <a:r>
              <a:rPr sz="1250" spc="15" dirty="0">
                <a:latin typeface="Arial"/>
                <a:cs typeface="Arial"/>
              </a:rPr>
              <a:t>M</a:t>
            </a:r>
            <a:r>
              <a:rPr sz="1250" spc="20" dirty="0">
                <a:latin typeface="Arial"/>
                <a:cs typeface="Arial"/>
              </a:rPr>
              <a:t>N</a:t>
            </a:r>
            <a:r>
              <a:rPr sz="1250" spc="5" dirty="0">
                <a:latin typeface="Arial"/>
                <a:cs typeface="Arial"/>
              </a:rPr>
              <a:t>O</a:t>
            </a:r>
            <a:r>
              <a:rPr sz="1250" spc="10" dirty="0">
                <a:latin typeface="Arial"/>
                <a:cs typeface="Arial"/>
              </a:rPr>
              <a:t>P</a:t>
            </a:r>
            <a:r>
              <a:rPr sz="1250" spc="15" dirty="0">
                <a:latin typeface="Arial"/>
                <a:cs typeface="Arial"/>
              </a:rPr>
              <a:t>Q</a:t>
            </a:r>
            <a:r>
              <a:rPr sz="1250" spc="10" dirty="0">
                <a:latin typeface="Arial"/>
                <a:cs typeface="Arial"/>
              </a:rPr>
              <a:t>RSTU</a:t>
            </a:r>
            <a:r>
              <a:rPr sz="1250" spc="20" dirty="0">
                <a:latin typeface="Arial"/>
                <a:cs typeface="Arial"/>
              </a:rPr>
              <a:t>V</a:t>
            </a:r>
            <a:r>
              <a:rPr sz="1250" spc="15" dirty="0">
                <a:latin typeface="Arial"/>
                <a:cs typeface="Arial"/>
              </a:rPr>
              <a:t>W</a:t>
            </a:r>
            <a:r>
              <a:rPr sz="1250" spc="10" dirty="0">
                <a:latin typeface="Arial"/>
                <a:cs typeface="Arial"/>
              </a:rPr>
              <a:t>XYZ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D</a:t>
            </a:r>
            <a:r>
              <a:rPr sz="1250" spc="20" dirty="0">
                <a:latin typeface="Arial"/>
                <a:cs typeface="Arial"/>
              </a:rPr>
              <a:t>E</a:t>
            </a:r>
            <a:r>
              <a:rPr sz="1250" spc="10" dirty="0">
                <a:latin typeface="Arial"/>
                <a:cs typeface="Arial"/>
              </a:rPr>
              <a:t>F</a:t>
            </a:r>
            <a:r>
              <a:rPr sz="1250" spc="5" dirty="0">
                <a:latin typeface="Arial"/>
                <a:cs typeface="Arial"/>
              </a:rPr>
              <a:t>G</a:t>
            </a:r>
            <a:r>
              <a:rPr sz="1250" spc="10" dirty="0">
                <a:latin typeface="Arial"/>
                <a:cs typeface="Arial"/>
              </a:rPr>
              <a:t>H</a:t>
            </a:r>
            <a:r>
              <a:rPr sz="1250" dirty="0">
                <a:latin typeface="Arial"/>
                <a:cs typeface="Arial"/>
              </a:rPr>
              <a:t>I</a:t>
            </a:r>
            <a:r>
              <a:rPr sz="1250" spc="10" dirty="0">
                <a:latin typeface="Arial"/>
                <a:cs typeface="Arial"/>
              </a:rPr>
              <a:t>JKL</a:t>
            </a:r>
            <a:r>
              <a:rPr sz="1250" spc="5" dirty="0">
                <a:latin typeface="Arial"/>
                <a:cs typeface="Arial"/>
              </a:rPr>
              <a:t>M</a:t>
            </a:r>
            <a:r>
              <a:rPr sz="1250" spc="20" dirty="0">
                <a:latin typeface="Arial"/>
                <a:cs typeface="Arial"/>
              </a:rPr>
              <a:t>N</a:t>
            </a:r>
            <a:r>
              <a:rPr sz="1250" spc="5" dirty="0">
                <a:latin typeface="Arial"/>
                <a:cs typeface="Arial"/>
              </a:rPr>
              <a:t>O</a:t>
            </a:r>
            <a:r>
              <a:rPr sz="1250" spc="10" dirty="0">
                <a:latin typeface="Arial"/>
                <a:cs typeface="Arial"/>
              </a:rPr>
              <a:t>P</a:t>
            </a:r>
            <a:r>
              <a:rPr sz="1250" spc="15" dirty="0">
                <a:latin typeface="Arial"/>
                <a:cs typeface="Arial"/>
              </a:rPr>
              <a:t>Q</a:t>
            </a:r>
            <a:r>
              <a:rPr sz="1250" spc="10" dirty="0">
                <a:latin typeface="Arial"/>
                <a:cs typeface="Arial"/>
              </a:rPr>
              <a:t>RST</a:t>
            </a:r>
            <a:r>
              <a:rPr sz="1250" spc="20" dirty="0">
                <a:latin typeface="Arial"/>
                <a:cs typeface="Arial"/>
              </a:rPr>
              <a:t>U</a:t>
            </a:r>
            <a:r>
              <a:rPr sz="1250" spc="10" dirty="0">
                <a:latin typeface="Arial"/>
                <a:cs typeface="Arial"/>
              </a:rPr>
              <a:t>V</a:t>
            </a:r>
            <a:r>
              <a:rPr sz="1250" spc="15" dirty="0">
                <a:latin typeface="Arial"/>
                <a:cs typeface="Arial"/>
              </a:rPr>
              <a:t>W</a:t>
            </a:r>
            <a:r>
              <a:rPr sz="1250" spc="10" dirty="0">
                <a:latin typeface="Arial"/>
                <a:cs typeface="Arial"/>
              </a:rPr>
              <a:t>XYZ</a:t>
            </a:r>
            <a:r>
              <a:rPr sz="1250" spc="20" dirty="0">
                <a:latin typeface="Arial"/>
                <a:cs typeface="Arial"/>
              </a:rPr>
              <a:t>A</a:t>
            </a:r>
            <a:r>
              <a:rPr sz="1250" spc="10" dirty="0">
                <a:latin typeface="Arial"/>
                <a:cs typeface="Arial"/>
              </a:rPr>
              <a:t>BC</a:t>
            </a:r>
            <a:endParaRPr sz="12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9550" y="3129920"/>
            <a:ext cx="83185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20" dirty="0">
                <a:latin typeface="Arial"/>
                <a:cs typeface="Arial"/>
              </a:rPr>
              <a:t>●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1080" y="3393661"/>
            <a:ext cx="9271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–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2219" y="3270624"/>
            <a:ext cx="33521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8700"/>
              </a:lnSpc>
              <a:tabLst>
                <a:tab pos="1713864" algn="l"/>
              </a:tabLst>
            </a:pPr>
            <a:r>
              <a:rPr sz="1250" spc="10" dirty="0">
                <a:latin typeface="Arial"/>
                <a:cs typeface="Arial"/>
              </a:rPr>
              <a:t>P</a:t>
            </a:r>
            <a:r>
              <a:rPr sz="1250" spc="5" dirty="0">
                <a:latin typeface="Arial"/>
                <a:cs typeface="Arial"/>
              </a:rPr>
              <a:t>l</a:t>
            </a:r>
            <a:r>
              <a:rPr sz="1250" dirty="0">
                <a:latin typeface="Arial"/>
                <a:cs typeface="Arial"/>
              </a:rPr>
              <a:t>a</a:t>
            </a:r>
            <a:r>
              <a:rPr sz="1250" spc="5" dirty="0">
                <a:latin typeface="Arial"/>
                <a:cs typeface="Arial"/>
              </a:rPr>
              <a:t>i</a:t>
            </a:r>
            <a:r>
              <a:rPr sz="1250" spc="10" dirty="0">
                <a:latin typeface="Arial"/>
                <a:cs typeface="Arial"/>
              </a:rPr>
              <a:t>n</a:t>
            </a:r>
            <a:r>
              <a:rPr sz="1250" dirty="0">
                <a:latin typeface="Arial"/>
                <a:cs typeface="Arial"/>
              </a:rPr>
              <a:t>t</a:t>
            </a:r>
            <a:r>
              <a:rPr sz="1250" spc="10" dirty="0">
                <a:latin typeface="Arial"/>
                <a:cs typeface="Arial"/>
              </a:rPr>
              <a:t>e</a:t>
            </a:r>
            <a:r>
              <a:rPr sz="1250" spc="5" dirty="0">
                <a:latin typeface="Arial"/>
                <a:cs typeface="Arial"/>
              </a:rPr>
              <a:t>xt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–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20" dirty="0">
                <a:latin typeface="Arial"/>
                <a:cs typeface="Arial"/>
              </a:rPr>
              <a:t>S</a:t>
            </a:r>
            <a:r>
              <a:rPr sz="1250" spc="10" dirty="0">
                <a:latin typeface="Arial"/>
                <a:cs typeface="Arial"/>
              </a:rPr>
              <a:t>ECR</a:t>
            </a:r>
            <a:r>
              <a:rPr sz="1250" spc="20" dirty="0">
                <a:latin typeface="Arial"/>
                <a:cs typeface="Arial"/>
              </a:rPr>
              <a:t>E</a:t>
            </a:r>
            <a:r>
              <a:rPr sz="1250" spc="-140" dirty="0">
                <a:latin typeface="Arial"/>
                <a:cs typeface="Arial"/>
              </a:rPr>
              <a:t>T</a:t>
            </a:r>
            <a:r>
              <a:rPr sz="1250" spc="5" dirty="0">
                <a:latin typeface="Arial"/>
                <a:cs typeface="Arial"/>
              </a:rPr>
              <a:t>.</a:t>
            </a:r>
            <a:r>
              <a:rPr sz="1250" dirty="0">
                <a:latin typeface="Arial"/>
                <a:cs typeface="Arial"/>
              </a:rPr>
              <a:t>	</a:t>
            </a:r>
            <a:r>
              <a:rPr sz="1250" spc="20" dirty="0">
                <a:latin typeface="Arial"/>
                <a:cs typeface="Arial"/>
              </a:rPr>
              <a:t>C</a:t>
            </a:r>
            <a:r>
              <a:rPr sz="1250" spc="-5" dirty="0">
                <a:latin typeface="Arial"/>
                <a:cs typeface="Arial"/>
              </a:rPr>
              <a:t>i</a:t>
            </a:r>
            <a:r>
              <a:rPr sz="1250" spc="10" dirty="0">
                <a:latin typeface="Arial"/>
                <a:cs typeface="Arial"/>
              </a:rPr>
              <a:t>phe</a:t>
            </a:r>
            <a:r>
              <a:rPr sz="1250" dirty="0">
                <a:latin typeface="Arial"/>
                <a:cs typeface="Arial"/>
              </a:rPr>
              <a:t>rte</a:t>
            </a:r>
            <a:r>
              <a:rPr sz="1250" spc="10" dirty="0">
                <a:latin typeface="Arial"/>
                <a:cs typeface="Arial"/>
              </a:rPr>
              <a:t>x</a:t>
            </a:r>
            <a:r>
              <a:rPr sz="1250" spc="5" dirty="0">
                <a:latin typeface="Arial"/>
                <a:cs typeface="Arial"/>
              </a:rPr>
              <a:t>t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–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V</a:t>
            </a:r>
            <a:r>
              <a:rPr sz="1250" spc="20" dirty="0">
                <a:latin typeface="Arial"/>
                <a:cs typeface="Arial"/>
              </a:rPr>
              <a:t>H</a:t>
            </a:r>
            <a:r>
              <a:rPr sz="1250" spc="10" dirty="0">
                <a:latin typeface="Arial"/>
                <a:cs typeface="Arial"/>
              </a:rPr>
              <a:t>FU</a:t>
            </a:r>
            <a:r>
              <a:rPr sz="1250" spc="20" dirty="0">
                <a:latin typeface="Arial"/>
                <a:cs typeface="Arial"/>
              </a:rPr>
              <a:t>H</a:t>
            </a:r>
            <a:r>
              <a:rPr sz="1250" spc="15" dirty="0">
                <a:latin typeface="Arial"/>
                <a:cs typeface="Arial"/>
              </a:rPr>
              <a:t>W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K</a:t>
            </a:r>
            <a:r>
              <a:rPr sz="1250" dirty="0">
                <a:latin typeface="Arial"/>
                <a:cs typeface="Arial"/>
              </a:rPr>
              <a:t>e</a:t>
            </a:r>
            <a:r>
              <a:rPr sz="1250" spc="10" dirty="0">
                <a:latin typeface="Arial"/>
                <a:cs typeface="Arial"/>
              </a:rPr>
              <a:t>y</a:t>
            </a:r>
            <a:r>
              <a:rPr sz="1250" spc="5" dirty="0">
                <a:latin typeface="Arial"/>
                <a:cs typeface="Arial"/>
              </a:rPr>
              <a:t> i</a:t>
            </a:r>
            <a:r>
              <a:rPr sz="1250" spc="10" dirty="0">
                <a:latin typeface="Arial"/>
                <a:cs typeface="Arial"/>
              </a:rPr>
              <a:t>s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3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(</a:t>
            </a:r>
            <a:r>
              <a:rPr sz="1250" spc="10" dirty="0">
                <a:latin typeface="Arial"/>
                <a:cs typeface="Arial"/>
              </a:rPr>
              <a:t>n</a:t>
            </a:r>
            <a:r>
              <a:rPr sz="1250" dirty="0">
                <a:latin typeface="Arial"/>
                <a:cs typeface="Arial"/>
              </a:rPr>
              <a:t>u</a:t>
            </a:r>
            <a:r>
              <a:rPr sz="1250" spc="15" dirty="0">
                <a:latin typeface="Arial"/>
                <a:cs typeface="Arial"/>
              </a:rPr>
              <a:t>m</a:t>
            </a:r>
            <a:r>
              <a:rPr sz="1250" spc="10" dirty="0">
                <a:latin typeface="Arial"/>
                <a:cs typeface="Arial"/>
              </a:rPr>
              <a:t>be</a:t>
            </a:r>
            <a:r>
              <a:rPr sz="1250" spc="5" dirty="0">
                <a:latin typeface="Arial"/>
                <a:cs typeface="Arial"/>
              </a:rPr>
              <a:t>r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o</a:t>
            </a:r>
            <a:r>
              <a:rPr sz="1250" spc="5" dirty="0">
                <a:latin typeface="Arial"/>
                <a:cs typeface="Arial"/>
              </a:rPr>
              <a:t>f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s</a:t>
            </a:r>
            <a:r>
              <a:rPr sz="1250" spc="10" dirty="0">
                <a:latin typeface="Arial"/>
                <a:cs typeface="Arial"/>
              </a:rPr>
              <a:t>h</a:t>
            </a:r>
            <a:r>
              <a:rPr sz="1250" spc="5" dirty="0">
                <a:latin typeface="Arial"/>
                <a:cs typeface="Arial"/>
              </a:rPr>
              <a:t>i</a:t>
            </a:r>
            <a:r>
              <a:rPr sz="1250" dirty="0">
                <a:latin typeface="Arial"/>
                <a:cs typeface="Arial"/>
              </a:rPr>
              <a:t>ft</a:t>
            </a:r>
            <a:r>
              <a:rPr sz="1250" spc="10" dirty="0">
                <a:latin typeface="Arial"/>
                <a:cs typeface="Arial"/>
              </a:rPr>
              <a:t>s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o</a:t>
            </a:r>
            <a:r>
              <a:rPr sz="1250" spc="5" dirty="0">
                <a:latin typeface="Arial"/>
                <a:cs typeface="Arial"/>
              </a:rPr>
              <a:t>f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</a:t>
            </a:r>
            <a:r>
              <a:rPr sz="1250" spc="10" dirty="0">
                <a:latin typeface="Arial"/>
                <a:cs typeface="Arial"/>
              </a:rPr>
              <a:t>he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a</a:t>
            </a:r>
            <a:r>
              <a:rPr sz="1250" spc="5" dirty="0">
                <a:latin typeface="Arial"/>
                <a:cs typeface="Arial"/>
              </a:rPr>
              <a:t>l</a:t>
            </a:r>
            <a:r>
              <a:rPr sz="1250" spc="10" dirty="0">
                <a:latin typeface="Arial"/>
                <a:cs typeface="Arial"/>
              </a:rPr>
              <a:t>pha</a:t>
            </a:r>
            <a:r>
              <a:rPr sz="1250" dirty="0">
                <a:latin typeface="Arial"/>
                <a:cs typeface="Arial"/>
              </a:rPr>
              <a:t>b</a:t>
            </a:r>
            <a:r>
              <a:rPr sz="1250" spc="10" dirty="0">
                <a:latin typeface="Arial"/>
                <a:cs typeface="Arial"/>
              </a:rPr>
              <a:t>e</a:t>
            </a:r>
            <a:r>
              <a:rPr sz="1250" dirty="0">
                <a:latin typeface="Arial"/>
                <a:cs typeface="Arial"/>
              </a:rPr>
              <a:t>t</a:t>
            </a:r>
            <a:r>
              <a:rPr sz="1250" spc="5" dirty="0">
                <a:latin typeface="Arial"/>
                <a:cs typeface="Arial"/>
              </a:rPr>
              <a:t>)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1080" y="3714971"/>
            <a:ext cx="9271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–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00" y="4058290"/>
            <a:ext cx="83185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20" dirty="0">
                <a:latin typeface="Arial"/>
                <a:cs typeface="Arial"/>
              </a:rPr>
              <a:t>●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4015854"/>
            <a:ext cx="217741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20" dirty="0">
                <a:latin typeface="Arial"/>
                <a:cs typeface="Arial"/>
              </a:rPr>
              <a:t>K</a:t>
            </a:r>
            <a:r>
              <a:rPr sz="1250" b="1" dirty="0">
                <a:latin typeface="Arial"/>
                <a:cs typeface="Arial"/>
              </a:rPr>
              <a:t>e</a:t>
            </a:r>
            <a:r>
              <a:rPr sz="1250" b="1" spc="10" dirty="0">
                <a:latin typeface="Arial"/>
                <a:cs typeface="Arial"/>
              </a:rPr>
              <a:t>y</a:t>
            </a:r>
            <a:r>
              <a:rPr sz="1250" b="1" spc="5" dirty="0">
                <a:latin typeface="Arial"/>
                <a:cs typeface="Arial"/>
              </a:rPr>
              <a:t> </a:t>
            </a:r>
            <a:r>
              <a:rPr sz="1250" b="1" spc="10" dirty="0">
                <a:latin typeface="Arial"/>
                <a:cs typeface="Arial"/>
              </a:rPr>
              <a:t>d</a:t>
            </a:r>
            <a:r>
              <a:rPr sz="1250" b="1" dirty="0">
                <a:latin typeface="Arial"/>
                <a:cs typeface="Arial"/>
              </a:rPr>
              <a:t>i</a:t>
            </a:r>
            <a:r>
              <a:rPr sz="1250" b="1" spc="10" dirty="0">
                <a:latin typeface="Arial"/>
                <a:cs typeface="Arial"/>
              </a:rPr>
              <a:t>s</a:t>
            </a:r>
            <a:r>
              <a:rPr sz="1250" b="1" dirty="0">
                <a:latin typeface="Arial"/>
                <a:cs typeface="Arial"/>
              </a:rPr>
              <a:t>tr</a:t>
            </a:r>
            <a:r>
              <a:rPr sz="1250" b="1" spc="-10" dirty="0">
                <a:latin typeface="Arial"/>
                <a:cs typeface="Arial"/>
              </a:rPr>
              <a:t>i</a:t>
            </a:r>
            <a:r>
              <a:rPr sz="1250" b="1" spc="20" dirty="0">
                <a:latin typeface="Arial"/>
                <a:cs typeface="Arial"/>
              </a:rPr>
              <a:t>b</a:t>
            </a:r>
            <a:r>
              <a:rPr sz="1250" b="1" spc="10" dirty="0">
                <a:latin typeface="Arial"/>
                <a:cs typeface="Arial"/>
              </a:rPr>
              <a:t>u</a:t>
            </a:r>
            <a:r>
              <a:rPr sz="1250" b="1" dirty="0">
                <a:latin typeface="Arial"/>
                <a:cs typeface="Arial"/>
              </a:rPr>
              <a:t>t</a:t>
            </a:r>
            <a:r>
              <a:rPr sz="1250" b="1" spc="-10" dirty="0">
                <a:latin typeface="Arial"/>
                <a:cs typeface="Arial"/>
              </a:rPr>
              <a:t>i</a:t>
            </a:r>
            <a:r>
              <a:rPr sz="1250" b="1" spc="10" dirty="0">
                <a:latin typeface="Arial"/>
                <a:cs typeface="Arial"/>
              </a:rPr>
              <a:t>on </a:t>
            </a:r>
            <a:r>
              <a:rPr sz="1250" spc="5" dirty="0">
                <a:latin typeface="Arial"/>
                <a:cs typeface="Arial"/>
              </a:rPr>
              <a:t>i</a:t>
            </a:r>
            <a:r>
              <a:rPr sz="1250" spc="10" dirty="0">
                <a:latin typeface="Arial"/>
                <a:cs typeface="Arial"/>
              </a:rPr>
              <a:t>s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a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p</a:t>
            </a:r>
            <a:r>
              <a:rPr sz="1250" dirty="0">
                <a:latin typeface="Arial"/>
                <a:cs typeface="Arial"/>
              </a:rPr>
              <a:t>r</a:t>
            </a:r>
            <a:r>
              <a:rPr sz="1250" spc="10" dirty="0">
                <a:latin typeface="Arial"/>
                <a:cs typeface="Arial"/>
              </a:rPr>
              <a:t>ob</a:t>
            </a:r>
            <a:r>
              <a:rPr sz="1250" spc="-5" dirty="0">
                <a:latin typeface="Arial"/>
                <a:cs typeface="Arial"/>
              </a:rPr>
              <a:t>l</a:t>
            </a:r>
            <a:r>
              <a:rPr sz="1250" spc="10" dirty="0">
                <a:latin typeface="Arial"/>
                <a:cs typeface="Arial"/>
              </a:rPr>
              <a:t>e</a:t>
            </a:r>
            <a:r>
              <a:rPr sz="1250" spc="15" dirty="0">
                <a:latin typeface="Arial"/>
                <a:cs typeface="Arial"/>
              </a:rPr>
              <a:t>m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1080" y="4393151"/>
            <a:ext cx="9271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–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8415" y="4331340"/>
            <a:ext cx="457390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8700"/>
              </a:lnSpc>
            </a:pPr>
            <a:r>
              <a:rPr sz="1250" spc="10" dirty="0">
                <a:latin typeface="Arial"/>
                <a:cs typeface="Arial"/>
              </a:rPr>
              <a:t>T</a:t>
            </a:r>
            <a:r>
              <a:rPr sz="1250" dirty="0">
                <a:latin typeface="Arial"/>
                <a:cs typeface="Arial"/>
              </a:rPr>
              <a:t>h</a:t>
            </a:r>
            <a:r>
              <a:rPr sz="1250" spc="10" dirty="0">
                <a:latin typeface="Arial"/>
                <a:cs typeface="Arial"/>
              </a:rPr>
              <a:t>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s</a:t>
            </a:r>
            <a:r>
              <a:rPr sz="1250" dirty="0">
                <a:latin typeface="Arial"/>
                <a:cs typeface="Arial"/>
              </a:rPr>
              <a:t>e</a:t>
            </a:r>
            <a:r>
              <a:rPr sz="1250" spc="10" dirty="0">
                <a:latin typeface="Arial"/>
                <a:cs typeface="Arial"/>
              </a:rPr>
              <a:t>c</a:t>
            </a:r>
            <a:r>
              <a:rPr sz="1250" dirty="0">
                <a:latin typeface="Arial"/>
                <a:cs typeface="Arial"/>
              </a:rPr>
              <a:t>r</a:t>
            </a:r>
            <a:r>
              <a:rPr sz="1250" spc="10" dirty="0">
                <a:latin typeface="Arial"/>
                <a:cs typeface="Arial"/>
              </a:rPr>
              <a:t>e</a:t>
            </a:r>
            <a:r>
              <a:rPr sz="1250" spc="5" dirty="0">
                <a:latin typeface="Arial"/>
                <a:cs typeface="Arial"/>
              </a:rPr>
              <a:t>t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key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has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</a:t>
            </a:r>
            <a:r>
              <a:rPr sz="1250" spc="10" dirty="0">
                <a:latin typeface="Arial"/>
                <a:cs typeface="Arial"/>
              </a:rPr>
              <a:t>o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b</a:t>
            </a:r>
            <a:r>
              <a:rPr sz="1250" spc="10" dirty="0">
                <a:latin typeface="Arial"/>
                <a:cs typeface="Arial"/>
              </a:rPr>
              <a:t>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de</a:t>
            </a:r>
            <a:r>
              <a:rPr sz="1250" spc="-5" dirty="0">
                <a:latin typeface="Arial"/>
                <a:cs typeface="Arial"/>
              </a:rPr>
              <a:t>l</a:t>
            </a:r>
            <a:r>
              <a:rPr sz="1250" spc="5" dirty="0">
                <a:latin typeface="Arial"/>
                <a:cs typeface="Arial"/>
              </a:rPr>
              <a:t>i</a:t>
            </a:r>
            <a:r>
              <a:rPr sz="1250" spc="10" dirty="0">
                <a:latin typeface="Arial"/>
                <a:cs typeface="Arial"/>
              </a:rPr>
              <a:t>ve</a:t>
            </a:r>
            <a:r>
              <a:rPr sz="1250" dirty="0">
                <a:latin typeface="Arial"/>
                <a:cs typeface="Arial"/>
              </a:rPr>
              <a:t>re</a:t>
            </a:r>
            <a:r>
              <a:rPr sz="1250" spc="10" dirty="0">
                <a:latin typeface="Arial"/>
                <a:cs typeface="Arial"/>
              </a:rPr>
              <a:t>d</a:t>
            </a:r>
            <a:r>
              <a:rPr sz="1250" spc="5" dirty="0">
                <a:latin typeface="Arial"/>
                <a:cs typeface="Arial"/>
              </a:rPr>
              <a:t> i</a:t>
            </a:r>
            <a:r>
              <a:rPr sz="1250" spc="10" dirty="0">
                <a:latin typeface="Arial"/>
                <a:cs typeface="Arial"/>
              </a:rPr>
              <a:t>n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a</a:t>
            </a:r>
            <a:r>
              <a:rPr sz="1250" spc="5" dirty="0">
                <a:latin typeface="Arial"/>
                <a:cs typeface="Arial"/>
              </a:rPr>
              <a:t> s</a:t>
            </a:r>
            <a:r>
              <a:rPr sz="1250" spc="10" dirty="0">
                <a:latin typeface="Arial"/>
                <a:cs typeface="Arial"/>
              </a:rPr>
              <a:t>a</a:t>
            </a:r>
            <a:r>
              <a:rPr sz="1250" dirty="0">
                <a:latin typeface="Arial"/>
                <a:cs typeface="Arial"/>
              </a:rPr>
              <a:t>f</a:t>
            </a:r>
            <a:r>
              <a:rPr sz="1250" spc="10" dirty="0">
                <a:latin typeface="Arial"/>
                <a:cs typeface="Arial"/>
              </a:rPr>
              <a:t>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way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</a:t>
            </a:r>
            <a:r>
              <a:rPr sz="1250" spc="10" dirty="0">
                <a:latin typeface="Arial"/>
                <a:cs typeface="Arial"/>
              </a:rPr>
              <a:t>o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t</a:t>
            </a:r>
            <a:r>
              <a:rPr sz="1250" spc="10" dirty="0">
                <a:latin typeface="Arial"/>
                <a:cs typeface="Arial"/>
              </a:rPr>
              <a:t>he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r</a:t>
            </a:r>
            <a:r>
              <a:rPr sz="1250" spc="10" dirty="0">
                <a:latin typeface="Arial"/>
                <a:cs typeface="Arial"/>
              </a:rPr>
              <a:t>e</a:t>
            </a:r>
            <a:r>
              <a:rPr sz="1250" spc="5" dirty="0">
                <a:latin typeface="Arial"/>
                <a:cs typeface="Arial"/>
              </a:rPr>
              <a:t>ci</a:t>
            </a:r>
            <a:r>
              <a:rPr sz="1250" spc="10" dirty="0">
                <a:latin typeface="Arial"/>
                <a:cs typeface="Arial"/>
              </a:rPr>
              <a:t>p</a:t>
            </a:r>
            <a:r>
              <a:rPr sz="1250" spc="5" dirty="0">
                <a:latin typeface="Arial"/>
                <a:cs typeface="Arial"/>
              </a:rPr>
              <a:t>i</a:t>
            </a:r>
            <a:r>
              <a:rPr sz="1250" spc="10" dirty="0">
                <a:latin typeface="Arial"/>
                <a:cs typeface="Arial"/>
              </a:rPr>
              <a:t>e</a:t>
            </a:r>
            <a:r>
              <a:rPr sz="1250" dirty="0">
                <a:latin typeface="Arial"/>
                <a:cs typeface="Arial"/>
              </a:rPr>
              <a:t>n</a:t>
            </a:r>
            <a:r>
              <a:rPr sz="1250" spc="5" dirty="0">
                <a:latin typeface="Arial"/>
                <a:cs typeface="Arial"/>
              </a:rPr>
              <a:t>t </a:t>
            </a:r>
            <a:r>
              <a:rPr sz="1250" spc="10" dirty="0">
                <a:latin typeface="Arial"/>
                <a:cs typeface="Arial"/>
              </a:rPr>
              <a:t>Cha</a:t>
            </a:r>
            <a:r>
              <a:rPr sz="1250" dirty="0">
                <a:latin typeface="Arial"/>
                <a:cs typeface="Arial"/>
              </a:rPr>
              <a:t>n</a:t>
            </a:r>
            <a:r>
              <a:rPr sz="1250" spc="10" dirty="0">
                <a:latin typeface="Arial"/>
                <a:cs typeface="Arial"/>
              </a:rPr>
              <a:t>ce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</a:t>
            </a:r>
            <a:r>
              <a:rPr sz="1250" spc="5" dirty="0">
                <a:latin typeface="Arial"/>
                <a:cs typeface="Arial"/>
              </a:rPr>
              <a:t>f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k</a:t>
            </a:r>
            <a:r>
              <a:rPr sz="1250" dirty="0">
                <a:latin typeface="Arial"/>
                <a:cs typeface="Arial"/>
              </a:rPr>
              <a:t>e</a:t>
            </a:r>
            <a:r>
              <a:rPr sz="1250" spc="10" dirty="0">
                <a:latin typeface="Arial"/>
                <a:cs typeface="Arial"/>
              </a:rPr>
              <a:t>y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b</a:t>
            </a:r>
            <a:r>
              <a:rPr sz="1250" dirty="0">
                <a:latin typeface="Arial"/>
                <a:cs typeface="Arial"/>
              </a:rPr>
              <a:t>e</a:t>
            </a:r>
            <a:r>
              <a:rPr sz="1250" spc="5" dirty="0">
                <a:latin typeface="Arial"/>
                <a:cs typeface="Arial"/>
              </a:rPr>
              <a:t>i</a:t>
            </a:r>
            <a:r>
              <a:rPr sz="1250" spc="10" dirty="0">
                <a:latin typeface="Arial"/>
                <a:cs typeface="Arial"/>
              </a:rPr>
              <a:t>ng</a:t>
            </a:r>
            <a:r>
              <a:rPr sz="1250" spc="5" dirty="0">
                <a:latin typeface="Arial"/>
                <a:cs typeface="Arial"/>
              </a:rPr>
              <a:t> c</a:t>
            </a:r>
            <a:r>
              <a:rPr sz="1250" spc="10" dirty="0">
                <a:latin typeface="Arial"/>
                <a:cs typeface="Arial"/>
              </a:rPr>
              <a:t>o</a:t>
            </a:r>
            <a:r>
              <a:rPr sz="1250" spc="15" dirty="0">
                <a:latin typeface="Arial"/>
                <a:cs typeface="Arial"/>
              </a:rPr>
              <a:t>m</a:t>
            </a:r>
            <a:r>
              <a:rPr sz="1250" dirty="0">
                <a:latin typeface="Arial"/>
                <a:cs typeface="Arial"/>
              </a:rPr>
              <a:t>pr</a:t>
            </a:r>
            <a:r>
              <a:rPr sz="1250" spc="10" dirty="0">
                <a:latin typeface="Arial"/>
                <a:cs typeface="Arial"/>
              </a:rPr>
              <a:t>o</a:t>
            </a:r>
            <a:r>
              <a:rPr sz="1250" spc="15" dirty="0">
                <a:latin typeface="Arial"/>
                <a:cs typeface="Arial"/>
              </a:rPr>
              <a:t>m</a:t>
            </a:r>
            <a:r>
              <a:rPr sz="1250" spc="5" dirty="0">
                <a:latin typeface="Arial"/>
                <a:cs typeface="Arial"/>
              </a:rPr>
              <a:t>is</a:t>
            </a:r>
            <a:r>
              <a:rPr sz="1250" spc="10" dirty="0">
                <a:latin typeface="Arial"/>
                <a:cs typeface="Arial"/>
              </a:rPr>
              <a:t>ed</a:t>
            </a:r>
            <a:endParaRPr sz="12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1080" y="4713191"/>
            <a:ext cx="9271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–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60320" y="5015229"/>
            <a:ext cx="4937759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50690" y="6984959"/>
            <a:ext cx="15760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ge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-10" dirty="0">
                <a:latin typeface="Arial"/>
                <a:cs typeface="Arial"/>
              </a:rPr>
              <a:t> g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spc="-1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g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14770" y="2372360"/>
            <a:ext cx="3048000" cy="1285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131050" y="3925530"/>
            <a:ext cx="14001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ag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 Sou</a:t>
            </a:r>
            <a:r>
              <a:rPr sz="1000" spc="5" dirty="0">
                <a:latin typeface="Arial"/>
                <a:cs typeface="Arial"/>
              </a:rPr>
              <a:t>rc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k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ed</a:t>
            </a:r>
            <a:r>
              <a:rPr sz="1000" spc="-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050" y="503808"/>
            <a:ext cx="3938270" cy="886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0" marR="5080" indent="-762000">
              <a:lnSpc>
                <a:spcPts val="3579"/>
              </a:lnSpc>
            </a:pPr>
            <a:r>
              <a:rPr sz="3200" dirty="0"/>
              <a:t>P</a:t>
            </a:r>
            <a:r>
              <a:rPr sz="3200" spc="5" dirty="0"/>
              <a:t>ub</a:t>
            </a:r>
            <a:r>
              <a:rPr sz="3200" spc="-15" dirty="0"/>
              <a:t>l</a:t>
            </a:r>
            <a:r>
              <a:rPr sz="3200" spc="-5" dirty="0"/>
              <a:t>i</a:t>
            </a:r>
            <a:r>
              <a:rPr sz="3200" spc="5" dirty="0"/>
              <a:t>c</a:t>
            </a:r>
            <a:r>
              <a:rPr sz="3200" dirty="0"/>
              <a:t>-</a:t>
            </a:r>
            <a:r>
              <a:rPr sz="3200" spc="5" dirty="0"/>
              <a:t>k</a:t>
            </a:r>
            <a:r>
              <a:rPr sz="3200" spc="-5" dirty="0"/>
              <a:t>e</a:t>
            </a:r>
            <a:r>
              <a:rPr sz="3200" dirty="0"/>
              <a:t>y E</a:t>
            </a:r>
            <a:r>
              <a:rPr sz="3200" spc="-5" dirty="0"/>
              <a:t>n</a:t>
            </a:r>
            <a:r>
              <a:rPr sz="3200" spc="5" dirty="0"/>
              <a:t>c</a:t>
            </a:r>
            <a:r>
              <a:rPr sz="3200" dirty="0"/>
              <a:t>r</a:t>
            </a:r>
            <a:r>
              <a:rPr sz="3200" spc="5" dirty="0"/>
              <a:t>yp</a:t>
            </a:r>
            <a:r>
              <a:rPr sz="3200" spc="-15" dirty="0"/>
              <a:t>t</a:t>
            </a:r>
            <a:r>
              <a:rPr sz="3200" spc="-5" dirty="0"/>
              <a:t>i</a:t>
            </a:r>
            <a:r>
              <a:rPr sz="3200" spc="5" dirty="0"/>
              <a:t>o</a:t>
            </a:r>
            <a:r>
              <a:rPr sz="3200" dirty="0"/>
              <a:t>n </a:t>
            </a:r>
            <a:r>
              <a:rPr sz="3200" spc="-10" dirty="0"/>
              <a:t>(</a:t>
            </a:r>
            <a:r>
              <a:rPr sz="3200" dirty="0"/>
              <a:t>A</a:t>
            </a:r>
            <a:r>
              <a:rPr sz="3200" spc="5" dirty="0"/>
              <a:t>sy</a:t>
            </a:r>
            <a:r>
              <a:rPr sz="3200" spc="-10" dirty="0"/>
              <a:t>mm</a:t>
            </a:r>
            <a:r>
              <a:rPr sz="3200" spc="5" dirty="0"/>
              <a:t>e</a:t>
            </a:r>
            <a:r>
              <a:rPr sz="3200" spc="-5" dirty="0"/>
              <a:t>tric)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9440" y="1819949"/>
            <a:ext cx="89535" cy="105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35" dirty="0">
                <a:latin typeface="Arial"/>
                <a:cs typeface="Arial"/>
              </a:rPr>
              <a:t>●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3626"/>
            <a:ext cx="267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Us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pai</a:t>
            </a:r>
            <a:r>
              <a:rPr sz="1400" dirty="0">
                <a:latin typeface="Arial"/>
                <a:cs typeface="Arial"/>
              </a:rPr>
              <a:t>r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enc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171620"/>
            <a:ext cx="9461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–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152217"/>
            <a:ext cx="3674110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P</a:t>
            </a:r>
            <a:r>
              <a:rPr sz="1300" b="1" spc="-10" dirty="0">
                <a:latin typeface="Arial"/>
                <a:cs typeface="Arial"/>
              </a:rPr>
              <a:t>ubli</a:t>
            </a:r>
            <a:r>
              <a:rPr sz="1300" b="1" spc="-5" dirty="0">
                <a:latin typeface="Arial"/>
                <a:cs typeface="Arial"/>
              </a:rPr>
              <a:t>c ke</a:t>
            </a:r>
            <a:r>
              <a:rPr sz="1300" b="1" dirty="0">
                <a:latin typeface="Arial"/>
                <a:cs typeface="Arial"/>
              </a:rPr>
              <a:t>y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–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ub</a:t>
            </a:r>
            <a:r>
              <a:rPr sz="1300" spc="-10" dirty="0">
                <a:latin typeface="Arial"/>
                <a:cs typeface="Arial"/>
              </a:rPr>
              <a:t>l</a:t>
            </a:r>
            <a:r>
              <a:rPr sz="1300" spc="-5" dirty="0">
                <a:latin typeface="Arial"/>
                <a:cs typeface="Arial"/>
              </a:rPr>
              <a:t>ishe</a:t>
            </a:r>
            <a:r>
              <a:rPr sz="1300" dirty="0">
                <a:latin typeface="Arial"/>
                <a:cs typeface="Arial"/>
              </a:rPr>
              <a:t>d</a:t>
            </a:r>
            <a:r>
              <a:rPr sz="1300" spc="-5" dirty="0">
                <a:latin typeface="Arial"/>
                <a:cs typeface="Arial"/>
              </a:rPr>
              <a:t> an</a:t>
            </a:r>
            <a:r>
              <a:rPr sz="1300" dirty="0">
                <a:latin typeface="Arial"/>
                <a:cs typeface="Arial"/>
              </a:rPr>
              <a:t>d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k</a:t>
            </a:r>
            <a:r>
              <a:rPr sz="1300" spc="-5" dirty="0">
                <a:latin typeface="Arial"/>
                <a:cs typeface="Arial"/>
              </a:rPr>
              <a:t>no</a:t>
            </a:r>
            <a:r>
              <a:rPr sz="1300" spc="-10" dirty="0">
                <a:latin typeface="Arial"/>
                <a:cs typeface="Arial"/>
              </a:rPr>
              <a:t>w</a:t>
            </a:r>
            <a:r>
              <a:rPr sz="1300" dirty="0">
                <a:latin typeface="Arial"/>
                <a:cs typeface="Arial"/>
              </a:rPr>
              <a:t>n</a:t>
            </a:r>
            <a:r>
              <a:rPr sz="1300" spc="-5" dirty="0">
                <a:latin typeface="Arial"/>
                <a:cs typeface="Arial"/>
              </a:rPr>
              <a:t> t</a:t>
            </a:r>
            <a:r>
              <a:rPr sz="1300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 e</a:t>
            </a:r>
            <a:r>
              <a:rPr sz="1300" dirty="0">
                <a:latin typeface="Arial"/>
                <a:cs typeface="Arial"/>
              </a:rPr>
              <a:t>v</a:t>
            </a:r>
            <a:r>
              <a:rPr sz="1300" spc="-5" dirty="0">
                <a:latin typeface="Arial"/>
                <a:cs typeface="Arial"/>
              </a:rPr>
              <a:t>er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5" dirty="0">
                <a:latin typeface="Arial"/>
                <a:cs typeface="Arial"/>
              </a:rPr>
              <a:t>on</a:t>
            </a:r>
            <a:r>
              <a:rPr sz="130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300" b="1" dirty="0">
                <a:latin typeface="Arial"/>
                <a:cs typeface="Arial"/>
              </a:rPr>
              <a:t>P</a:t>
            </a:r>
            <a:r>
              <a:rPr sz="1300" b="1" spc="-10" dirty="0">
                <a:latin typeface="Arial"/>
                <a:cs typeface="Arial"/>
              </a:rPr>
              <a:t>r</a:t>
            </a:r>
            <a:r>
              <a:rPr sz="1300" b="1" spc="-5" dirty="0">
                <a:latin typeface="Arial"/>
                <a:cs typeface="Arial"/>
              </a:rPr>
              <a:t>ivat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5" dirty="0">
                <a:latin typeface="Arial"/>
                <a:cs typeface="Arial"/>
              </a:rPr>
              <a:t> ke</a:t>
            </a:r>
            <a:r>
              <a:rPr sz="1300" b="1" dirty="0">
                <a:latin typeface="Arial"/>
                <a:cs typeface="Arial"/>
              </a:rPr>
              <a:t>y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–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5" dirty="0">
                <a:latin typeface="Arial"/>
                <a:cs typeface="Arial"/>
              </a:rPr>
              <a:t>e</a:t>
            </a:r>
            <a:r>
              <a:rPr sz="1300" spc="-15" dirty="0">
                <a:latin typeface="Arial"/>
                <a:cs typeface="Arial"/>
              </a:rPr>
              <a:t>c</a:t>
            </a:r>
            <a:r>
              <a:rPr sz="1300" spc="5" dirty="0">
                <a:latin typeface="Arial"/>
                <a:cs typeface="Arial"/>
              </a:rPr>
              <a:t>r</a:t>
            </a:r>
            <a:r>
              <a:rPr sz="1300" spc="-5" dirty="0">
                <a:latin typeface="Arial"/>
                <a:cs typeface="Arial"/>
              </a:rPr>
              <a:t>et </a:t>
            </a:r>
            <a:r>
              <a:rPr sz="1300" spc="-15" dirty="0">
                <a:latin typeface="Arial"/>
                <a:cs typeface="Arial"/>
              </a:rPr>
              <a:t>k</a:t>
            </a:r>
            <a:r>
              <a:rPr sz="1300" spc="-5" dirty="0">
                <a:latin typeface="Arial"/>
                <a:cs typeface="Arial"/>
              </a:rPr>
              <a:t>e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k</a:t>
            </a:r>
            <a:r>
              <a:rPr sz="1300" spc="-5" dirty="0">
                <a:latin typeface="Arial"/>
                <a:cs typeface="Arial"/>
              </a:rPr>
              <a:t>now</a:t>
            </a:r>
            <a:r>
              <a:rPr sz="1300" dirty="0">
                <a:latin typeface="Arial"/>
                <a:cs typeface="Arial"/>
              </a:rPr>
              <a:t>n</a:t>
            </a:r>
            <a:r>
              <a:rPr sz="1300" spc="-5" dirty="0">
                <a:latin typeface="Arial"/>
                <a:cs typeface="Arial"/>
              </a:rPr>
              <a:t> on</a:t>
            </a:r>
            <a:r>
              <a:rPr sz="1300" spc="-10" dirty="0">
                <a:latin typeface="Arial"/>
                <a:cs typeface="Arial"/>
              </a:rPr>
              <a:t>l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5" dirty="0">
                <a:latin typeface="Arial"/>
                <a:cs typeface="Arial"/>
              </a:rPr>
              <a:t> t</a:t>
            </a:r>
            <a:r>
              <a:rPr sz="1300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 th</a:t>
            </a:r>
            <a:r>
              <a:rPr sz="1300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 owne</a:t>
            </a:r>
            <a:r>
              <a:rPr sz="1300" dirty="0"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2500550"/>
            <a:ext cx="9461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–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2852113"/>
            <a:ext cx="8445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25" dirty="0">
                <a:latin typeface="Arial"/>
                <a:cs typeface="Arial"/>
              </a:rPr>
              <a:t>●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2808807"/>
            <a:ext cx="88582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E</a:t>
            </a:r>
            <a:r>
              <a:rPr sz="1300" b="1" spc="-5" dirty="0">
                <a:latin typeface="Arial"/>
                <a:cs typeface="Arial"/>
              </a:rPr>
              <a:t>nc</a:t>
            </a:r>
            <a:r>
              <a:rPr sz="1300" b="1" spc="-10" dirty="0">
                <a:latin typeface="Arial"/>
                <a:cs typeface="Arial"/>
              </a:rPr>
              <a:t>r</a:t>
            </a:r>
            <a:r>
              <a:rPr sz="1300" b="1" spc="-5" dirty="0">
                <a:latin typeface="Arial"/>
                <a:cs typeface="Arial"/>
              </a:rPr>
              <a:t>y</a:t>
            </a:r>
            <a:r>
              <a:rPr sz="1300" b="1" spc="-10" dirty="0">
                <a:latin typeface="Arial"/>
                <a:cs typeface="Arial"/>
              </a:rPr>
              <a:t>p</a:t>
            </a:r>
            <a:r>
              <a:rPr sz="1300" b="1" spc="-5" dirty="0">
                <a:latin typeface="Arial"/>
                <a:cs typeface="Arial"/>
              </a:rPr>
              <a:t>t</a:t>
            </a:r>
            <a:r>
              <a:rPr sz="1300" b="1" spc="-10" dirty="0">
                <a:latin typeface="Arial"/>
                <a:cs typeface="Arial"/>
              </a:rPr>
              <a:t>i</a:t>
            </a:r>
            <a:r>
              <a:rPr sz="1300" b="1" spc="-5" dirty="0">
                <a:latin typeface="Arial"/>
                <a:cs typeface="Arial"/>
              </a:rPr>
              <a:t>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239" y="3192700"/>
            <a:ext cx="9461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–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5089" y="3173297"/>
            <a:ext cx="3995420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Us</a:t>
            </a:r>
            <a:r>
              <a:rPr sz="1300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 pub</a:t>
            </a:r>
            <a:r>
              <a:rPr sz="1300" spc="-10" dirty="0">
                <a:latin typeface="Arial"/>
                <a:cs typeface="Arial"/>
              </a:rPr>
              <a:t>l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dirty="0">
                <a:latin typeface="Arial"/>
                <a:cs typeface="Arial"/>
              </a:rPr>
              <a:t>c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k</a:t>
            </a:r>
            <a:r>
              <a:rPr sz="1300" spc="-5" dirty="0">
                <a:latin typeface="Arial"/>
                <a:cs typeface="Arial"/>
              </a:rPr>
              <a:t>e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5" dirty="0">
                <a:latin typeface="Arial"/>
                <a:cs typeface="Arial"/>
              </a:rPr>
              <a:t> t</a:t>
            </a:r>
            <a:r>
              <a:rPr sz="1300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 en</a:t>
            </a:r>
            <a:r>
              <a:rPr sz="1300" spc="-15" dirty="0">
                <a:latin typeface="Arial"/>
                <a:cs typeface="Arial"/>
              </a:rPr>
              <a:t>c</a:t>
            </a:r>
            <a:r>
              <a:rPr sz="1300" spc="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y</a:t>
            </a:r>
            <a:r>
              <a:rPr sz="1300" spc="-5" dirty="0">
                <a:latin typeface="Arial"/>
                <a:cs typeface="Arial"/>
              </a:rPr>
              <a:t>pt me</a:t>
            </a:r>
            <a:r>
              <a:rPr sz="1300" dirty="0">
                <a:latin typeface="Arial"/>
                <a:cs typeface="Arial"/>
              </a:rPr>
              <a:t>ss</a:t>
            </a:r>
            <a:r>
              <a:rPr sz="1300" spc="-5" dirty="0">
                <a:latin typeface="Arial"/>
                <a:cs typeface="Arial"/>
              </a:rPr>
              <a:t>age</a:t>
            </a:r>
            <a:r>
              <a:rPr sz="130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ts val="1450"/>
              </a:lnSpc>
              <a:spcBef>
                <a:spcPts val="1160"/>
              </a:spcBef>
            </a:pPr>
            <a:r>
              <a:rPr sz="1300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n</a:t>
            </a:r>
            <a:r>
              <a:rPr sz="1300" spc="-15" dirty="0">
                <a:latin typeface="Arial"/>
                <a:cs typeface="Arial"/>
              </a:rPr>
              <a:t>y</a:t>
            </a:r>
            <a:r>
              <a:rPr sz="1300" spc="-5" dirty="0">
                <a:latin typeface="Arial"/>
                <a:cs typeface="Arial"/>
              </a:rPr>
              <a:t>on</a:t>
            </a:r>
            <a:r>
              <a:rPr sz="1300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</a:t>
            </a:r>
            <a:r>
              <a:rPr sz="1300" spc="-5" dirty="0">
                <a:latin typeface="Arial"/>
                <a:cs typeface="Arial"/>
              </a:rPr>
              <a:t>a</a:t>
            </a:r>
            <a:r>
              <a:rPr sz="1300" dirty="0">
                <a:latin typeface="Arial"/>
                <a:cs typeface="Arial"/>
              </a:rPr>
              <a:t>n</a:t>
            </a:r>
            <a:r>
              <a:rPr sz="1300" spc="-5" dirty="0">
                <a:latin typeface="Arial"/>
                <a:cs typeface="Arial"/>
              </a:rPr>
              <a:t> en</a:t>
            </a:r>
            <a:r>
              <a:rPr sz="1300" dirty="0">
                <a:latin typeface="Arial"/>
                <a:cs typeface="Arial"/>
              </a:rPr>
              <a:t>c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5" dirty="0">
                <a:latin typeface="Arial"/>
                <a:cs typeface="Arial"/>
              </a:rPr>
              <a:t>pt me</a:t>
            </a:r>
            <a:r>
              <a:rPr sz="1300" dirty="0">
                <a:latin typeface="Arial"/>
                <a:cs typeface="Arial"/>
              </a:rPr>
              <a:t>ss</a:t>
            </a:r>
            <a:r>
              <a:rPr sz="1300" spc="-5" dirty="0">
                <a:latin typeface="Arial"/>
                <a:cs typeface="Arial"/>
              </a:rPr>
              <a:t>age, but the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</a:t>
            </a:r>
            <a:r>
              <a:rPr sz="1300" spc="-5" dirty="0">
                <a:latin typeface="Arial"/>
                <a:cs typeface="Arial"/>
              </a:rPr>
              <a:t>annot de</a:t>
            </a:r>
            <a:r>
              <a:rPr sz="1300" dirty="0">
                <a:latin typeface="Arial"/>
                <a:cs typeface="Arial"/>
              </a:rPr>
              <a:t>c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5" dirty="0">
                <a:latin typeface="Arial"/>
                <a:cs typeface="Arial"/>
              </a:rPr>
              <a:t>pt th</a:t>
            </a:r>
            <a:r>
              <a:rPr sz="1300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ci</a:t>
            </a:r>
            <a:r>
              <a:rPr sz="1300" spc="-5" dirty="0">
                <a:latin typeface="Arial"/>
                <a:cs typeface="Arial"/>
              </a:rPr>
              <a:t>phertext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1239" y="3521630"/>
            <a:ext cx="9461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–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440" y="4057343"/>
            <a:ext cx="8445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25" dirty="0">
                <a:latin typeface="Arial"/>
                <a:cs typeface="Arial"/>
              </a:rPr>
              <a:t>●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3289" y="4014037"/>
            <a:ext cx="88582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Dec</a:t>
            </a:r>
            <a:r>
              <a:rPr sz="1300" b="1" spc="-10" dirty="0">
                <a:latin typeface="Arial"/>
                <a:cs typeface="Arial"/>
              </a:rPr>
              <a:t>r</a:t>
            </a:r>
            <a:r>
              <a:rPr sz="1300" b="1" spc="-5" dirty="0">
                <a:latin typeface="Arial"/>
                <a:cs typeface="Arial"/>
              </a:rPr>
              <a:t>y</a:t>
            </a:r>
            <a:r>
              <a:rPr sz="1300" b="1" spc="-10" dirty="0">
                <a:latin typeface="Arial"/>
                <a:cs typeface="Arial"/>
              </a:rPr>
              <a:t>p</a:t>
            </a:r>
            <a:r>
              <a:rPr sz="1300" b="1" spc="-5" dirty="0">
                <a:latin typeface="Arial"/>
                <a:cs typeface="Arial"/>
              </a:rPr>
              <a:t>t</a:t>
            </a:r>
            <a:r>
              <a:rPr sz="1300" b="1" spc="-10" dirty="0">
                <a:latin typeface="Arial"/>
                <a:cs typeface="Arial"/>
              </a:rPr>
              <a:t>i</a:t>
            </a:r>
            <a:r>
              <a:rPr sz="1300" b="1" spc="-5" dirty="0">
                <a:latin typeface="Arial"/>
                <a:cs typeface="Arial"/>
              </a:rPr>
              <a:t>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1239" y="4397930"/>
            <a:ext cx="9461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–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5089" y="4378526"/>
            <a:ext cx="27235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Us</a:t>
            </a:r>
            <a:r>
              <a:rPr sz="1300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 pri</a:t>
            </a:r>
            <a:r>
              <a:rPr sz="1300" spc="-15" dirty="0">
                <a:latin typeface="Arial"/>
                <a:cs typeface="Arial"/>
              </a:rPr>
              <a:t>v</a:t>
            </a:r>
            <a:r>
              <a:rPr sz="1300" spc="-5" dirty="0">
                <a:latin typeface="Arial"/>
                <a:cs typeface="Arial"/>
              </a:rPr>
              <a:t>at</a:t>
            </a:r>
            <a:r>
              <a:rPr sz="1300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k</a:t>
            </a:r>
            <a:r>
              <a:rPr sz="1300" spc="-5" dirty="0">
                <a:latin typeface="Arial"/>
                <a:cs typeface="Arial"/>
              </a:rPr>
              <a:t>e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5" dirty="0">
                <a:latin typeface="Arial"/>
                <a:cs typeface="Arial"/>
              </a:rPr>
              <a:t> t</a:t>
            </a:r>
            <a:r>
              <a:rPr sz="1300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 de</a:t>
            </a:r>
            <a:r>
              <a:rPr sz="1300" dirty="0">
                <a:latin typeface="Arial"/>
                <a:cs typeface="Arial"/>
              </a:rPr>
              <a:t>c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5" dirty="0">
                <a:latin typeface="Arial"/>
                <a:cs typeface="Arial"/>
              </a:rPr>
              <a:t>pt me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15" dirty="0">
                <a:latin typeface="Arial"/>
                <a:cs typeface="Arial"/>
              </a:rPr>
              <a:t>s</a:t>
            </a:r>
            <a:r>
              <a:rPr sz="1300" spc="-5" dirty="0">
                <a:latin typeface="Arial"/>
                <a:cs typeface="Arial"/>
              </a:rPr>
              <a:t>age</a:t>
            </a:r>
            <a:r>
              <a:rPr sz="130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440" y="4750763"/>
            <a:ext cx="8445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25" dirty="0">
                <a:latin typeface="Arial"/>
                <a:cs typeface="Arial"/>
              </a:rPr>
              <a:t>●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289" y="4706187"/>
            <a:ext cx="328041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E</a:t>
            </a:r>
            <a:r>
              <a:rPr sz="1300" b="1" spc="-5" dirty="0">
                <a:latin typeface="Arial"/>
                <a:cs typeface="Arial"/>
              </a:rPr>
              <a:t>xa</a:t>
            </a:r>
            <a:r>
              <a:rPr sz="1300" b="1" dirty="0">
                <a:latin typeface="Arial"/>
                <a:cs typeface="Arial"/>
              </a:rPr>
              <a:t>m</a:t>
            </a:r>
            <a:r>
              <a:rPr sz="1300" b="1" spc="-10" dirty="0">
                <a:latin typeface="Arial"/>
                <a:cs typeface="Arial"/>
              </a:rPr>
              <a:t>p</a:t>
            </a:r>
            <a:r>
              <a:rPr sz="1300" b="1" spc="-5" dirty="0">
                <a:latin typeface="Arial"/>
                <a:cs typeface="Arial"/>
              </a:rPr>
              <a:t>l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: </a:t>
            </a:r>
            <a:r>
              <a:rPr sz="1300" b="1" spc="-10" dirty="0">
                <a:latin typeface="Arial"/>
                <a:cs typeface="Arial"/>
              </a:rPr>
              <a:t>R</a:t>
            </a:r>
            <a:r>
              <a:rPr sz="1300" b="1" dirty="0">
                <a:latin typeface="Arial"/>
                <a:cs typeface="Arial"/>
              </a:rPr>
              <a:t>SA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–</a:t>
            </a:r>
            <a:r>
              <a:rPr sz="1300" spc="-5" dirty="0">
                <a:latin typeface="Arial"/>
                <a:cs typeface="Arial"/>
              </a:rPr>
              <a:t> Rive</a:t>
            </a:r>
            <a:r>
              <a:rPr sz="1300" spc="-15" dirty="0">
                <a:latin typeface="Arial"/>
                <a:cs typeface="Arial"/>
              </a:rPr>
              <a:t>s</a:t>
            </a:r>
            <a:r>
              <a:rPr sz="1300" spc="-10" dirty="0">
                <a:latin typeface="Arial"/>
                <a:cs typeface="Arial"/>
              </a:rPr>
              <a:t>t</a:t>
            </a:r>
            <a:r>
              <a:rPr sz="1300" spc="-5" dirty="0">
                <a:latin typeface="Arial"/>
                <a:cs typeface="Arial"/>
              </a:rPr>
              <a:t>, 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5" dirty="0">
                <a:latin typeface="Arial"/>
                <a:cs typeface="Arial"/>
              </a:rPr>
              <a:t>hami</a:t>
            </a:r>
            <a:r>
              <a:rPr sz="1300" dirty="0">
                <a:latin typeface="Arial"/>
                <a:cs typeface="Arial"/>
              </a:rPr>
              <a:t>r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&amp;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dlema</a:t>
            </a:r>
            <a:r>
              <a:rPr sz="1300" dirty="0"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1239" y="5091350"/>
            <a:ext cx="9461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–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5089" y="5070676"/>
            <a:ext cx="3938904" cy="168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30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roperty u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5" dirty="0">
                <a:latin typeface="Arial"/>
                <a:cs typeface="Arial"/>
              </a:rPr>
              <a:t>e</a:t>
            </a:r>
            <a:r>
              <a:rPr sz="1300" dirty="0">
                <a:latin typeface="Arial"/>
                <a:cs typeface="Arial"/>
              </a:rPr>
              <a:t>d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-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D</a:t>
            </a:r>
            <a:r>
              <a:rPr sz="1300" b="1" spc="-5" dirty="0">
                <a:latin typeface="Arial"/>
                <a:cs typeface="Arial"/>
              </a:rPr>
              <a:t>i</a:t>
            </a:r>
            <a:r>
              <a:rPr sz="1300" b="1" dirty="0">
                <a:latin typeface="Arial"/>
                <a:cs typeface="Arial"/>
              </a:rPr>
              <a:t>f</a:t>
            </a:r>
            <a:r>
              <a:rPr sz="1300" b="1" spc="-5" dirty="0">
                <a:latin typeface="Arial"/>
                <a:cs typeface="Arial"/>
              </a:rPr>
              <a:t>fic</a:t>
            </a:r>
            <a:r>
              <a:rPr sz="1300" b="1" spc="-10" dirty="0">
                <a:latin typeface="Arial"/>
                <a:cs typeface="Arial"/>
              </a:rPr>
              <a:t>ult</a:t>
            </a:r>
            <a:r>
              <a:rPr sz="1300" b="1" dirty="0">
                <a:latin typeface="Arial"/>
                <a:cs typeface="Arial"/>
              </a:rPr>
              <a:t>y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o</a:t>
            </a:r>
            <a:r>
              <a:rPr sz="1300" b="1" dirty="0">
                <a:latin typeface="Arial"/>
                <a:cs typeface="Arial"/>
              </a:rPr>
              <a:t>f </a:t>
            </a:r>
            <a:r>
              <a:rPr sz="1300" b="1" spc="-5" dirty="0">
                <a:latin typeface="Arial"/>
                <a:cs typeface="Arial"/>
              </a:rPr>
              <a:t>fact</a:t>
            </a:r>
            <a:r>
              <a:rPr sz="1300" b="1" spc="-10" dirty="0">
                <a:latin typeface="Arial"/>
                <a:cs typeface="Arial"/>
              </a:rPr>
              <a:t>o</a:t>
            </a:r>
            <a:r>
              <a:rPr sz="1300" b="1" dirty="0">
                <a:latin typeface="Arial"/>
                <a:cs typeface="Arial"/>
              </a:rPr>
              <a:t>r</a:t>
            </a:r>
            <a:r>
              <a:rPr sz="1300" b="1" spc="-10" dirty="0">
                <a:latin typeface="Arial"/>
                <a:cs typeface="Arial"/>
              </a:rPr>
              <a:t>in</a:t>
            </a:r>
            <a:r>
              <a:rPr sz="1300" b="1" spc="-5" dirty="0">
                <a:latin typeface="Arial"/>
                <a:cs typeface="Arial"/>
              </a:rPr>
              <a:t>g </a:t>
            </a:r>
            <a:r>
              <a:rPr sz="1300" spc="-5" dirty="0">
                <a:latin typeface="Arial"/>
                <a:cs typeface="Arial"/>
              </a:rPr>
              <a:t>larg</a:t>
            </a:r>
            <a:r>
              <a:rPr sz="130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  <a:p>
            <a:pPr marL="1201420">
              <a:lnSpc>
                <a:spcPts val="1505"/>
              </a:lnSpc>
            </a:pPr>
            <a:r>
              <a:rPr sz="1300" spc="-5" dirty="0">
                <a:latin typeface="Arial"/>
                <a:cs typeface="Arial"/>
              </a:rPr>
              <a:t>integer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5" dirty="0">
                <a:latin typeface="Arial"/>
                <a:cs typeface="Arial"/>
              </a:rPr>
              <a:t> t</a:t>
            </a:r>
            <a:r>
              <a:rPr sz="1300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 prim</a:t>
            </a:r>
            <a:r>
              <a:rPr sz="1300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 number</a:t>
            </a:r>
            <a:r>
              <a:rPr sz="130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1938020" algn="l"/>
              </a:tabLst>
            </a:pPr>
            <a:r>
              <a:rPr sz="1300" dirty="0">
                <a:latin typeface="Arial"/>
                <a:cs typeface="Arial"/>
              </a:rPr>
              <a:t>N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=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* q	</a:t>
            </a:r>
            <a:r>
              <a:rPr sz="1300" spc="-5" dirty="0">
                <a:latin typeface="Arial"/>
                <a:cs typeface="Arial"/>
              </a:rPr>
              <a:t>(323</a:t>
            </a:r>
            <a:r>
              <a:rPr sz="1300" dirty="0">
                <a:latin typeface="Arial"/>
                <a:cs typeface="Arial"/>
              </a:rPr>
              <a:t>3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=</a:t>
            </a:r>
            <a:r>
              <a:rPr sz="1300" spc="-5" dirty="0">
                <a:latin typeface="Arial"/>
                <a:cs typeface="Arial"/>
              </a:rPr>
              <a:t> 6</a:t>
            </a:r>
            <a:r>
              <a:rPr sz="1300" dirty="0">
                <a:latin typeface="Arial"/>
                <a:cs typeface="Arial"/>
              </a:rPr>
              <a:t>1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*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53</a:t>
            </a:r>
            <a:r>
              <a:rPr sz="1300" dirty="0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  <a:p>
            <a:pPr marL="12700" marR="469900">
              <a:lnSpc>
                <a:spcPts val="2590"/>
              </a:lnSpc>
              <a:spcBef>
                <a:spcPts val="245"/>
              </a:spcBef>
            </a:pPr>
            <a:r>
              <a:rPr sz="1300" dirty="0">
                <a:latin typeface="Arial"/>
                <a:cs typeface="Arial"/>
              </a:rPr>
              <a:t>N</a:t>
            </a:r>
            <a:r>
              <a:rPr sz="1300" spc="-5" dirty="0">
                <a:latin typeface="Arial"/>
                <a:cs typeface="Arial"/>
              </a:rPr>
              <a:t> i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 larg</a:t>
            </a:r>
            <a:r>
              <a:rPr sz="1300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 intege</a:t>
            </a:r>
            <a:r>
              <a:rPr sz="1300" dirty="0">
                <a:latin typeface="Arial"/>
                <a:cs typeface="Arial"/>
              </a:rPr>
              <a:t>r</a:t>
            </a:r>
            <a:r>
              <a:rPr sz="1300" spc="-5" dirty="0">
                <a:latin typeface="Arial"/>
                <a:cs typeface="Arial"/>
              </a:rPr>
              <a:t> an</a:t>
            </a:r>
            <a:r>
              <a:rPr sz="1300" dirty="0">
                <a:latin typeface="Arial"/>
                <a:cs typeface="Arial"/>
              </a:rPr>
              <a:t>d</a:t>
            </a:r>
            <a:r>
              <a:rPr sz="1300" spc="-5" dirty="0">
                <a:latin typeface="Arial"/>
                <a:cs typeface="Arial"/>
              </a:rPr>
              <a:t> p, </a:t>
            </a:r>
            <a:r>
              <a:rPr sz="1300" dirty="0">
                <a:latin typeface="Arial"/>
                <a:cs typeface="Arial"/>
              </a:rPr>
              <a:t>q</a:t>
            </a:r>
            <a:r>
              <a:rPr sz="1300" spc="-5" dirty="0">
                <a:latin typeface="Arial"/>
                <a:cs typeface="Arial"/>
              </a:rPr>
              <a:t> a</a:t>
            </a:r>
            <a:r>
              <a:rPr sz="1300" spc="5" dirty="0">
                <a:latin typeface="Arial"/>
                <a:cs typeface="Arial"/>
              </a:rPr>
              <a:t>r</a:t>
            </a:r>
            <a:r>
              <a:rPr sz="1300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 prim</a:t>
            </a:r>
            <a:r>
              <a:rPr sz="1300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 number</a:t>
            </a:r>
            <a:r>
              <a:rPr sz="1300" dirty="0">
                <a:latin typeface="Arial"/>
                <a:cs typeface="Arial"/>
              </a:rPr>
              <a:t>s N</a:t>
            </a:r>
            <a:r>
              <a:rPr sz="1300" spc="-5" dirty="0">
                <a:latin typeface="Arial"/>
                <a:cs typeface="Arial"/>
              </a:rPr>
              <a:t> i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pa</a:t>
            </a:r>
            <a:r>
              <a:rPr sz="1300" spc="5" dirty="0">
                <a:latin typeface="Arial"/>
                <a:cs typeface="Arial"/>
              </a:rPr>
              <a:t>r</a:t>
            </a:r>
            <a:r>
              <a:rPr sz="1300" spc="-5" dirty="0">
                <a:latin typeface="Arial"/>
                <a:cs typeface="Arial"/>
              </a:rPr>
              <a:t>t of th</a:t>
            </a:r>
            <a:r>
              <a:rPr sz="1300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 pub</a:t>
            </a:r>
            <a:r>
              <a:rPr sz="1300" spc="-10" dirty="0">
                <a:latin typeface="Arial"/>
                <a:cs typeface="Arial"/>
              </a:rPr>
              <a:t>l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dirty="0">
                <a:latin typeface="Arial"/>
                <a:cs typeface="Arial"/>
              </a:rPr>
              <a:t>c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k</a:t>
            </a:r>
            <a:r>
              <a:rPr sz="1300" spc="-5" dirty="0">
                <a:latin typeface="Arial"/>
                <a:cs typeface="Arial"/>
              </a:rPr>
              <a:t>e</a:t>
            </a:r>
            <a:r>
              <a:rPr sz="1300" dirty="0">
                <a:latin typeface="Arial"/>
                <a:cs typeface="Arial"/>
              </a:rPr>
              <a:t>y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300" spc="-5" dirty="0">
                <a:latin typeface="Arial"/>
                <a:cs typeface="Arial"/>
                <a:hlinkClick r:id="rId2"/>
              </a:rPr>
              <a:t>http://en.wi</a:t>
            </a:r>
            <a:r>
              <a:rPr sz="1300" spc="-10" dirty="0">
                <a:latin typeface="Arial"/>
                <a:cs typeface="Arial"/>
                <a:hlinkClick r:id="rId2"/>
              </a:rPr>
              <a:t>k</a:t>
            </a:r>
            <a:r>
              <a:rPr sz="1300" spc="-5" dirty="0">
                <a:latin typeface="Arial"/>
                <a:cs typeface="Arial"/>
                <a:hlinkClick r:id="rId2"/>
              </a:rPr>
              <a:t>ipedia.org/wi</a:t>
            </a:r>
            <a:r>
              <a:rPr sz="1300" spc="-10" dirty="0">
                <a:latin typeface="Arial"/>
                <a:cs typeface="Arial"/>
                <a:hlinkClick r:id="rId2"/>
              </a:rPr>
              <a:t>k</a:t>
            </a:r>
            <a:r>
              <a:rPr sz="1300" spc="-5" dirty="0">
                <a:latin typeface="Arial"/>
                <a:cs typeface="Arial"/>
                <a:hlinkClick r:id="rId2"/>
              </a:rPr>
              <a:t>i/R</a:t>
            </a:r>
            <a:r>
              <a:rPr sz="1300" spc="-10" dirty="0">
                <a:latin typeface="Arial"/>
                <a:cs typeface="Arial"/>
                <a:hlinkClick r:id="rId2"/>
              </a:rPr>
              <a:t>S</a:t>
            </a:r>
            <a:r>
              <a:rPr sz="1300" dirty="0">
                <a:latin typeface="Arial"/>
                <a:cs typeface="Arial"/>
                <a:hlinkClick r:id="rId2"/>
              </a:rPr>
              <a:t>A</a:t>
            </a:r>
            <a:r>
              <a:rPr sz="1300" spc="-5" dirty="0">
                <a:latin typeface="Arial"/>
                <a:cs typeface="Arial"/>
                <a:hlinkClick r:id="rId2"/>
              </a:rPr>
              <a:t>_</a:t>
            </a:r>
            <a:r>
              <a:rPr sz="1300" spc="-10" dirty="0">
                <a:latin typeface="Arial"/>
                <a:cs typeface="Arial"/>
                <a:hlinkClick r:id="rId2"/>
              </a:rPr>
              <a:t>F</a:t>
            </a:r>
            <a:r>
              <a:rPr sz="1300" spc="-5" dirty="0">
                <a:latin typeface="Arial"/>
                <a:cs typeface="Arial"/>
                <a:hlinkClick r:id="rId2"/>
              </a:rPr>
              <a:t>a</a:t>
            </a:r>
            <a:r>
              <a:rPr sz="1300" dirty="0">
                <a:latin typeface="Arial"/>
                <a:cs typeface="Arial"/>
                <a:hlinkClick r:id="rId2"/>
              </a:rPr>
              <a:t>ct</a:t>
            </a:r>
            <a:r>
              <a:rPr sz="1300" spc="-5" dirty="0">
                <a:latin typeface="Arial"/>
                <a:cs typeface="Arial"/>
                <a:hlinkClick r:id="rId2"/>
              </a:rPr>
              <a:t>oring_</a:t>
            </a:r>
            <a:r>
              <a:rPr sz="1300" spc="-10" dirty="0">
                <a:latin typeface="Arial"/>
                <a:cs typeface="Arial"/>
                <a:hlinkClick r:id="rId2"/>
              </a:rPr>
              <a:t>C</a:t>
            </a:r>
            <a:r>
              <a:rPr sz="1300" spc="-5" dirty="0">
                <a:latin typeface="Arial"/>
                <a:cs typeface="Arial"/>
                <a:hlinkClick r:id="rId2"/>
              </a:rPr>
              <a:t>halleng</a:t>
            </a:r>
            <a:r>
              <a:rPr sz="1300" dirty="0">
                <a:latin typeface="Arial"/>
                <a:cs typeface="Arial"/>
                <a:hlinkClick r:id="rId2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1239" y="5603160"/>
            <a:ext cx="9461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–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1239" y="5932091"/>
            <a:ext cx="9461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–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1239" y="6261020"/>
            <a:ext cx="9461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–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1239" y="6588680"/>
            <a:ext cx="9461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–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80050" y="2518410"/>
            <a:ext cx="4328159" cy="2885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913880" y="5977849"/>
            <a:ext cx="12547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Im</a:t>
            </a:r>
            <a:r>
              <a:rPr sz="1000" spc="-10" dirty="0">
                <a:latin typeface="Arial"/>
                <a:cs typeface="Arial"/>
              </a:rPr>
              <a:t>ag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 Sou</a:t>
            </a:r>
            <a:r>
              <a:rPr sz="1000" spc="5" dirty="0">
                <a:latin typeface="Arial"/>
                <a:cs typeface="Arial"/>
              </a:rPr>
              <a:t>rc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4340">
              <a:lnSpc>
                <a:spcPct val="100000"/>
              </a:lnSpc>
            </a:pPr>
            <a:r>
              <a:rPr spc="-5" dirty="0"/>
              <a:t>Se</a:t>
            </a:r>
            <a:r>
              <a:rPr spc="5" dirty="0"/>
              <a:t>c</a:t>
            </a:r>
            <a:r>
              <a:rPr spc="-5" dirty="0"/>
              <a:t>ur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S</a:t>
            </a:r>
            <a:r>
              <a:rPr spc="-5" dirty="0"/>
              <a:t>he</a:t>
            </a:r>
            <a:r>
              <a:rPr spc="5" dirty="0"/>
              <a:t>l</a:t>
            </a:r>
            <a:r>
              <a:rPr dirty="0"/>
              <a:t>l</a:t>
            </a:r>
            <a:r>
              <a:rPr spc="-10" dirty="0"/>
              <a:t> </a:t>
            </a:r>
            <a:r>
              <a:rPr dirty="0"/>
              <a:t>(SS</a:t>
            </a:r>
            <a:r>
              <a:rPr spc="-5" dirty="0"/>
              <a:t>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71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8182"/>
            <a:ext cx="6330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4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243268"/>
            <a:ext cx="12128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144710"/>
            <a:ext cx="3837940" cy="131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44725">
              <a:lnSpc>
                <a:spcPct val="145800"/>
              </a:lnSpc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mote</a:t>
            </a:r>
            <a:r>
              <a:rPr sz="1800" spc="-5" dirty="0">
                <a:latin typeface="Arial"/>
                <a:cs typeface="Arial"/>
              </a:rPr>
              <a:t> acce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crypted</a:t>
            </a:r>
          </a:p>
          <a:p>
            <a:pPr marL="12700" marR="5080">
              <a:lnSpc>
                <a:spcPts val="2020"/>
              </a:lnSpc>
              <a:spcBef>
                <a:spcPts val="1170"/>
              </a:spcBef>
            </a:pPr>
            <a:r>
              <a:rPr sz="1800" spc="-5" dirty="0">
                <a:latin typeface="Arial"/>
                <a:cs typeface="Arial"/>
              </a:rPr>
              <a:t>Pack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rcept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tive 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rmati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(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ser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am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assw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rd)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1239" y="2643318"/>
            <a:ext cx="12128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3043368"/>
            <a:ext cx="12128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37294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3670482"/>
            <a:ext cx="4953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SSH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239" y="4134298"/>
            <a:ext cx="12128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5089" y="4030394"/>
            <a:ext cx="3489325" cy="131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09015">
              <a:lnSpc>
                <a:spcPct val="145800"/>
              </a:lnSpc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proc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ly Encryp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sessi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020"/>
              </a:lnSpc>
              <a:spcBef>
                <a:spcPts val="1175"/>
              </a:spcBef>
            </a:pPr>
            <a:r>
              <a:rPr sz="1800" b="1" spc="-5" dirty="0">
                <a:latin typeface="Arial"/>
                <a:cs typeface="Arial"/>
              </a:rPr>
              <a:t>Se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si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k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y </a:t>
            </a:r>
            <a:r>
              <a:rPr sz="1800" dirty="0">
                <a:latin typeface="Arial"/>
                <a:cs typeface="Arial"/>
              </a:rPr>
              <a:t>(s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cret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y)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sed</a:t>
            </a:r>
            <a:r>
              <a:rPr sz="1800" spc="-5" dirty="0">
                <a:latin typeface="Arial"/>
                <a:cs typeface="Arial"/>
              </a:rPr>
              <a:t> for 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cryption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ur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 sess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4534348"/>
            <a:ext cx="12128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239" y="4934398"/>
            <a:ext cx="12128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87059" y="1769110"/>
            <a:ext cx="3051810" cy="2090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23890" y="4347209"/>
            <a:ext cx="3051810" cy="209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62419" y="6841449"/>
            <a:ext cx="14249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 Sou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so</a:t>
            </a:r>
            <a:r>
              <a:rPr sz="1000" spc="-15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119" y="707754"/>
            <a:ext cx="866076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Sec</a:t>
            </a:r>
            <a:r>
              <a:rPr sz="3600" spc="5" dirty="0"/>
              <a:t>u</a:t>
            </a:r>
            <a:r>
              <a:rPr sz="3600" dirty="0"/>
              <a:t>re</a:t>
            </a:r>
            <a:r>
              <a:rPr sz="3600" spc="-5" dirty="0"/>
              <a:t> She</a:t>
            </a:r>
            <a:r>
              <a:rPr sz="3600" spc="10" dirty="0"/>
              <a:t>l</a:t>
            </a:r>
            <a:r>
              <a:rPr sz="3600" dirty="0"/>
              <a:t>l</a:t>
            </a:r>
            <a:r>
              <a:rPr sz="3600" spc="-5" dirty="0"/>
              <a:t> </a:t>
            </a:r>
            <a:r>
              <a:rPr sz="3600" dirty="0"/>
              <a:t>(SSH)</a:t>
            </a:r>
            <a:r>
              <a:rPr sz="3600" spc="-15" dirty="0"/>
              <a:t> </a:t>
            </a:r>
            <a:r>
              <a:rPr sz="3600" dirty="0"/>
              <a:t>–</a:t>
            </a:r>
            <a:r>
              <a:rPr sz="3600" spc="-5" dirty="0"/>
              <a:t> C</a:t>
            </a:r>
            <a:r>
              <a:rPr sz="3600" spc="5" dirty="0"/>
              <a:t>l</a:t>
            </a:r>
            <a:r>
              <a:rPr sz="3600" spc="-5" dirty="0"/>
              <a:t>ie</a:t>
            </a:r>
            <a:r>
              <a:rPr sz="3600" dirty="0"/>
              <a:t>n</a:t>
            </a:r>
            <a:r>
              <a:rPr sz="3600" spc="-5" dirty="0"/>
              <a:t>t</a:t>
            </a:r>
            <a:r>
              <a:rPr sz="3600" spc="-225" dirty="0"/>
              <a:t> </a:t>
            </a:r>
            <a:r>
              <a:rPr sz="3600" dirty="0"/>
              <a:t>A</a:t>
            </a:r>
            <a:r>
              <a:rPr sz="3600" spc="-5" dirty="0"/>
              <a:t>u</a:t>
            </a:r>
            <a:r>
              <a:rPr sz="3600" spc="-15" dirty="0"/>
              <a:t>t</a:t>
            </a:r>
            <a:r>
              <a:rPr sz="3600" dirty="0"/>
              <a:t>h</a:t>
            </a:r>
            <a:r>
              <a:rPr sz="3600" spc="-5" dirty="0"/>
              <a:t>e</a:t>
            </a:r>
            <a:r>
              <a:rPr sz="3600" dirty="0"/>
              <a:t>n</a:t>
            </a:r>
            <a:r>
              <a:rPr sz="3600" spc="-20" dirty="0"/>
              <a:t>t</a:t>
            </a:r>
            <a:r>
              <a:rPr sz="3600" spc="5" dirty="0"/>
              <a:t>i</a:t>
            </a:r>
            <a:r>
              <a:rPr sz="3600" dirty="0"/>
              <a:t>cati</a:t>
            </a:r>
            <a:r>
              <a:rPr sz="3600" spc="-5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99440" y="18371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8182"/>
            <a:ext cx="16490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Pa</a:t>
            </a:r>
            <a:r>
              <a:rPr sz="1800" b="1" spc="-10" dirty="0">
                <a:latin typeface="Arial"/>
                <a:cs typeface="Arial"/>
              </a:rPr>
              <a:t>ssw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211595"/>
            <a:ext cx="42506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5915" algn="l"/>
              </a:tabLst>
            </a:pPr>
            <a:r>
              <a:rPr sz="1800" spc="-7" baseline="2314" dirty="0">
                <a:latin typeface="Arial"/>
                <a:cs typeface="Arial"/>
              </a:rPr>
              <a:t>–	</a:t>
            </a:r>
            <a:r>
              <a:rPr sz="1600" b="1" spc="-5" dirty="0">
                <a:latin typeface="Courier New"/>
                <a:cs typeface="Courier New"/>
              </a:rPr>
              <a:t>ss</a:t>
            </a:r>
            <a:r>
              <a:rPr sz="1600" b="1" dirty="0">
                <a:latin typeface="Courier New"/>
                <a:cs typeface="Courier New"/>
              </a:rPr>
              <a:t>h </a:t>
            </a:r>
            <a:r>
              <a:rPr sz="1600" b="1" spc="-5" dirty="0">
                <a:latin typeface="Courier New"/>
                <a:cs typeface="Courier New"/>
                <a:hlinkClick r:id="rId2"/>
              </a:rPr>
              <a:t>username@ugrad.seas.ucla.edu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264745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2588442"/>
            <a:ext cx="30949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Pa</a:t>
            </a:r>
            <a:r>
              <a:rPr sz="1800" b="1" spc="-10" dirty="0">
                <a:latin typeface="Arial"/>
                <a:cs typeface="Arial"/>
              </a:rPr>
              <a:t>ssw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le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gi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keys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304614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3020504"/>
            <a:ext cx="7349490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5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ate/pub</a:t>
            </a:r>
            <a:r>
              <a:rPr sz="1600" dirty="0">
                <a:latin typeface="Arial"/>
                <a:cs typeface="Arial"/>
              </a:rPr>
              <a:t>lic keys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authent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erve</a:t>
            </a:r>
            <a:r>
              <a:rPr sz="1600" b="1" dirty="0">
                <a:latin typeface="Arial"/>
                <a:cs typeface="Arial"/>
              </a:rPr>
              <a:t>r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</a:t>
            </a:r>
            <a:r>
              <a:rPr sz="1600" b="1" spc="-10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 a</a:t>
            </a:r>
            <a:r>
              <a:rPr sz="1600" b="1" spc="-5" dirty="0">
                <a:latin typeface="Arial"/>
                <a:cs typeface="Arial"/>
              </a:rPr>
              <a:t>ut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ca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on</a:t>
            </a:r>
            <a:r>
              <a:rPr sz="1600" b="1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335915" algn="l"/>
              </a:tabLst>
            </a:pPr>
            <a:r>
              <a:rPr sz="1800" spc="-7" baseline="2314" dirty="0">
                <a:latin typeface="Arial"/>
                <a:cs typeface="Arial"/>
              </a:rPr>
              <a:t>–	</a:t>
            </a:r>
            <a:r>
              <a:rPr sz="1600" b="1" spc="-5" dirty="0">
                <a:latin typeface="Courier New"/>
                <a:cs typeface="Courier New"/>
              </a:rPr>
              <a:t>ssh-keygen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9869" y="381802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6889" y="3678137"/>
            <a:ext cx="5178425" cy="89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500"/>
              </a:lnSpc>
            </a:pPr>
            <a:r>
              <a:rPr sz="1600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as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ras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ong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 ve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si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pass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/ mor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e)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as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ras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5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at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key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as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ras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eed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5" dirty="0">
                <a:latin typeface="Arial"/>
                <a:cs typeface="Arial"/>
              </a:rPr>
              <a:t>whe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eve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ke</a:t>
            </a:r>
            <a:r>
              <a:rPr sz="1600" spc="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ar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ac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sed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99869" y="415076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9869" y="448477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239" y="479366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5089" y="4766835"/>
            <a:ext cx="49022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ssh-copy-i</a:t>
            </a:r>
            <a:r>
              <a:rPr sz="1600" b="1" dirty="0">
                <a:latin typeface="Courier New"/>
                <a:cs typeface="Courier New"/>
              </a:rPr>
              <a:t>d </a:t>
            </a:r>
            <a:r>
              <a:rPr sz="1600" b="1" spc="-5" dirty="0">
                <a:latin typeface="Courier New"/>
                <a:cs typeface="Courier New"/>
                <a:hlinkClick r:id="rId2"/>
              </a:rPr>
              <a:t>username@ugrad.seas.ucla.edu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99869" y="520232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86889" y="5138864"/>
            <a:ext cx="601662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Cop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pub</a:t>
            </a:r>
            <a:r>
              <a:rPr sz="1600" dirty="0">
                <a:latin typeface="Arial"/>
                <a:cs typeface="Arial"/>
              </a:rPr>
              <a:t>lic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 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~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spc="5" dirty="0"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s</a:t>
            </a:r>
            <a:r>
              <a:rPr sz="1600" spc="-10" dirty="0">
                <a:latin typeface="Courier New"/>
                <a:cs typeface="Courier New"/>
              </a:rPr>
              <a:t>s</a:t>
            </a:r>
            <a:r>
              <a:rPr sz="1600" spc="5" dirty="0">
                <a:latin typeface="Courier New"/>
                <a:cs typeface="Courier New"/>
              </a:rPr>
              <a:t>h</a:t>
            </a:r>
            <a:r>
              <a:rPr sz="1600" spc="-5" dirty="0">
                <a:latin typeface="Courier New"/>
                <a:cs typeface="Courier New"/>
              </a:rPr>
              <a:t>/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5" dirty="0">
                <a:latin typeface="Courier New"/>
                <a:cs typeface="Courier New"/>
              </a:rPr>
              <a:t>u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h</a:t>
            </a:r>
            <a:r>
              <a:rPr sz="1600" spc="5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r</a:t>
            </a:r>
            <a:r>
              <a:rPr sz="1600" spc="-10" dirty="0">
                <a:latin typeface="Courier New"/>
                <a:cs typeface="Courier New"/>
              </a:rPr>
              <a:t>i</a:t>
            </a:r>
            <a:r>
              <a:rPr sz="1600" spc="5" dirty="0">
                <a:latin typeface="Courier New"/>
                <a:cs typeface="Courier New"/>
              </a:rPr>
              <a:t>z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d</a:t>
            </a:r>
            <a:r>
              <a:rPr sz="1600" spc="5" dirty="0">
                <a:latin typeface="Courier New"/>
                <a:cs typeface="Courier New"/>
              </a:rPr>
              <a:t>_</a:t>
            </a:r>
            <a:r>
              <a:rPr sz="1600" spc="-5" dirty="0">
                <a:latin typeface="Courier New"/>
                <a:cs typeface="Courier New"/>
              </a:rPr>
              <a:t>k</a:t>
            </a:r>
            <a:r>
              <a:rPr sz="1600" spc="-10" dirty="0">
                <a:latin typeface="Courier New"/>
                <a:cs typeface="Courier New"/>
              </a:rPr>
              <a:t>e</a:t>
            </a:r>
            <a:r>
              <a:rPr sz="1600" spc="5" dirty="0">
                <a:latin typeface="Courier New"/>
                <a:cs typeface="Courier New"/>
              </a:rPr>
              <a:t>y</a:t>
            </a:r>
            <a:r>
              <a:rPr sz="1600" spc="10" dirty="0">
                <a:latin typeface="Courier New"/>
                <a:cs typeface="Courier New"/>
              </a:rPr>
              <a:t>s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1239" y="551756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5089" y="5490654"/>
            <a:ext cx="2146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Log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hou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wor</a:t>
            </a:r>
            <a:r>
              <a:rPr sz="160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9869" y="591606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6889" y="5862845"/>
            <a:ext cx="5598160" cy="1200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ss</a:t>
            </a:r>
            <a:r>
              <a:rPr sz="1600" b="1" dirty="0">
                <a:latin typeface="Courier New"/>
                <a:cs typeface="Courier New"/>
              </a:rPr>
              <a:t>h </a:t>
            </a:r>
            <a:r>
              <a:rPr sz="1600" b="1" spc="-5" dirty="0">
                <a:latin typeface="Courier New"/>
                <a:cs typeface="Courier New"/>
                <a:hlinkClick r:id="rId2"/>
              </a:rPr>
              <a:t>username@ugrad.seas.ucla.edu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600" spc="-5" dirty="0">
                <a:latin typeface="Arial"/>
                <a:cs typeface="Arial"/>
              </a:rPr>
              <a:t>Ru</a:t>
            </a:r>
            <a:r>
              <a:rPr sz="1600" dirty="0">
                <a:latin typeface="Arial"/>
                <a:cs typeface="Arial"/>
              </a:rPr>
              <a:t>n sc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pt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/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nd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remot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ne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600"/>
              </a:spcBef>
              <a:tabLst>
                <a:tab pos="443865" algn="l"/>
              </a:tabLst>
            </a:pPr>
            <a:r>
              <a:rPr sz="1800" spc="-7" baseline="2314" dirty="0">
                <a:latin typeface="Arial"/>
                <a:cs typeface="Arial"/>
              </a:rPr>
              <a:t>–	</a:t>
            </a:r>
            <a:r>
              <a:rPr sz="1600" b="1" spc="5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s</a:t>
            </a:r>
            <a:r>
              <a:rPr sz="1600" b="1" dirty="0">
                <a:latin typeface="Courier New"/>
                <a:cs typeface="Courier New"/>
              </a:rPr>
              <a:t>h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  <a:hlinkClick r:id="rId2"/>
              </a:rPr>
              <a:t>u</a:t>
            </a:r>
            <a:r>
              <a:rPr sz="1600" b="1" spc="-5" dirty="0">
                <a:latin typeface="Courier New"/>
                <a:cs typeface="Courier New"/>
                <a:hlinkClick r:id="rId2"/>
              </a:rPr>
              <a:t>s</a:t>
            </a:r>
            <a:r>
              <a:rPr sz="1600" b="1" spc="5" dirty="0">
                <a:latin typeface="Courier New"/>
                <a:cs typeface="Courier New"/>
                <a:hlinkClick r:id="rId2"/>
              </a:rPr>
              <a:t>e</a:t>
            </a:r>
            <a:r>
              <a:rPr sz="1600" b="1" spc="-10" dirty="0">
                <a:latin typeface="Courier New"/>
                <a:cs typeface="Courier New"/>
                <a:hlinkClick r:id="rId2"/>
              </a:rPr>
              <a:t>r</a:t>
            </a:r>
            <a:r>
              <a:rPr sz="1600" b="1" spc="-5" dirty="0">
                <a:latin typeface="Courier New"/>
                <a:cs typeface="Courier New"/>
                <a:hlinkClick r:id="rId2"/>
              </a:rPr>
              <a:t>n</a:t>
            </a:r>
            <a:r>
              <a:rPr sz="1600" b="1" spc="5" dirty="0">
                <a:latin typeface="Courier New"/>
                <a:cs typeface="Courier New"/>
                <a:hlinkClick r:id="rId2"/>
              </a:rPr>
              <a:t>a</a:t>
            </a:r>
            <a:r>
              <a:rPr sz="1600" b="1" spc="-10" dirty="0">
                <a:latin typeface="Courier New"/>
                <a:cs typeface="Courier New"/>
                <a:hlinkClick r:id="rId2"/>
              </a:rPr>
              <a:t>m</a:t>
            </a:r>
            <a:r>
              <a:rPr sz="1600" b="1" spc="-5" dirty="0">
                <a:latin typeface="Courier New"/>
                <a:cs typeface="Courier New"/>
                <a:hlinkClick r:id="rId2"/>
              </a:rPr>
              <a:t>e</a:t>
            </a:r>
            <a:r>
              <a:rPr sz="1600" b="1" spc="5" dirty="0">
                <a:latin typeface="Courier New"/>
                <a:cs typeface="Courier New"/>
                <a:hlinkClick r:id="rId2"/>
              </a:rPr>
              <a:t>@</a:t>
            </a:r>
            <a:r>
              <a:rPr sz="1600" b="1" spc="-10" dirty="0">
                <a:latin typeface="Courier New"/>
                <a:cs typeface="Courier New"/>
                <a:hlinkClick r:id="rId2"/>
              </a:rPr>
              <a:t>u</a:t>
            </a:r>
            <a:r>
              <a:rPr sz="1600" b="1" spc="-5" dirty="0">
                <a:latin typeface="Courier New"/>
                <a:cs typeface="Courier New"/>
                <a:hlinkClick r:id="rId2"/>
              </a:rPr>
              <a:t>g</a:t>
            </a:r>
            <a:r>
              <a:rPr sz="1600" b="1" spc="5" dirty="0">
                <a:latin typeface="Courier New"/>
                <a:cs typeface="Courier New"/>
                <a:hlinkClick r:id="rId2"/>
              </a:rPr>
              <a:t>r</a:t>
            </a:r>
            <a:r>
              <a:rPr sz="1600" b="1" spc="-10" dirty="0">
                <a:latin typeface="Courier New"/>
                <a:cs typeface="Courier New"/>
                <a:hlinkClick r:id="rId2"/>
              </a:rPr>
              <a:t>a</a:t>
            </a:r>
            <a:r>
              <a:rPr sz="1600" b="1" spc="-5" dirty="0">
                <a:latin typeface="Courier New"/>
                <a:cs typeface="Courier New"/>
                <a:hlinkClick r:id="rId2"/>
              </a:rPr>
              <a:t>d</a:t>
            </a:r>
            <a:r>
              <a:rPr sz="1600" b="1" spc="5" dirty="0">
                <a:latin typeface="Courier New"/>
                <a:cs typeface="Courier New"/>
                <a:hlinkClick r:id="rId2"/>
              </a:rPr>
              <a:t>.</a:t>
            </a:r>
            <a:r>
              <a:rPr sz="1600" b="1" spc="-10" dirty="0">
                <a:latin typeface="Courier New"/>
                <a:cs typeface="Courier New"/>
                <a:hlinkClick r:id="rId2"/>
              </a:rPr>
              <a:t>s</a:t>
            </a:r>
            <a:r>
              <a:rPr sz="1600" b="1" spc="-5" dirty="0">
                <a:latin typeface="Courier New"/>
                <a:cs typeface="Courier New"/>
                <a:hlinkClick r:id="rId2"/>
              </a:rPr>
              <a:t>e</a:t>
            </a:r>
            <a:r>
              <a:rPr sz="1600" b="1" spc="5" dirty="0">
                <a:latin typeface="Courier New"/>
                <a:cs typeface="Courier New"/>
                <a:hlinkClick r:id="rId2"/>
              </a:rPr>
              <a:t>a</a:t>
            </a:r>
            <a:r>
              <a:rPr sz="1600" b="1" spc="-10" dirty="0">
                <a:latin typeface="Courier New"/>
                <a:cs typeface="Courier New"/>
                <a:hlinkClick r:id="rId2"/>
              </a:rPr>
              <a:t>s</a:t>
            </a:r>
            <a:r>
              <a:rPr sz="1600" b="1" spc="-5" dirty="0">
                <a:latin typeface="Courier New"/>
                <a:cs typeface="Courier New"/>
                <a:hlinkClick r:id="rId2"/>
              </a:rPr>
              <a:t>.</a:t>
            </a:r>
            <a:r>
              <a:rPr sz="1600" b="1" spc="5" dirty="0">
                <a:latin typeface="Courier New"/>
                <a:cs typeface="Courier New"/>
                <a:hlinkClick r:id="rId2"/>
              </a:rPr>
              <a:t>u</a:t>
            </a:r>
            <a:r>
              <a:rPr sz="1600" b="1" spc="-10" dirty="0">
                <a:latin typeface="Courier New"/>
                <a:cs typeface="Courier New"/>
                <a:hlinkClick r:id="rId2"/>
              </a:rPr>
              <a:t>c</a:t>
            </a:r>
            <a:r>
              <a:rPr sz="1600" b="1" spc="-5" dirty="0">
                <a:latin typeface="Courier New"/>
                <a:cs typeface="Courier New"/>
                <a:hlinkClick r:id="rId2"/>
              </a:rPr>
              <a:t>l</a:t>
            </a:r>
            <a:r>
              <a:rPr sz="1600" b="1" spc="5" dirty="0">
                <a:latin typeface="Courier New"/>
                <a:cs typeface="Courier New"/>
                <a:hlinkClick r:id="rId2"/>
              </a:rPr>
              <a:t>a</a:t>
            </a:r>
            <a:r>
              <a:rPr sz="1600" b="1" spc="-10" dirty="0">
                <a:latin typeface="Courier New"/>
                <a:cs typeface="Courier New"/>
                <a:hlinkClick r:id="rId2"/>
              </a:rPr>
              <a:t>.</a:t>
            </a:r>
            <a:r>
              <a:rPr sz="1600" b="1" spc="-5" dirty="0">
                <a:latin typeface="Courier New"/>
                <a:cs typeface="Courier New"/>
                <a:hlinkClick r:id="rId2"/>
              </a:rPr>
              <a:t>e</a:t>
            </a:r>
            <a:r>
              <a:rPr sz="1600" b="1" spc="5" dirty="0">
                <a:latin typeface="Courier New"/>
                <a:cs typeface="Courier New"/>
                <a:hlinkClick r:id="rId2"/>
              </a:rPr>
              <a:t>d</a:t>
            </a:r>
            <a:r>
              <a:rPr sz="1600" b="1" dirty="0">
                <a:latin typeface="Courier New"/>
                <a:cs typeface="Courier New"/>
                <a:hlinkClick r:id="rId2"/>
              </a:rPr>
              <a:t>u</a:t>
            </a:r>
            <a:r>
              <a:rPr sz="1600" b="1" spc="-10" dirty="0">
                <a:latin typeface="Courier New"/>
                <a:cs typeface="Courier New"/>
                <a:hlinkClick r:id="rId2"/>
              </a:rPr>
              <a:t> </a:t>
            </a:r>
            <a:r>
              <a:rPr sz="1600" b="1" spc="5" dirty="0">
                <a:latin typeface="Courier New"/>
                <a:cs typeface="Courier New"/>
              </a:rPr>
              <a:t>l</a:t>
            </a:r>
            <a:r>
              <a:rPr sz="1600" b="1" dirty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00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you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 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prov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t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sph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as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u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pr</a:t>
            </a:r>
            <a:r>
              <a:rPr sz="1600" dirty="0">
                <a:latin typeface="Arial"/>
                <a:cs typeface="Arial"/>
              </a:rPr>
              <a:t>iva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ey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99869" y="625261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9869" y="688761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119" y="707754"/>
            <a:ext cx="866076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Sec</a:t>
            </a:r>
            <a:r>
              <a:rPr sz="3600" spc="5" dirty="0"/>
              <a:t>u</a:t>
            </a:r>
            <a:r>
              <a:rPr sz="3600" dirty="0"/>
              <a:t>re</a:t>
            </a:r>
            <a:r>
              <a:rPr sz="3600" spc="-5" dirty="0"/>
              <a:t> She</a:t>
            </a:r>
            <a:r>
              <a:rPr sz="3600" spc="10" dirty="0"/>
              <a:t>l</a:t>
            </a:r>
            <a:r>
              <a:rPr sz="3600" dirty="0"/>
              <a:t>l</a:t>
            </a:r>
            <a:r>
              <a:rPr sz="3600" spc="-5" dirty="0"/>
              <a:t> </a:t>
            </a:r>
            <a:r>
              <a:rPr sz="3600" dirty="0"/>
              <a:t>(SSH)</a:t>
            </a:r>
            <a:r>
              <a:rPr sz="3600" spc="-15" dirty="0"/>
              <a:t> </a:t>
            </a:r>
            <a:r>
              <a:rPr sz="3600" dirty="0"/>
              <a:t>–</a:t>
            </a:r>
            <a:r>
              <a:rPr sz="3600" spc="-5" dirty="0"/>
              <a:t> C</a:t>
            </a:r>
            <a:r>
              <a:rPr sz="3600" spc="5" dirty="0"/>
              <a:t>l</a:t>
            </a:r>
            <a:r>
              <a:rPr sz="3600" spc="-5" dirty="0"/>
              <a:t>ie</a:t>
            </a:r>
            <a:r>
              <a:rPr sz="3600" dirty="0"/>
              <a:t>n</a:t>
            </a:r>
            <a:r>
              <a:rPr sz="3600" spc="-5" dirty="0"/>
              <a:t>t</a:t>
            </a:r>
            <a:r>
              <a:rPr sz="3600" spc="-225" dirty="0"/>
              <a:t> </a:t>
            </a:r>
            <a:r>
              <a:rPr sz="3600" dirty="0"/>
              <a:t>A</a:t>
            </a:r>
            <a:r>
              <a:rPr sz="3600" spc="-5" dirty="0"/>
              <a:t>u</a:t>
            </a:r>
            <a:r>
              <a:rPr sz="3600" spc="-15" dirty="0"/>
              <a:t>t</a:t>
            </a:r>
            <a:r>
              <a:rPr sz="3600" dirty="0"/>
              <a:t>h</a:t>
            </a:r>
            <a:r>
              <a:rPr sz="3600" spc="-5" dirty="0"/>
              <a:t>e</a:t>
            </a:r>
            <a:r>
              <a:rPr sz="3600" dirty="0"/>
              <a:t>n</a:t>
            </a:r>
            <a:r>
              <a:rPr sz="3600" spc="-20" dirty="0"/>
              <a:t>t</a:t>
            </a:r>
            <a:r>
              <a:rPr sz="3600" spc="5" dirty="0"/>
              <a:t>i</a:t>
            </a:r>
            <a:r>
              <a:rPr sz="3600" dirty="0"/>
              <a:t>cati</a:t>
            </a:r>
            <a:r>
              <a:rPr sz="3600" spc="-5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99440" y="1857885"/>
            <a:ext cx="1168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70" dirty="0">
                <a:latin typeface="Arial"/>
                <a:cs typeface="Arial"/>
              </a:rPr>
              <a:t>●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5689" y="1780460"/>
            <a:ext cx="36887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p</a:t>
            </a:r>
            <a:r>
              <a:rPr sz="2000" b="1" dirty="0">
                <a:latin typeface="Arial"/>
                <a:cs typeface="Arial"/>
              </a:rPr>
              <a:t>h</a:t>
            </a:r>
            <a:r>
              <a:rPr sz="2000" b="1" spc="-5" dirty="0">
                <a:latin typeface="Arial"/>
                <a:cs typeface="Arial"/>
              </a:rPr>
              <a:t>ra</a:t>
            </a:r>
            <a:r>
              <a:rPr sz="2000" b="1" spc="5" dirty="0">
                <a:latin typeface="Arial"/>
                <a:cs typeface="Arial"/>
              </a:rPr>
              <a:t>se</a:t>
            </a:r>
            <a:r>
              <a:rPr sz="2000" b="1" dirty="0">
                <a:latin typeface="Arial"/>
                <a:cs typeface="Arial"/>
              </a:rPr>
              <a:t>-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he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301455"/>
            <a:ext cx="13144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300" y="2142303"/>
            <a:ext cx="6022975" cy="148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70735">
              <a:lnSpc>
                <a:spcPct val="148300"/>
              </a:lnSpc>
            </a:pPr>
            <a:r>
              <a:rPr sz="2000" b="1" spc="-5" dirty="0">
                <a:latin typeface="Courier New"/>
                <a:cs typeface="Courier New"/>
              </a:rPr>
              <a:t>ssh-agen</a:t>
            </a:r>
            <a:r>
              <a:rPr sz="2000" b="1" dirty="0">
                <a:latin typeface="Courier New"/>
                <a:cs typeface="Courier New"/>
              </a:rPr>
              <a:t>t -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Auth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nticat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ag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priv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fo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spc="-204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av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teri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pass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hr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5" dirty="0">
                <a:latin typeface="Arial"/>
                <a:cs typeface="Arial"/>
              </a:rPr>
              <a:t> wh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key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used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b="1" spc="-5" dirty="0">
                <a:latin typeface="Courier New"/>
                <a:cs typeface="Courier New"/>
              </a:rPr>
              <a:t>ssh-add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2725868"/>
            <a:ext cx="12128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3125918"/>
            <a:ext cx="12128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3527238"/>
            <a:ext cx="12128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9869" y="394595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5300" y="3830064"/>
            <a:ext cx="5742305" cy="86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69820">
              <a:lnSpc>
                <a:spcPct val="140000"/>
              </a:lnSpc>
            </a:pPr>
            <a:r>
              <a:rPr sz="1500" spc="-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eg</a:t>
            </a:r>
            <a:r>
              <a:rPr sz="1500" spc="5" dirty="0">
                <a:latin typeface="Arial"/>
                <a:cs typeface="Arial"/>
              </a:rPr>
              <a:t>is</a:t>
            </a:r>
            <a:r>
              <a:rPr sz="1500" spc="-5" dirty="0">
                <a:latin typeface="Arial"/>
                <a:cs typeface="Arial"/>
              </a:rPr>
              <a:t>te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t</a:t>
            </a:r>
            <a:r>
              <a:rPr sz="1500" spc="10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</a:t>
            </a:r>
            <a:r>
              <a:rPr sz="1500" spc="5" dirty="0">
                <a:latin typeface="Arial"/>
                <a:cs typeface="Arial"/>
              </a:rPr>
              <a:t>ri</a:t>
            </a:r>
            <a:r>
              <a:rPr sz="1500" dirty="0">
                <a:latin typeface="Arial"/>
                <a:cs typeface="Arial"/>
              </a:rPr>
              <a:t>va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 k</a:t>
            </a:r>
            <a:r>
              <a:rPr sz="1500" dirty="0">
                <a:latin typeface="Arial"/>
                <a:cs typeface="Arial"/>
              </a:rPr>
              <a:t>ey </a:t>
            </a:r>
            <a:r>
              <a:rPr sz="1500" spc="-5" dirty="0">
                <a:latin typeface="Arial"/>
                <a:cs typeface="Arial"/>
              </a:rPr>
              <a:t>w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agen</a:t>
            </a:r>
            <a:r>
              <a:rPr sz="1500" spc="-5" dirty="0">
                <a:latin typeface="Arial"/>
                <a:cs typeface="Arial"/>
              </a:rPr>
              <a:t>t P</a:t>
            </a:r>
            <a:r>
              <a:rPr sz="1500" dirty="0">
                <a:latin typeface="Arial"/>
                <a:cs typeface="Arial"/>
              </a:rPr>
              <a:t>as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ph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ase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ked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on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y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</a:t>
            </a:r>
            <a:r>
              <a:rPr sz="1500" spc="-5" dirty="0">
                <a:latin typeface="Arial"/>
                <a:cs typeface="Arial"/>
              </a:rPr>
              <a:t>n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500" spc="-5" dirty="0">
                <a:latin typeface="Courier New"/>
                <a:cs typeface="Courier New"/>
              </a:rPr>
              <a:t>ss</a:t>
            </a:r>
            <a:r>
              <a:rPr sz="1500" dirty="0">
                <a:latin typeface="Courier New"/>
                <a:cs typeface="Courier New"/>
              </a:rPr>
              <a:t>h</a:t>
            </a:r>
            <a:r>
              <a:rPr sz="1500" spc="-484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Arial"/>
                <a:cs typeface="Arial"/>
              </a:rPr>
              <a:t>w</a:t>
            </a:r>
            <a:r>
              <a:rPr sz="1500" spc="5" dirty="0">
                <a:latin typeface="Arial"/>
                <a:cs typeface="Arial"/>
              </a:rPr>
              <a:t>il</a:t>
            </a:r>
            <a:r>
              <a:rPr sz="1500" dirty="0">
                <a:latin typeface="Arial"/>
                <a:cs typeface="Arial"/>
              </a:rPr>
              <a:t>l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k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30" dirty="0">
                <a:latin typeface="Arial"/>
                <a:cs typeface="Arial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ssh-agen</a:t>
            </a:r>
            <a:r>
              <a:rPr sz="1500" dirty="0">
                <a:latin typeface="Courier New"/>
                <a:cs typeface="Courier New"/>
              </a:rPr>
              <a:t>t</a:t>
            </a:r>
            <a:r>
              <a:rPr sz="1500" spc="-484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henever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pr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va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 k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y</a:t>
            </a:r>
            <a:r>
              <a:rPr sz="1500" dirty="0">
                <a:latin typeface="Arial"/>
                <a:cs typeface="Arial"/>
              </a:rPr>
              <a:t>s a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99869" y="426472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9869" y="459365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35"/>
              </a:lnSpc>
            </a:pPr>
            <a:r>
              <a:rPr dirty="0"/>
              <a:t>Account</a:t>
            </a:r>
            <a:r>
              <a:rPr spc="-240" dirty="0"/>
              <a:t> </a:t>
            </a:r>
            <a:r>
              <a:rPr dirty="0"/>
              <a:t>A</a:t>
            </a:r>
            <a:r>
              <a:rPr spc="-5" dirty="0"/>
              <a:t>dmini</a:t>
            </a:r>
            <a:r>
              <a:rPr dirty="0"/>
              <a:t>st</a:t>
            </a:r>
            <a:r>
              <a:rPr spc="-5" dirty="0"/>
              <a:t>rat</a:t>
            </a:r>
            <a:r>
              <a:rPr spc="5" dirty="0"/>
              <a:t>i</a:t>
            </a:r>
            <a:r>
              <a:rPr spc="-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480" y="1785297"/>
            <a:ext cx="49149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210" indent="-143510">
              <a:lnSpc>
                <a:spcPts val="1664"/>
              </a:lnSpc>
              <a:buSzPct val="42857"/>
              <a:buFont typeface="Arial"/>
              <a:buChar char="●"/>
              <a:tabLst>
                <a:tab pos="156210" algn="l"/>
              </a:tabLst>
            </a:pP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pen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H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Shou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d 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don</a:t>
            </a:r>
            <a:r>
              <a:rPr sz="1400" spc="5" dirty="0">
                <a:latin typeface="Arial"/>
                <a:cs typeface="Arial"/>
              </a:rPr>
              <a:t>e 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h 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d c</a:t>
            </a:r>
            <a:r>
              <a:rPr sz="1400" spc="-5" dirty="0">
                <a:latin typeface="Arial"/>
                <a:cs typeface="Arial"/>
              </a:rPr>
              <a:t>li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980" y="2051819"/>
            <a:ext cx="733425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buSzPct val="75000"/>
              <a:buFont typeface="Arial"/>
              <a:buChar char="–"/>
              <a:tabLst>
                <a:tab pos="154940" algn="l"/>
              </a:tabLst>
            </a:pPr>
            <a:r>
              <a:rPr sz="1200" spc="15" dirty="0">
                <a:latin typeface="Courier New"/>
                <a:cs typeface="Courier New"/>
              </a:rPr>
              <a:t>$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s</a:t>
            </a:r>
            <a:r>
              <a:rPr sz="1200" spc="25" dirty="0">
                <a:latin typeface="Courier New"/>
                <a:cs typeface="Courier New"/>
              </a:rPr>
              <a:t>u</a:t>
            </a:r>
            <a:r>
              <a:rPr sz="1200" spc="15" dirty="0">
                <a:latin typeface="Courier New"/>
                <a:cs typeface="Courier New"/>
              </a:rPr>
              <a:t>do</a:t>
            </a:r>
            <a:endParaRPr sz="1200">
              <a:latin typeface="Courier New"/>
              <a:cs typeface="Courier New"/>
            </a:endParaRPr>
          </a:p>
          <a:p>
            <a:pPr marL="154940" indent="-142240">
              <a:lnSpc>
                <a:spcPct val="100000"/>
              </a:lnSpc>
              <a:spcBef>
                <a:spcPts val="459"/>
              </a:spcBef>
              <a:buSzPct val="75000"/>
              <a:buFont typeface="Arial"/>
              <a:buChar char="–"/>
              <a:tabLst>
                <a:tab pos="154940" algn="l"/>
              </a:tabLst>
            </a:pPr>
            <a:r>
              <a:rPr sz="1200" spc="15" dirty="0">
                <a:latin typeface="Courier New"/>
                <a:cs typeface="Courier New"/>
              </a:rPr>
              <a:t>$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s</a:t>
            </a:r>
            <a:r>
              <a:rPr sz="1200" spc="25" dirty="0">
                <a:latin typeface="Courier New"/>
                <a:cs typeface="Courier New"/>
              </a:rPr>
              <a:t>u</a:t>
            </a:r>
            <a:r>
              <a:rPr sz="1200" spc="15" dirty="0">
                <a:latin typeface="Courier New"/>
                <a:cs typeface="Courier New"/>
              </a:rPr>
              <a:t>do</a:t>
            </a:r>
            <a:endParaRPr sz="1200">
              <a:latin typeface="Courier New"/>
              <a:cs typeface="Courier New"/>
            </a:endParaRPr>
          </a:p>
          <a:p>
            <a:pPr marL="154940" indent="-142240">
              <a:lnSpc>
                <a:spcPct val="100000"/>
              </a:lnSpc>
              <a:spcBef>
                <a:spcPts val="459"/>
              </a:spcBef>
              <a:buSzPct val="75000"/>
              <a:buFont typeface="Arial"/>
              <a:buChar char="–"/>
              <a:tabLst>
                <a:tab pos="154940" algn="l"/>
              </a:tabLst>
            </a:pPr>
            <a:r>
              <a:rPr sz="1200" spc="15" dirty="0">
                <a:latin typeface="Courier New"/>
                <a:cs typeface="Courier New"/>
              </a:rPr>
              <a:t>$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s</a:t>
            </a:r>
            <a:r>
              <a:rPr sz="1200" spc="25" dirty="0">
                <a:latin typeface="Courier New"/>
                <a:cs typeface="Courier New"/>
              </a:rPr>
              <a:t>u</a:t>
            </a:r>
            <a:r>
              <a:rPr sz="1200" spc="15" dirty="0">
                <a:latin typeface="Courier New"/>
                <a:cs typeface="Courier New"/>
              </a:rPr>
              <a:t>do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2095" y="1999289"/>
            <a:ext cx="685165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1900"/>
              </a:lnSpc>
            </a:pPr>
            <a:r>
              <a:rPr sz="1200" spc="15" dirty="0">
                <a:latin typeface="Courier New"/>
                <a:cs typeface="Courier New"/>
              </a:rPr>
              <a:t>a</a:t>
            </a:r>
            <a:r>
              <a:rPr sz="1200" spc="25" dirty="0">
                <a:latin typeface="Courier New"/>
                <a:cs typeface="Courier New"/>
              </a:rPr>
              <a:t>p</a:t>
            </a:r>
            <a:r>
              <a:rPr sz="1200" spc="15" dirty="0">
                <a:latin typeface="Courier New"/>
                <a:cs typeface="Courier New"/>
              </a:rPr>
              <a:t>t</a:t>
            </a:r>
            <a:r>
              <a:rPr sz="1200" spc="25" dirty="0">
                <a:latin typeface="Courier New"/>
                <a:cs typeface="Courier New"/>
              </a:rPr>
              <a:t>-</a:t>
            </a:r>
            <a:r>
              <a:rPr sz="1200" spc="15" dirty="0">
                <a:latin typeface="Courier New"/>
                <a:cs typeface="Courier New"/>
              </a:rPr>
              <a:t>get a</a:t>
            </a:r>
            <a:r>
              <a:rPr sz="1200" spc="25" dirty="0">
                <a:latin typeface="Courier New"/>
                <a:cs typeface="Courier New"/>
              </a:rPr>
              <a:t>p</a:t>
            </a:r>
            <a:r>
              <a:rPr sz="1200" spc="15" dirty="0">
                <a:latin typeface="Courier New"/>
                <a:cs typeface="Courier New"/>
              </a:rPr>
              <a:t>t</a:t>
            </a:r>
            <a:r>
              <a:rPr sz="1200" spc="25" dirty="0">
                <a:latin typeface="Courier New"/>
                <a:cs typeface="Courier New"/>
              </a:rPr>
              <a:t>-</a:t>
            </a:r>
            <a:r>
              <a:rPr sz="1200" spc="15" dirty="0">
                <a:latin typeface="Courier New"/>
                <a:cs typeface="Courier New"/>
              </a:rPr>
              <a:t>get a</a:t>
            </a:r>
            <a:r>
              <a:rPr sz="1200" spc="25" dirty="0">
                <a:latin typeface="Courier New"/>
                <a:cs typeface="Courier New"/>
              </a:rPr>
              <a:t>p</a:t>
            </a:r>
            <a:r>
              <a:rPr sz="1200" spc="15" dirty="0">
                <a:latin typeface="Courier New"/>
                <a:cs typeface="Courier New"/>
              </a:rPr>
              <a:t>t</a:t>
            </a:r>
            <a:r>
              <a:rPr sz="1200" spc="25" dirty="0">
                <a:latin typeface="Courier New"/>
                <a:cs typeface="Courier New"/>
              </a:rPr>
              <a:t>-</a:t>
            </a:r>
            <a:r>
              <a:rPr sz="1200" spc="15" dirty="0">
                <a:latin typeface="Courier New"/>
                <a:cs typeface="Courier New"/>
              </a:rPr>
              <a:t>get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951" y="2051819"/>
            <a:ext cx="2102485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Courier New"/>
                <a:cs typeface="Courier New"/>
              </a:rPr>
              <a:t>u</a:t>
            </a:r>
            <a:r>
              <a:rPr sz="1200" spc="25" dirty="0">
                <a:latin typeface="Courier New"/>
                <a:cs typeface="Courier New"/>
              </a:rPr>
              <a:t>p</a:t>
            </a:r>
            <a:r>
              <a:rPr sz="1200" spc="15" dirty="0">
                <a:latin typeface="Courier New"/>
                <a:cs typeface="Courier New"/>
              </a:rPr>
              <a:t>d</a:t>
            </a:r>
            <a:r>
              <a:rPr sz="1200" spc="25" dirty="0">
                <a:latin typeface="Courier New"/>
                <a:cs typeface="Courier New"/>
              </a:rPr>
              <a:t>a</a:t>
            </a:r>
            <a:r>
              <a:rPr sz="1200" spc="15" dirty="0">
                <a:latin typeface="Courier New"/>
                <a:cs typeface="Courier New"/>
              </a:rPr>
              <a:t>te</a:t>
            </a:r>
            <a:endParaRPr sz="1200" dirty="0">
              <a:latin typeface="Courier New"/>
              <a:cs typeface="Courier New"/>
            </a:endParaRPr>
          </a:p>
          <a:p>
            <a:pPr marL="12700" marR="5080">
              <a:lnSpc>
                <a:spcPct val="131900"/>
              </a:lnSpc>
            </a:pPr>
            <a:r>
              <a:rPr sz="1200" spc="15" dirty="0">
                <a:latin typeface="Courier New"/>
                <a:cs typeface="Courier New"/>
              </a:rPr>
              <a:t>i</a:t>
            </a:r>
            <a:r>
              <a:rPr sz="1200" spc="25" dirty="0">
                <a:latin typeface="Courier New"/>
                <a:cs typeface="Courier New"/>
              </a:rPr>
              <a:t>n</a:t>
            </a:r>
            <a:r>
              <a:rPr sz="1200" spc="15" dirty="0">
                <a:latin typeface="Courier New"/>
                <a:cs typeface="Courier New"/>
              </a:rPr>
              <a:t>s</a:t>
            </a:r>
            <a:r>
              <a:rPr sz="1200" spc="25" dirty="0">
                <a:latin typeface="Courier New"/>
                <a:cs typeface="Courier New"/>
              </a:rPr>
              <a:t>t</a:t>
            </a:r>
            <a:r>
              <a:rPr sz="1200" spc="15" dirty="0">
                <a:latin typeface="Courier New"/>
                <a:cs typeface="Courier New"/>
              </a:rPr>
              <a:t>a</a:t>
            </a:r>
            <a:r>
              <a:rPr sz="1200" spc="25" dirty="0">
                <a:latin typeface="Courier New"/>
                <a:cs typeface="Courier New"/>
              </a:rPr>
              <a:t>l</a:t>
            </a:r>
            <a:r>
              <a:rPr sz="1200" spc="15" dirty="0">
                <a:latin typeface="Courier New"/>
                <a:cs typeface="Courier New"/>
              </a:rPr>
              <a:t>l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spc="25" dirty="0">
                <a:latin typeface="Courier New"/>
                <a:cs typeface="Courier New"/>
              </a:rPr>
              <a:t>o</a:t>
            </a:r>
            <a:r>
              <a:rPr sz="1200" spc="15" dirty="0">
                <a:latin typeface="Courier New"/>
                <a:cs typeface="Courier New"/>
              </a:rPr>
              <a:t>p</a:t>
            </a:r>
            <a:r>
              <a:rPr sz="1200" spc="25" dirty="0">
                <a:latin typeface="Courier New"/>
                <a:cs typeface="Courier New"/>
              </a:rPr>
              <a:t>e</a:t>
            </a:r>
            <a:r>
              <a:rPr sz="1200" spc="15" dirty="0">
                <a:latin typeface="Courier New"/>
                <a:cs typeface="Courier New"/>
              </a:rPr>
              <a:t>ns</a:t>
            </a:r>
            <a:r>
              <a:rPr sz="1200" spc="25" dirty="0">
                <a:latin typeface="Courier New"/>
                <a:cs typeface="Courier New"/>
              </a:rPr>
              <a:t>s</a:t>
            </a:r>
            <a:r>
              <a:rPr sz="1200" spc="15" dirty="0">
                <a:latin typeface="Courier New"/>
                <a:cs typeface="Courier New"/>
              </a:rPr>
              <a:t>h-</a:t>
            </a:r>
            <a:r>
              <a:rPr sz="1200" spc="25" dirty="0">
                <a:latin typeface="Courier New"/>
                <a:cs typeface="Courier New"/>
              </a:rPr>
              <a:t>s</a:t>
            </a:r>
            <a:r>
              <a:rPr sz="1200" spc="15" dirty="0">
                <a:latin typeface="Courier New"/>
                <a:cs typeface="Courier New"/>
              </a:rPr>
              <a:t>e</a:t>
            </a:r>
            <a:r>
              <a:rPr sz="1200" spc="25" dirty="0">
                <a:latin typeface="Courier New"/>
                <a:cs typeface="Courier New"/>
              </a:rPr>
              <a:t>r</a:t>
            </a:r>
            <a:r>
              <a:rPr sz="1200" spc="15" dirty="0">
                <a:latin typeface="Courier New"/>
                <a:cs typeface="Courier New"/>
              </a:rPr>
              <a:t>v</a:t>
            </a:r>
            <a:r>
              <a:rPr sz="1200" spc="25" dirty="0">
                <a:latin typeface="Courier New"/>
                <a:cs typeface="Courier New"/>
              </a:rPr>
              <a:t>e</a:t>
            </a:r>
            <a:r>
              <a:rPr sz="1200" spc="15" dirty="0">
                <a:latin typeface="Courier New"/>
                <a:cs typeface="Courier New"/>
              </a:rPr>
              <a:t>r i</a:t>
            </a:r>
            <a:r>
              <a:rPr sz="1200" spc="25" dirty="0">
                <a:latin typeface="Courier New"/>
                <a:cs typeface="Courier New"/>
              </a:rPr>
              <a:t>n</a:t>
            </a:r>
            <a:r>
              <a:rPr sz="1200" spc="15" dirty="0">
                <a:latin typeface="Courier New"/>
                <a:cs typeface="Courier New"/>
              </a:rPr>
              <a:t>s</a:t>
            </a:r>
            <a:r>
              <a:rPr sz="1200" spc="25" dirty="0">
                <a:latin typeface="Courier New"/>
                <a:cs typeface="Courier New"/>
              </a:rPr>
              <a:t>t</a:t>
            </a:r>
            <a:r>
              <a:rPr sz="1200" spc="15" dirty="0">
                <a:latin typeface="Courier New"/>
                <a:cs typeface="Courier New"/>
              </a:rPr>
              <a:t>a</a:t>
            </a:r>
            <a:r>
              <a:rPr sz="1200" spc="25" dirty="0">
                <a:latin typeface="Courier New"/>
                <a:cs typeface="Courier New"/>
              </a:rPr>
              <a:t>l</a:t>
            </a:r>
            <a:r>
              <a:rPr sz="1200" spc="15" dirty="0">
                <a:latin typeface="Courier New"/>
                <a:cs typeface="Courier New"/>
              </a:rPr>
              <a:t>l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spc="25" dirty="0">
                <a:latin typeface="Courier New"/>
                <a:cs typeface="Courier New"/>
              </a:rPr>
              <a:t>o</a:t>
            </a:r>
            <a:r>
              <a:rPr sz="1200" spc="15" dirty="0">
                <a:latin typeface="Courier New"/>
                <a:cs typeface="Courier New"/>
              </a:rPr>
              <a:t>p</a:t>
            </a:r>
            <a:r>
              <a:rPr sz="1200" spc="25" dirty="0">
                <a:latin typeface="Courier New"/>
                <a:cs typeface="Courier New"/>
              </a:rPr>
              <a:t>e</a:t>
            </a:r>
            <a:r>
              <a:rPr sz="1200" spc="15" dirty="0">
                <a:latin typeface="Courier New"/>
                <a:cs typeface="Courier New"/>
              </a:rPr>
              <a:t>ns</a:t>
            </a:r>
            <a:r>
              <a:rPr sz="1200" spc="25" dirty="0">
                <a:latin typeface="Courier New"/>
                <a:cs typeface="Courier New"/>
              </a:rPr>
              <a:t>s</a:t>
            </a:r>
            <a:r>
              <a:rPr sz="1200" spc="15" dirty="0">
                <a:latin typeface="Courier New"/>
                <a:cs typeface="Courier New"/>
              </a:rPr>
              <a:t>h-</a:t>
            </a:r>
            <a:r>
              <a:rPr sz="1200" spc="25" dirty="0">
                <a:latin typeface="Courier New"/>
                <a:cs typeface="Courier New"/>
              </a:rPr>
              <a:t>c</a:t>
            </a:r>
            <a:r>
              <a:rPr sz="1200" spc="15" dirty="0">
                <a:latin typeface="Courier New"/>
                <a:cs typeface="Courier New"/>
              </a:rPr>
              <a:t>l</a:t>
            </a:r>
            <a:r>
              <a:rPr sz="1200" spc="25" dirty="0">
                <a:latin typeface="Courier New"/>
                <a:cs typeface="Courier New"/>
              </a:rPr>
              <a:t>i</a:t>
            </a:r>
            <a:r>
              <a:rPr sz="1200" spc="15" dirty="0">
                <a:latin typeface="Courier New"/>
                <a:cs typeface="Courier New"/>
              </a:rPr>
              <a:t>e</a:t>
            </a:r>
            <a:r>
              <a:rPr sz="1200" spc="25" dirty="0">
                <a:latin typeface="Courier New"/>
                <a:cs typeface="Courier New"/>
              </a:rPr>
              <a:t>n</a:t>
            </a:r>
            <a:r>
              <a:rPr sz="1200" spc="15" dirty="0">
                <a:latin typeface="Courier New"/>
                <a:cs typeface="Courier New"/>
              </a:rPr>
              <a:t>t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480" y="2777166"/>
            <a:ext cx="69469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210" indent="-143510">
              <a:lnSpc>
                <a:spcPct val="100000"/>
              </a:lnSpc>
              <a:buSzPct val="42857"/>
              <a:buFont typeface="Arial"/>
              <a:buChar char="●"/>
              <a:tabLst>
                <a:tab pos="156210" algn="l"/>
              </a:tabLst>
            </a:pP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8980" y="3055119"/>
            <a:ext cx="2432050" cy="1894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buSzPct val="75000"/>
              <a:buFont typeface="Arial"/>
              <a:buChar char="–"/>
              <a:tabLst>
                <a:tab pos="154940" algn="l"/>
              </a:tabLst>
            </a:pPr>
            <a:r>
              <a:rPr sz="1200" spc="15" dirty="0">
                <a:latin typeface="Courier New"/>
                <a:cs typeface="Courier New"/>
              </a:rPr>
              <a:t>$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s</a:t>
            </a:r>
            <a:r>
              <a:rPr sz="1200" spc="25" dirty="0">
                <a:latin typeface="Courier New"/>
                <a:cs typeface="Courier New"/>
              </a:rPr>
              <a:t>u</a:t>
            </a:r>
            <a:r>
              <a:rPr sz="1200" spc="15" dirty="0">
                <a:latin typeface="Courier New"/>
                <a:cs typeface="Courier New"/>
              </a:rPr>
              <a:t>do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u</a:t>
            </a:r>
            <a:r>
              <a:rPr sz="1200" spc="25" dirty="0">
                <a:latin typeface="Courier New"/>
                <a:cs typeface="Courier New"/>
              </a:rPr>
              <a:t>s</a:t>
            </a:r>
            <a:r>
              <a:rPr sz="1200" spc="15" dirty="0">
                <a:latin typeface="Courier New"/>
                <a:cs typeface="Courier New"/>
              </a:rPr>
              <a:t>e</a:t>
            </a:r>
            <a:r>
              <a:rPr sz="1200" spc="25" dirty="0">
                <a:latin typeface="Courier New"/>
                <a:cs typeface="Courier New"/>
              </a:rPr>
              <a:t>r</a:t>
            </a:r>
            <a:r>
              <a:rPr sz="1200" spc="15" dirty="0">
                <a:latin typeface="Courier New"/>
                <a:cs typeface="Courier New"/>
              </a:rPr>
              <a:t>add</a:t>
            </a:r>
            <a:endParaRPr sz="1200" dirty="0">
              <a:latin typeface="Courier New"/>
              <a:cs typeface="Courier New"/>
            </a:endParaRPr>
          </a:p>
          <a:p>
            <a:pPr marL="154940" indent="-142240">
              <a:lnSpc>
                <a:spcPct val="100000"/>
              </a:lnSpc>
              <a:spcBef>
                <a:spcPts val="459"/>
              </a:spcBef>
              <a:buSzPct val="75000"/>
              <a:buFont typeface="Arial"/>
              <a:buChar char="–"/>
              <a:tabLst>
                <a:tab pos="154940" algn="l"/>
              </a:tabLst>
            </a:pPr>
            <a:r>
              <a:rPr sz="1200" spc="15" dirty="0">
                <a:latin typeface="Courier New"/>
                <a:cs typeface="Courier New"/>
              </a:rPr>
              <a:t>$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s</a:t>
            </a:r>
            <a:r>
              <a:rPr sz="1200" spc="25" dirty="0">
                <a:latin typeface="Courier New"/>
                <a:cs typeface="Courier New"/>
              </a:rPr>
              <a:t>u</a:t>
            </a:r>
            <a:r>
              <a:rPr sz="1200" spc="15" dirty="0">
                <a:latin typeface="Courier New"/>
                <a:cs typeface="Courier New"/>
              </a:rPr>
              <a:t>do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p</a:t>
            </a:r>
            <a:r>
              <a:rPr sz="1200" spc="25" dirty="0">
                <a:latin typeface="Courier New"/>
                <a:cs typeface="Courier New"/>
              </a:rPr>
              <a:t>a</a:t>
            </a:r>
            <a:r>
              <a:rPr sz="1200" spc="15" dirty="0">
                <a:latin typeface="Courier New"/>
                <a:cs typeface="Courier New"/>
              </a:rPr>
              <a:t>s</a:t>
            </a:r>
            <a:r>
              <a:rPr sz="1200" spc="25" dirty="0">
                <a:latin typeface="Courier New"/>
                <a:cs typeface="Courier New"/>
              </a:rPr>
              <a:t>s</a:t>
            </a:r>
            <a:r>
              <a:rPr sz="1200" spc="15" dirty="0">
                <a:latin typeface="Courier New"/>
                <a:cs typeface="Courier New"/>
              </a:rPr>
              <a:t>wd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&lt;U</a:t>
            </a:r>
            <a:r>
              <a:rPr sz="1200" spc="25" dirty="0">
                <a:latin typeface="Courier New"/>
                <a:cs typeface="Courier New"/>
              </a:rPr>
              <a:t>s</a:t>
            </a:r>
            <a:r>
              <a:rPr sz="1200" spc="15" dirty="0">
                <a:latin typeface="Courier New"/>
                <a:cs typeface="Courier New"/>
              </a:rPr>
              <a:t>e</a:t>
            </a:r>
            <a:r>
              <a:rPr sz="1200" spc="25" dirty="0">
                <a:latin typeface="Courier New"/>
                <a:cs typeface="Courier New"/>
              </a:rPr>
              <a:t>r</a:t>
            </a:r>
            <a:r>
              <a:rPr sz="1200" spc="15" dirty="0">
                <a:latin typeface="Courier New"/>
                <a:cs typeface="Courier New"/>
              </a:rPr>
              <a:t>N</a:t>
            </a:r>
            <a:r>
              <a:rPr sz="1200" spc="25" dirty="0">
                <a:latin typeface="Courier New"/>
                <a:cs typeface="Courier New"/>
              </a:rPr>
              <a:t>a</a:t>
            </a:r>
            <a:r>
              <a:rPr sz="1200" spc="15" dirty="0">
                <a:latin typeface="Courier New"/>
                <a:cs typeface="Courier New"/>
              </a:rPr>
              <a:t>me&gt;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350" spc="15" baseline="3086" dirty="0">
                <a:latin typeface="Arial"/>
                <a:cs typeface="Arial"/>
              </a:rPr>
              <a:t>– </a:t>
            </a:r>
            <a:r>
              <a:rPr sz="1350" spc="157" baseline="3086" dirty="0">
                <a:latin typeface="Arial"/>
                <a:cs typeface="Arial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$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350" spc="15" baseline="3086" dirty="0">
                <a:latin typeface="Arial"/>
                <a:cs typeface="Arial"/>
              </a:rPr>
              <a:t>– </a:t>
            </a:r>
            <a:r>
              <a:rPr sz="1350" spc="157" baseline="3086" dirty="0">
                <a:latin typeface="Arial"/>
                <a:cs typeface="Arial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$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350" spc="15" baseline="3086" dirty="0">
                <a:latin typeface="Arial"/>
                <a:cs typeface="Arial"/>
              </a:rPr>
              <a:t>– </a:t>
            </a:r>
            <a:r>
              <a:rPr sz="1350" spc="157" baseline="3086" dirty="0">
                <a:latin typeface="Arial"/>
                <a:cs typeface="Arial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$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350" spc="15" baseline="3086" dirty="0">
                <a:latin typeface="Arial"/>
                <a:cs typeface="Arial"/>
              </a:rPr>
              <a:t>– </a:t>
            </a:r>
            <a:r>
              <a:rPr sz="1350" spc="157" baseline="3086" dirty="0">
                <a:latin typeface="Arial"/>
                <a:cs typeface="Arial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$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10" dirty="0">
                <a:latin typeface="Arial"/>
                <a:cs typeface="Arial"/>
              </a:rPr>
              <a:t>– </a:t>
            </a:r>
            <a:r>
              <a:rPr sz="900" spc="105" dirty="0">
                <a:latin typeface="Arial"/>
                <a:cs typeface="Arial"/>
              </a:rPr>
              <a:t> </a:t>
            </a:r>
            <a:r>
              <a:rPr sz="1800" spc="22" baseline="-4629" dirty="0">
                <a:latin typeface="Courier New"/>
                <a:cs typeface="Courier New"/>
              </a:rPr>
              <a:t>$</a:t>
            </a:r>
            <a:endParaRPr sz="1800" baseline="-4629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900" spc="10" dirty="0">
                <a:latin typeface="Arial"/>
                <a:cs typeface="Arial"/>
              </a:rPr>
              <a:t>– </a:t>
            </a:r>
            <a:r>
              <a:rPr sz="900" spc="105" dirty="0">
                <a:latin typeface="Arial"/>
                <a:cs typeface="Arial"/>
              </a:rPr>
              <a:t> </a:t>
            </a:r>
            <a:r>
              <a:rPr sz="1800" spc="22" baseline="-4629" dirty="0">
                <a:latin typeface="Courier New"/>
                <a:cs typeface="Courier New"/>
              </a:rPr>
              <a:t>$</a:t>
            </a:r>
            <a:endParaRPr sz="1800" baseline="-4629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951" y="3055119"/>
            <a:ext cx="314007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Courier New"/>
                <a:cs typeface="Courier New"/>
              </a:rPr>
              <a:t>-d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25" dirty="0">
                <a:latin typeface="Courier New"/>
                <a:cs typeface="Courier New"/>
              </a:rPr>
              <a:t>/</a:t>
            </a:r>
            <a:r>
              <a:rPr sz="1200" spc="15" dirty="0">
                <a:latin typeface="Courier New"/>
                <a:cs typeface="Courier New"/>
              </a:rPr>
              <a:t>h</a:t>
            </a:r>
            <a:r>
              <a:rPr sz="1200" spc="25" dirty="0">
                <a:latin typeface="Courier New"/>
                <a:cs typeface="Courier New"/>
              </a:rPr>
              <a:t>o</a:t>
            </a:r>
            <a:r>
              <a:rPr sz="1200" spc="15" dirty="0">
                <a:latin typeface="Courier New"/>
                <a:cs typeface="Courier New"/>
              </a:rPr>
              <a:t>me</a:t>
            </a:r>
            <a:r>
              <a:rPr sz="1200" spc="25" dirty="0">
                <a:latin typeface="Courier New"/>
                <a:cs typeface="Courier New"/>
              </a:rPr>
              <a:t>/</a:t>
            </a:r>
            <a:r>
              <a:rPr sz="1200" spc="15" dirty="0">
                <a:latin typeface="Courier New"/>
                <a:cs typeface="Courier New"/>
              </a:rPr>
              <a:t>&lt;</a:t>
            </a:r>
            <a:r>
              <a:rPr sz="1200" spc="25" dirty="0">
                <a:latin typeface="Courier New"/>
                <a:cs typeface="Courier New"/>
              </a:rPr>
              <a:t>u</a:t>
            </a:r>
            <a:r>
              <a:rPr sz="1200" spc="15" dirty="0">
                <a:latin typeface="Courier New"/>
                <a:cs typeface="Courier New"/>
              </a:rPr>
              <a:t>se</a:t>
            </a:r>
            <a:r>
              <a:rPr sz="1200" spc="25" dirty="0">
                <a:latin typeface="Courier New"/>
                <a:cs typeface="Courier New"/>
              </a:rPr>
              <a:t>r</a:t>
            </a:r>
            <a:r>
              <a:rPr sz="1200" spc="15" dirty="0">
                <a:latin typeface="Courier New"/>
                <a:cs typeface="Courier New"/>
              </a:rPr>
              <a:t>na</a:t>
            </a:r>
            <a:r>
              <a:rPr sz="1200" spc="25" dirty="0">
                <a:latin typeface="Courier New"/>
                <a:cs typeface="Courier New"/>
              </a:rPr>
              <a:t>m</a:t>
            </a:r>
            <a:r>
              <a:rPr sz="1200" spc="15" dirty="0">
                <a:latin typeface="Courier New"/>
                <a:cs typeface="Courier New"/>
              </a:rPr>
              <a:t>e&gt;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25" dirty="0">
                <a:latin typeface="Courier New"/>
                <a:cs typeface="Courier New"/>
              </a:rPr>
              <a:t>-</a:t>
            </a:r>
            <a:r>
              <a:rPr sz="1200" spc="15" dirty="0">
                <a:latin typeface="Courier New"/>
                <a:cs typeface="Courier New"/>
              </a:rPr>
              <a:t>m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spc="25" dirty="0">
                <a:latin typeface="Courier New"/>
                <a:cs typeface="Courier New"/>
              </a:rPr>
              <a:t>&lt;</a:t>
            </a:r>
            <a:r>
              <a:rPr sz="1200" spc="15" dirty="0">
                <a:latin typeface="Courier New"/>
                <a:cs typeface="Courier New"/>
              </a:rPr>
              <a:t>U</a:t>
            </a:r>
            <a:r>
              <a:rPr sz="1200" spc="25" dirty="0">
                <a:latin typeface="Courier New"/>
                <a:cs typeface="Courier New"/>
              </a:rPr>
              <a:t>s</a:t>
            </a:r>
            <a:r>
              <a:rPr sz="1200" spc="15" dirty="0">
                <a:latin typeface="Courier New"/>
                <a:cs typeface="Courier New"/>
              </a:rPr>
              <a:t>er</a:t>
            </a:r>
            <a:r>
              <a:rPr sz="1200" spc="25" dirty="0">
                <a:latin typeface="Courier New"/>
                <a:cs typeface="Courier New"/>
              </a:rPr>
              <a:t>N</a:t>
            </a:r>
            <a:r>
              <a:rPr sz="1200" spc="15" dirty="0">
                <a:latin typeface="Courier New"/>
                <a:cs typeface="Courier New"/>
              </a:rPr>
              <a:t>am</a:t>
            </a:r>
            <a:r>
              <a:rPr sz="1200" spc="25" dirty="0">
                <a:latin typeface="Courier New"/>
                <a:cs typeface="Courier New"/>
              </a:rPr>
              <a:t>e</a:t>
            </a:r>
            <a:r>
              <a:rPr sz="1200" spc="15" dirty="0"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0234" y="3538989"/>
            <a:ext cx="181800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Courier New"/>
                <a:cs typeface="Courier New"/>
              </a:rPr>
              <a:t>cd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25" dirty="0">
                <a:latin typeface="Courier New"/>
                <a:cs typeface="Courier New"/>
              </a:rPr>
              <a:t>/</a:t>
            </a:r>
            <a:r>
              <a:rPr sz="1200" spc="15" dirty="0">
                <a:latin typeface="Courier New"/>
                <a:cs typeface="Courier New"/>
              </a:rPr>
              <a:t>ho</a:t>
            </a:r>
            <a:r>
              <a:rPr sz="1200" spc="25" dirty="0">
                <a:latin typeface="Courier New"/>
                <a:cs typeface="Courier New"/>
              </a:rPr>
              <a:t>m</a:t>
            </a:r>
            <a:r>
              <a:rPr sz="1200" spc="15" dirty="0">
                <a:latin typeface="Courier New"/>
                <a:cs typeface="Courier New"/>
              </a:rPr>
              <a:t>e</a:t>
            </a:r>
            <a:r>
              <a:rPr sz="1200" spc="25" dirty="0">
                <a:latin typeface="Courier New"/>
                <a:cs typeface="Courier New"/>
              </a:rPr>
              <a:t>/</a:t>
            </a:r>
            <a:r>
              <a:rPr sz="1200" spc="15" dirty="0">
                <a:latin typeface="Courier New"/>
                <a:cs typeface="Courier New"/>
              </a:rPr>
              <a:t>&lt;u</a:t>
            </a:r>
            <a:r>
              <a:rPr sz="1200" spc="25" dirty="0">
                <a:latin typeface="Courier New"/>
                <a:cs typeface="Courier New"/>
              </a:rPr>
              <a:t>s</a:t>
            </a:r>
            <a:r>
              <a:rPr sz="1200" spc="15" dirty="0">
                <a:latin typeface="Courier New"/>
                <a:cs typeface="Courier New"/>
              </a:rPr>
              <a:t>er</a:t>
            </a:r>
            <a:r>
              <a:rPr sz="1200" spc="25" dirty="0">
                <a:latin typeface="Courier New"/>
                <a:cs typeface="Courier New"/>
              </a:rPr>
              <a:t>n</a:t>
            </a:r>
            <a:r>
              <a:rPr sz="1200" spc="15" dirty="0">
                <a:latin typeface="Courier New"/>
                <a:cs typeface="Courier New"/>
              </a:rPr>
              <a:t>a</a:t>
            </a:r>
            <a:r>
              <a:rPr sz="1200" spc="25" dirty="0">
                <a:latin typeface="Courier New"/>
                <a:cs typeface="Courier New"/>
              </a:rPr>
              <a:t>m</a:t>
            </a:r>
            <a:r>
              <a:rPr sz="1200" spc="15" dirty="0">
                <a:latin typeface="Courier New"/>
                <a:cs typeface="Courier New"/>
              </a:rPr>
              <a:t>e&gt;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0234" y="3740283"/>
            <a:ext cx="40259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1900"/>
              </a:lnSpc>
            </a:pPr>
            <a:r>
              <a:rPr sz="1200" spc="15" dirty="0">
                <a:latin typeface="Courier New"/>
                <a:cs typeface="Courier New"/>
              </a:rPr>
              <a:t>s</a:t>
            </a:r>
            <a:r>
              <a:rPr sz="1200" spc="25" dirty="0">
                <a:latin typeface="Courier New"/>
                <a:cs typeface="Courier New"/>
              </a:rPr>
              <a:t>u</a:t>
            </a:r>
            <a:r>
              <a:rPr sz="1200" spc="15" dirty="0">
                <a:latin typeface="Courier New"/>
                <a:cs typeface="Courier New"/>
              </a:rPr>
              <a:t>do s</a:t>
            </a:r>
            <a:r>
              <a:rPr sz="1200" spc="25" dirty="0">
                <a:latin typeface="Courier New"/>
                <a:cs typeface="Courier New"/>
              </a:rPr>
              <a:t>u</a:t>
            </a:r>
            <a:r>
              <a:rPr sz="1200" spc="15" dirty="0">
                <a:latin typeface="Courier New"/>
                <a:cs typeface="Courier New"/>
              </a:rPr>
              <a:t>do s</a:t>
            </a:r>
            <a:r>
              <a:rPr sz="1200" spc="25" dirty="0">
                <a:latin typeface="Courier New"/>
                <a:cs typeface="Courier New"/>
              </a:rPr>
              <a:t>u</a:t>
            </a:r>
            <a:r>
              <a:rPr sz="1200" spc="15" dirty="0">
                <a:latin typeface="Courier New"/>
                <a:cs typeface="Courier New"/>
              </a:rPr>
              <a:t>do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1986" y="3739605"/>
            <a:ext cx="497205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1900"/>
              </a:lnSpc>
            </a:pPr>
            <a:r>
              <a:rPr sz="1200" spc="15" dirty="0">
                <a:latin typeface="Courier New"/>
                <a:cs typeface="Courier New"/>
              </a:rPr>
              <a:t>m</a:t>
            </a:r>
            <a:r>
              <a:rPr sz="1200" spc="25" dirty="0">
                <a:latin typeface="Courier New"/>
                <a:cs typeface="Courier New"/>
              </a:rPr>
              <a:t>k</a:t>
            </a:r>
            <a:r>
              <a:rPr sz="1200" spc="15" dirty="0">
                <a:latin typeface="Courier New"/>
                <a:cs typeface="Courier New"/>
              </a:rPr>
              <a:t>d</a:t>
            </a:r>
            <a:r>
              <a:rPr sz="1200" spc="25" dirty="0">
                <a:latin typeface="Courier New"/>
                <a:cs typeface="Courier New"/>
              </a:rPr>
              <a:t>i</a:t>
            </a:r>
            <a:r>
              <a:rPr sz="1200" spc="15" dirty="0">
                <a:latin typeface="Courier New"/>
                <a:cs typeface="Courier New"/>
              </a:rPr>
              <a:t>r c</a:t>
            </a:r>
            <a:r>
              <a:rPr sz="1200" spc="25" dirty="0">
                <a:latin typeface="Courier New"/>
                <a:cs typeface="Courier New"/>
              </a:rPr>
              <a:t>h</a:t>
            </a:r>
            <a:r>
              <a:rPr sz="1200" spc="15" dirty="0">
                <a:latin typeface="Courier New"/>
                <a:cs typeface="Courier New"/>
              </a:rPr>
              <a:t>o</a:t>
            </a:r>
            <a:r>
              <a:rPr sz="1200" spc="25" dirty="0">
                <a:latin typeface="Courier New"/>
                <a:cs typeface="Courier New"/>
              </a:rPr>
              <a:t>w</a:t>
            </a:r>
            <a:r>
              <a:rPr sz="1200" spc="15" dirty="0">
                <a:latin typeface="Courier New"/>
                <a:cs typeface="Courier New"/>
              </a:rPr>
              <a:t>n c</a:t>
            </a:r>
            <a:r>
              <a:rPr sz="1200" spc="25" dirty="0">
                <a:latin typeface="Courier New"/>
                <a:cs typeface="Courier New"/>
              </a:rPr>
              <a:t>h</a:t>
            </a:r>
            <a:r>
              <a:rPr sz="1200" spc="15" dirty="0">
                <a:latin typeface="Courier New"/>
                <a:cs typeface="Courier New"/>
              </a:rPr>
              <a:t>m</a:t>
            </a:r>
            <a:r>
              <a:rPr sz="1200" spc="25" dirty="0">
                <a:latin typeface="Courier New"/>
                <a:cs typeface="Courier New"/>
              </a:rPr>
              <a:t>o</a:t>
            </a:r>
            <a:r>
              <a:rPr sz="1200" spc="15" dirty="0">
                <a:latin typeface="Courier New"/>
                <a:cs typeface="Courier New"/>
              </a:rPr>
              <a:t>d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7937" y="3780289"/>
            <a:ext cx="1724025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5" dirty="0">
                <a:latin typeface="Courier New"/>
                <a:cs typeface="Courier New"/>
              </a:rPr>
              <a:t>.</a:t>
            </a:r>
            <a:r>
              <a:rPr sz="1200" spc="15" dirty="0">
                <a:latin typeface="Courier New"/>
                <a:cs typeface="Courier New"/>
              </a:rPr>
              <a:t>ssh</a:t>
            </a:r>
            <a:endParaRPr sz="1200" dirty="0">
              <a:latin typeface="Courier New"/>
              <a:cs typeface="Courier New"/>
            </a:endParaRPr>
          </a:p>
          <a:p>
            <a:pPr marL="12700" marR="5080">
              <a:lnSpc>
                <a:spcPct val="131900"/>
              </a:lnSpc>
            </a:pPr>
            <a:r>
              <a:rPr sz="1200" spc="25" dirty="0">
                <a:latin typeface="Courier New"/>
                <a:cs typeface="Courier New"/>
              </a:rPr>
              <a:t>-</a:t>
            </a:r>
            <a:r>
              <a:rPr sz="1200" spc="15" dirty="0">
                <a:latin typeface="Courier New"/>
                <a:cs typeface="Courier New"/>
              </a:rPr>
              <a:t>R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spc="25" dirty="0">
                <a:latin typeface="Courier New"/>
                <a:cs typeface="Courier New"/>
              </a:rPr>
              <a:t>&lt;</a:t>
            </a:r>
            <a:r>
              <a:rPr sz="1200" spc="15" dirty="0">
                <a:latin typeface="Courier New"/>
                <a:cs typeface="Courier New"/>
              </a:rPr>
              <a:t>u</a:t>
            </a:r>
            <a:r>
              <a:rPr sz="1200" spc="25" dirty="0">
                <a:latin typeface="Courier New"/>
                <a:cs typeface="Courier New"/>
              </a:rPr>
              <a:t>s</a:t>
            </a:r>
            <a:r>
              <a:rPr sz="1200" spc="15" dirty="0">
                <a:latin typeface="Courier New"/>
                <a:cs typeface="Courier New"/>
              </a:rPr>
              <a:t>e</a:t>
            </a:r>
            <a:r>
              <a:rPr sz="1200" spc="25" dirty="0">
                <a:latin typeface="Courier New"/>
                <a:cs typeface="Courier New"/>
              </a:rPr>
              <a:t>r</a:t>
            </a:r>
            <a:r>
              <a:rPr sz="1200" spc="15" dirty="0">
                <a:latin typeface="Courier New"/>
                <a:cs typeface="Courier New"/>
              </a:rPr>
              <a:t>na</a:t>
            </a:r>
            <a:r>
              <a:rPr sz="1200" spc="25" dirty="0">
                <a:latin typeface="Courier New"/>
                <a:cs typeface="Courier New"/>
              </a:rPr>
              <a:t>m</a:t>
            </a:r>
            <a:r>
              <a:rPr sz="1200" spc="15" dirty="0">
                <a:latin typeface="Courier New"/>
                <a:cs typeface="Courier New"/>
              </a:rPr>
              <a:t>e&gt;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.</a:t>
            </a:r>
            <a:r>
              <a:rPr sz="1200" spc="25" dirty="0">
                <a:latin typeface="Courier New"/>
                <a:cs typeface="Courier New"/>
              </a:rPr>
              <a:t>s</a:t>
            </a:r>
            <a:r>
              <a:rPr sz="1200" spc="15" dirty="0">
                <a:latin typeface="Courier New"/>
                <a:cs typeface="Courier New"/>
              </a:rPr>
              <a:t>sh </a:t>
            </a:r>
            <a:r>
              <a:rPr sz="1200" spc="25" dirty="0">
                <a:latin typeface="Courier New"/>
                <a:cs typeface="Courier New"/>
              </a:rPr>
              <a:t>7</a:t>
            </a:r>
            <a:r>
              <a:rPr sz="1200" spc="15" dirty="0">
                <a:latin typeface="Courier New"/>
                <a:cs typeface="Courier New"/>
              </a:rPr>
              <a:t>00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.</a:t>
            </a:r>
            <a:r>
              <a:rPr sz="1200" spc="25" dirty="0">
                <a:latin typeface="Courier New"/>
                <a:cs typeface="Courier New"/>
              </a:rPr>
              <a:t>s</a:t>
            </a:r>
            <a:r>
              <a:rPr sz="1200" spc="15" dirty="0">
                <a:latin typeface="Courier New"/>
                <a:cs typeface="Courier New"/>
              </a:rPr>
              <a:t>sh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0234" y="4503840"/>
            <a:ext cx="6489700" cy="44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Courier New"/>
                <a:cs typeface="Courier New"/>
              </a:rPr>
              <a:t>i</a:t>
            </a:r>
            <a:r>
              <a:rPr sz="1200" spc="25" dirty="0">
                <a:latin typeface="Courier New"/>
                <a:cs typeface="Courier New"/>
              </a:rPr>
              <a:t>f</a:t>
            </a:r>
            <a:r>
              <a:rPr sz="1200" spc="15" dirty="0">
                <a:latin typeface="Courier New"/>
                <a:cs typeface="Courier New"/>
              </a:rPr>
              <a:t>c</a:t>
            </a:r>
            <a:r>
              <a:rPr sz="1200" spc="25" dirty="0">
                <a:latin typeface="Courier New"/>
                <a:cs typeface="Courier New"/>
              </a:rPr>
              <a:t>o</a:t>
            </a:r>
            <a:r>
              <a:rPr sz="1200" spc="15" dirty="0">
                <a:latin typeface="Courier New"/>
                <a:cs typeface="Courier New"/>
              </a:rPr>
              <a:t>nf</a:t>
            </a:r>
            <a:r>
              <a:rPr sz="1200" spc="25" dirty="0">
                <a:latin typeface="Courier New"/>
                <a:cs typeface="Courier New"/>
              </a:rPr>
              <a:t>i</a:t>
            </a:r>
            <a:r>
              <a:rPr sz="1200" spc="15" dirty="0">
                <a:latin typeface="Courier New"/>
                <a:cs typeface="Courier New"/>
              </a:rPr>
              <a:t>g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Arial"/>
                <a:cs typeface="Arial"/>
              </a:rPr>
              <a:t>(Th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15" dirty="0">
                <a:latin typeface="Arial"/>
                <a:cs typeface="Arial"/>
              </a:rPr>
              <a:t>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wil</a:t>
            </a:r>
            <a:r>
              <a:rPr sz="1200" spc="5" dirty="0">
                <a:latin typeface="Arial"/>
                <a:cs typeface="Arial"/>
              </a:rPr>
              <a:t>l</a:t>
            </a:r>
            <a:r>
              <a:rPr sz="1200" spc="10" dirty="0">
                <a:latin typeface="Arial"/>
                <a:cs typeface="Arial"/>
              </a:rPr>
              <a:t> gi</a:t>
            </a:r>
            <a:r>
              <a:rPr sz="1200" spc="15" dirty="0">
                <a:latin typeface="Arial"/>
                <a:cs typeface="Arial"/>
              </a:rPr>
              <a:t>ve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y</a:t>
            </a:r>
            <a:r>
              <a:rPr sz="1200" spc="10" dirty="0">
                <a:latin typeface="Arial"/>
                <a:cs typeface="Arial"/>
              </a:rPr>
              <a:t>o</a:t>
            </a:r>
            <a:r>
              <a:rPr sz="1200" spc="15" dirty="0">
                <a:latin typeface="Arial"/>
                <a:cs typeface="Arial"/>
              </a:rPr>
              <a:t>u</a:t>
            </a:r>
            <a:r>
              <a:rPr sz="1200" spc="10" dirty="0">
                <a:latin typeface="Arial"/>
                <a:cs typeface="Arial"/>
              </a:rPr>
              <a:t> t</a:t>
            </a:r>
            <a:r>
              <a:rPr sz="1200" spc="15" dirty="0">
                <a:latin typeface="Arial"/>
                <a:cs typeface="Arial"/>
              </a:rPr>
              <a:t>he</a:t>
            </a:r>
            <a:r>
              <a:rPr sz="1200" spc="10" dirty="0">
                <a:latin typeface="Arial"/>
                <a:cs typeface="Arial"/>
              </a:rPr>
              <a:t> I</a:t>
            </a:r>
            <a:r>
              <a:rPr sz="1200" spc="20" dirty="0">
                <a:latin typeface="Arial"/>
                <a:cs typeface="Arial"/>
              </a:rPr>
              <a:t>P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</a:t>
            </a:r>
            <a:r>
              <a:rPr sz="1200" spc="15" dirty="0">
                <a:latin typeface="Arial"/>
                <a:cs typeface="Arial"/>
              </a:rPr>
              <a:t>d</a:t>
            </a:r>
            <a:r>
              <a:rPr sz="1200" spc="10" dirty="0">
                <a:latin typeface="Arial"/>
                <a:cs typeface="Arial"/>
              </a:rPr>
              <a:t>dre</a:t>
            </a:r>
            <a:r>
              <a:rPr sz="1200" spc="25" dirty="0">
                <a:latin typeface="Arial"/>
                <a:cs typeface="Arial"/>
              </a:rPr>
              <a:t>s</a:t>
            </a:r>
            <a:r>
              <a:rPr sz="1200" spc="15" dirty="0">
                <a:latin typeface="Arial"/>
                <a:cs typeface="Arial"/>
              </a:rPr>
              <a:t>s </a:t>
            </a:r>
            <a:r>
              <a:rPr sz="1200" spc="1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f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</a:t>
            </a:r>
            <a:r>
              <a:rPr sz="1200" spc="15" dirty="0">
                <a:latin typeface="Arial"/>
                <a:cs typeface="Arial"/>
              </a:rPr>
              <a:t>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s</a:t>
            </a:r>
            <a:r>
              <a:rPr sz="1200" spc="10" dirty="0">
                <a:latin typeface="Arial"/>
                <a:cs typeface="Arial"/>
              </a:rPr>
              <a:t>erv</a:t>
            </a:r>
            <a:r>
              <a:rPr sz="1200" spc="15" dirty="0">
                <a:latin typeface="Arial"/>
                <a:cs typeface="Arial"/>
              </a:rPr>
              <a:t>e</a:t>
            </a:r>
            <a:r>
              <a:rPr sz="1200" spc="-70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.</a:t>
            </a:r>
            <a:r>
              <a:rPr sz="1200" spc="20" dirty="0">
                <a:latin typeface="Arial"/>
                <a:cs typeface="Arial"/>
              </a:rPr>
              <a:t> G</a:t>
            </a:r>
            <a:r>
              <a:rPr sz="1200" spc="10" dirty="0">
                <a:latin typeface="Arial"/>
                <a:cs typeface="Arial"/>
              </a:rPr>
              <a:t>i</a:t>
            </a:r>
            <a:r>
              <a:rPr sz="1200" spc="15" dirty="0">
                <a:latin typeface="Arial"/>
                <a:cs typeface="Arial"/>
              </a:rPr>
              <a:t>ve</a:t>
            </a:r>
            <a:r>
              <a:rPr sz="1200" spc="10" dirty="0">
                <a:latin typeface="Arial"/>
                <a:cs typeface="Arial"/>
              </a:rPr>
              <a:t> thi</a:t>
            </a:r>
            <a:r>
              <a:rPr sz="1200" spc="15" dirty="0">
                <a:latin typeface="Arial"/>
                <a:cs typeface="Arial"/>
              </a:rPr>
              <a:t>s 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15" dirty="0">
                <a:latin typeface="Arial"/>
                <a:cs typeface="Arial"/>
              </a:rPr>
              <a:t>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yo</a:t>
            </a:r>
            <a:r>
              <a:rPr sz="1200" spc="10" dirty="0">
                <a:latin typeface="Arial"/>
                <a:cs typeface="Arial"/>
              </a:rPr>
              <a:t>ur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p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15" dirty="0">
                <a:latin typeface="Arial"/>
                <a:cs typeface="Arial"/>
              </a:rPr>
              <a:t>n</a:t>
            </a:r>
            <a:r>
              <a:rPr sz="1200" spc="10" dirty="0">
                <a:latin typeface="Arial"/>
                <a:cs typeface="Arial"/>
              </a:rPr>
              <a:t>e</a:t>
            </a:r>
            <a:r>
              <a:rPr sz="1200" spc="-65" dirty="0">
                <a:latin typeface="Arial"/>
                <a:cs typeface="Arial"/>
              </a:rPr>
              <a:t>r</a:t>
            </a:r>
            <a:r>
              <a:rPr sz="1200" spc="10" dirty="0">
                <a:latin typeface="Arial"/>
                <a:cs typeface="Arial"/>
              </a:rPr>
              <a:t>.)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15" dirty="0">
                <a:latin typeface="Courier New"/>
                <a:cs typeface="Courier New"/>
              </a:rPr>
              <a:t>ps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25" dirty="0">
                <a:latin typeface="Courier New"/>
                <a:cs typeface="Courier New"/>
              </a:rPr>
              <a:t>a</a:t>
            </a:r>
            <a:r>
              <a:rPr sz="1200" spc="15" dirty="0">
                <a:latin typeface="Courier New"/>
                <a:cs typeface="Courier New"/>
              </a:rPr>
              <a:t>ux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|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gr</a:t>
            </a:r>
            <a:r>
              <a:rPr sz="1200" spc="25" dirty="0">
                <a:latin typeface="Courier New"/>
                <a:cs typeface="Courier New"/>
              </a:rPr>
              <a:t>e</a:t>
            </a:r>
            <a:r>
              <a:rPr sz="1200" spc="15" dirty="0">
                <a:latin typeface="Courier New"/>
                <a:cs typeface="Courier New"/>
              </a:rPr>
              <a:t>p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spc="25" dirty="0">
                <a:latin typeface="Courier New"/>
                <a:cs typeface="Courier New"/>
              </a:rPr>
              <a:t>s</a:t>
            </a:r>
            <a:r>
              <a:rPr sz="1200" spc="15" dirty="0">
                <a:latin typeface="Courier New"/>
                <a:cs typeface="Courier New"/>
              </a:rPr>
              <a:t>sh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20" dirty="0">
                <a:latin typeface="Arial"/>
                <a:cs typeface="Arial"/>
              </a:rPr>
              <a:t>T</a:t>
            </a:r>
            <a:r>
              <a:rPr sz="1200" spc="10" dirty="0">
                <a:latin typeface="Arial"/>
                <a:cs typeface="Arial"/>
              </a:rPr>
              <a:t>hi</a:t>
            </a:r>
            <a:r>
              <a:rPr sz="1200" spc="15" dirty="0">
                <a:latin typeface="Arial"/>
                <a:cs typeface="Arial"/>
              </a:rPr>
              <a:t>s sh</a:t>
            </a:r>
            <a:r>
              <a:rPr sz="1200" spc="10" dirty="0">
                <a:latin typeface="Arial"/>
                <a:cs typeface="Arial"/>
              </a:rPr>
              <a:t>o</a:t>
            </a:r>
            <a:r>
              <a:rPr sz="1200" spc="1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15" dirty="0">
                <a:latin typeface="Arial"/>
                <a:cs typeface="Arial"/>
              </a:rPr>
              <a:t>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s</a:t>
            </a:r>
            <a:r>
              <a:rPr sz="1200" spc="10" dirty="0">
                <a:latin typeface="Arial"/>
                <a:cs typeface="Arial"/>
              </a:rPr>
              <a:t>h</a:t>
            </a:r>
            <a:r>
              <a:rPr sz="1200" spc="15" dirty="0">
                <a:latin typeface="Arial"/>
                <a:cs typeface="Arial"/>
              </a:rPr>
              <a:t>ow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pro</a:t>
            </a:r>
            <a:r>
              <a:rPr sz="1200" spc="25" dirty="0">
                <a:latin typeface="Arial"/>
                <a:cs typeface="Arial"/>
              </a:rPr>
              <a:t>c</a:t>
            </a:r>
            <a:r>
              <a:rPr sz="1200" spc="10" dirty="0">
                <a:latin typeface="Arial"/>
                <a:cs typeface="Arial"/>
              </a:rPr>
              <a:t>e</a:t>
            </a:r>
            <a:r>
              <a:rPr sz="1200" spc="15" dirty="0">
                <a:latin typeface="Arial"/>
                <a:cs typeface="Arial"/>
              </a:rPr>
              <a:t>ss n</a:t>
            </a:r>
            <a:r>
              <a:rPr sz="1200" spc="10" dirty="0">
                <a:latin typeface="Arial"/>
                <a:cs typeface="Arial"/>
              </a:rPr>
              <a:t>a</a:t>
            </a:r>
            <a:r>
              <a:rPr sz="1200" spc="35" dirty="0">
                <a:latin typeface="Arial"/>
                <a:cs typeface="Arial"/>
              </a:rPr>
              <a:t>m</a:t>
            </a:r>
            <a:r>
              <a:rPr sz="1200" spc="10" dirty="0">
                <a:latin typeface="Arial"/>
                <a:cs typeface="Arial"/>
              </a:rPr>
              <a:t>e</a:t>
            </a:r>
            <a:r>
              <a:rPr sz="1200" spc="15" dirty="0">
                <a:latin typeface="Arial"/>
                <a:cs typeface="Arial"/>
              </a:rPr>
              <a:t>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'</a:t>
            </a:r>
            <a:r>
              <a:rPr sz="1200" spc="15" dirty="0">
                <a:latin typeface="Arial"/>
                <a:cs typeface="Arial"/>
              </a:rPr>
              <a:t>s</a:t>
            </a:r>
            <a:r>
              <a:rPr sz="1200" spc="25" dirty="0">
                <a:latin typeface="Arial"/>
                <a:cs typeface="Arial"/>
              </a:rPr>
              <a:t>s</a:t>
            </a:r>
            <a:r>
              <a:rPr sz="1200" spc="10" dirty="0">
                <a:latin typeface="Arial"/>
                <a:cs typeface="Arial"/>
              </a:rPr>
              <a:t>h</a:t>
            </a:r>
            <a:r>
              <a:rPr sz="1200" spc="15" dirty="0">
                <a:latin typeface="Arial"/>
                <a:cs typeface="Arial"/>
              </a:rPr>
              <a:t>d</a:t>
            </a:r>
            <a:r>
              <a:rPr sz="1200" spc="5" dirty="0">
                <a:latin typeface="Arial"/>
                <a:cs typeface="Arial"/>
              </a:rPr>
              <a:t>' </a:t>
            </a:r>
            <a:r>
              <a:rPr sz="1200" spc="15" dirty="0">
                <a:latin typeface="Arial"/>
                <a:cs typeface="Arial"/>
              </a:rPr>
              <a:t>–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15" dirty="0">
                <a:latin typeface="Arial"/>
                <a:cs typeface="Arial"/>
              </a:rPr>
              <a:t>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</a:t>
            </a:r>
            <a:r>
              <a:rPr sz="1200" spc="25" dirty="0">
                <a:latin typeface="Arial"/>
                <a:cs typeface="Arial"/>
              </a:rPr>
              <a:t>s</a:t>
            </a:r>
            <a:r>
              <a:rPr sz="1200" spc="15" dirty="0">
                <a:latin typeface="Arial"/>
                <a:cs typeface="Arial"/>
              </a:rPr>
              <a:t>h</a:t>
            </a:r>
            <a:r>
              <a:rPr sz="1200" spc="10" dirty="0">
                <a:latin typeface="Arial"/>
                <a:cs typeface="Arial"/>
              </a:rPr>
              <a:t> d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e</a:t>
            </a:r>
            <a:r>
              <a:rPr sz="1200" spc="35" dirty="0">
                <a:latin typeface="Arial"/>
                <a:cs typeface="Arial"/>
              </a:rPr>
              <a:t>m</a:t>
            </a:r>
            <a:r>
              <a:rPr sz="1200" spc="10" dirty="0">
                <a:latin typeface="Arial"/>
                <a:cs typeface="Arial"/>
              </a:rPr>
              <a:t>on/</a:t>
            </a:r>
            <a:r>
              <a:rPr sz="1200" spc="15" dirty="0">
                <a:latin typeface="Arial"/>
                <a:cs typeface="Arial"/>
              </a:rPr>
              <a:t>se</a:t>
            </a:r>
            <a:r>
              <a:rPr sz="1200" spc="10" dirty="0">
                <a:latin typeface="Arial"/>
                <a:cs typeface="Arial"/>
              </a:rPr>
              <a:t>rv</a:t>
            </a:r>
            <a:r>
              <a:rPr sz="1200" spc="1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1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8480" y="5009826"/>
            <a:ext cx="5013325" cy="192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210" indent="-143510">
              <a:lnSpc>
                <a:spcPct val="100000"/>
              </a:lnSpc>
              <a:buSzPct val="42857"/>
              <a:buFont typeface="Arial"/>
              <a:buChar char="●"/>
              <a:tabLst>
                <a:tab pos="156210" algn="l"/>
              </a:tabLst>
            </a:pPr>
            <a:r>
              <a:rPr sz="1400" dirty="0">
                <a:latin typeface="Arial"/>
                <a:cs typeface="Arial"/>
              </a:rPr>
              <a:t>Cl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ent</a:t>
            </a:r>
          </a:p>
          <a:p>
            <a:pPr marL="345440" lvl="1" indent="-142240">
              <a:lnSpc>
                <a:spcPct val="100000"/>
              </a:lnSpc>
              <a:spcBef>
                <a:spcPts val="470"/>
              </a:spcBef>
              <a:buSzPct val="75000"/>
              <a:buFont typeface="Arial"/>
              <a:buChar char="–"/>
              <a:tabLst>
                <a:tab pos="345440" algn="l"/>
              </a:tabLst>
            </a:pPr>
            <a:r>
              <a:rPr sz="1200" spc="15" dirty="0">
                <a:latin typeface="Courier New"/>
                <a:cs typeface="Courier New"/>
              </a:rPr>
              <a:t>$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s</a:t>
            </a:r>
            <a:r>
              <a:rPr sz="1200" spc="25" dirty="0">
                <a:latin typeface="Courier New"/>
                <a:cs typeface="Courier New"/>
              </a:rPr>
              <a:t>s</a:t>
            </a:r>
            <a:r>
              <a:rPr sz="1200" spc="15" dirty="0">
                <a:latin typeface="Courier New"/>
                <a:cs typeface="Courier New"/>
              </a:rPr>
              <a:t>h</a:t>
            </a:r>
            <a:r>
              <a:rPr sz="1200" spc="25" dirty="0">
                <a:latin typeface="Courier New"/>
                <a:cs typeface="Courier New"/>
              </a:rPr>
              <a:t>-</a:t>
            </a:r>
            <a:r>
              <a:rPr sz="1200" spc="15" dirty="0">
                <a:latin typeface="Courier New"/>
                <a:cs typeface="Courier New"/>
              </a:rPr>
              <a:t>ke</a:t>
            </a:r>
            <a:r>
              <a:rPr sz="1200" spc="25" dirty="0">
                <a:latin typeface="Courier New"/>
                <a:cs typeface="Courier New"/>
              </a:rPr>
              <a:t>y</a:t>
            </a:r>
            <a:r>
              <a:rPr sz="1200" spc="15" dirty="0">
                <a:latin typeface="Courier New"/>
                <a:cs typeface="Courier New"/>
              </a:rPr>
              <a:t>g</a:t>
            </a:r>
            <a:r>
              <a:rPr sz="1200" spc="25" dirty="0">
                <a:latin typeface="Courier New"/>
                <a:cs typeface="Courier New"/>
              </a:rPr>
              <a:t>e</a:t>
            </a:r>
            <a:r>
              <a:rPr sz="1200" spc="15" dirty="0">
                <a:latin typeface="Courier New"/>
                <a:cs typeface="Courier New"/>
              </a:rPr>
              <a:t>n</a:t>
            </a:r>
            <a:endParaRPr sz="1200" dirty="0">
              <a:latin typeface="Courier New"/>
              <a:cs typeface="Courier New"/>
            </a:endParaRPr>
          </a:p>
          <a:p>
            <a:pPr marL="345440" lvl="1" indent="-142240">
              <a:lnSpc>
                <a:spcPct val="100000"/>
              </a:lnSpc>
              <a:spcBef>
                <a:spcPts val="550"/>
              </a:spcBef>
              <a:buSzPct val="75000"/>
              <a:buFont typeface="Arial"/>
              <a:buChar char="–"/>
              <a:tabLst>
                <a:tab pos="345440" algn="l"/>
              </a:tabLst>
            </a:pPr>
            <a:r>
              <a:rPr sz="1200" spc="15" dirty="0">
                <a:latin typeface="Courier New"/>
                <a:cs typeface="Courier New"/>
              </a:rPr>
              <a:t>$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p</a:t>
            </a:r>
            <a:r>
              <a:rPr sz="1200" spc="25" dirty="0">
                <a:latin typeface="Courier New"/>
                <a:cs typeface="Courier New"/>
              </a:rPr>
              <a:t>i</a:t>
            </a:r>
            <a:r>
              <a:rPr sz="1200" spc="15" dirty="0">
                <a:latin typeface="Courier New"/>
                <a:cs typeface="Courier New"/>
              </a:rPr>
              <a:t>ng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s</a:t>
            </a:r>
            <a:r>
              <a:rPr sz="1200" spc="25" dirty="0">
                <a:latin typeface="Courier New"/>
                <a:cs typeface="Courier New"/>
              </a:rPr>
              <a:t>e</a:t>
            </a:r>
            <a:r>
              <a:rPr sz="1200" spc="15" dirty="0">
                <a:latin typeface="Courier New"/>
                <a:cs typeface="Courier New"/>
              </a:rPr>
              <a:t>r</a:t>
            </a:r>
            <a:r>
              <a:rPr sz="1200" spc="25" dirty="0">
                <a:latin typeface="Courier New"/>
                <a:cs typeface="Courier New"/>
              </a:rPr>
              <a:t>v</a:t>
            </a:r>
            <a:r>
              <a:rPr sz="1200" spc="15" dirty="0">
                <a:latin typeface="Courier New"/>
                <a:cs typeface="Courier New"/>
              </a:rPr>
              <a:t>er</a:t>
            </a:r>
            <a:r>
              <a:rPr sz="1200" spc="25" dirty="0">
                <a:latin typeface="Courier New"/>
                <a:cs typeface="Courier New"/>
              </a:rPr>
              <a:t>_</a:t>
            </a:r>
            <a:r>
              <a:rPr sz="1200" spc="15" dirty="0">
                <a:latin typeface="Courier New"/>
                <a:cs typeface="Courier New"/>
              </a:rPr>
              <a:t>ip</a:t>
            </a:r>
            <a:r>
              <a:rPr sz="1200" spc="25" dirty="0">
                <a:latin typeface="Courier New"/>
                <a:cs typeface="Courier New"/>
              </a:rPr>
              <a:t>_</a:t>
            </a:r>
            <a:r>
              <a:rPr sz="1200" spc="15" dirty="0">
                <a:latin typeface="Courier New"/>
                <a:cs typeface="Courier New"/>
              </a:rPr>
              <a:t>a</a:t>
            </a:r>
            <a:r>
              <a:rPr sz="1200" spc="25" dirty="0">
                <a:latin typeface="Courier New"/>
                <a:cs typeface="Courier New"/>
              </a:rPr>
              <a:t>d</a:t>
            </a:r>
            <a:r>
              <a:rPr sz="1200" spc="15" dirty="0">
                <a:latin typeface="Courier New"/>
                <a:cs typeface="Courier New"/>
              </a:rPr>
              <a:t>dr</a:t>
            </a:r>
            <a:r>
              <a:rPr sz="1200" spc="45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Arial"/>
                <a:cs typeface="Arial"/>
              </a:rPr>
              <a:t>(Ju</a:t>
            </a:r>
            <a:r>
              <a:rPr sz="1200" spc="25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15" dirty="0">
                <a:latin typeface="Arial"/>
                <a:cs typeface="Arial"/>
              </a:rPr>
              <a:t>o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</a:t>
            </a:r>
            <a:r>
              <a:rPr sz="1200" spc="10" dirty="0">
                <a:latin typeface="Arial"/>
                <a:cs typeface="Arial"/>
              </a:rPr>
              <a:t>h</a:t>
            </a:r>
            <a:r>
              <a:rPr sz="1200" spc="15" dirty="0">
                <a:latin typeface="Arial"/>
                <a:cs typeface="Arial"/>
              </a:rPr>
              <a:t>eck </a:t>
            </a:r>
            <a:r>
              <a:rPr sz="1200" spc="10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f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15" dirty="0">
                <a:latin typeface="Arial"/>
                <a:cs typeface="Arial"/>
              </a:rPr>
              <a:t>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se</a:t>
            </a:r>
            <a:r>
              <a:rPr sz="1200" spc="10" dirty="0">
                <a:latin typeface="Arial"/>
                <a:cs typeface="Arial"/>
              </a:rPr>
              <a:t>rver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re</a:t>
            </a:r>
            <a:r>
              <a:rPr sz="1200" spc="25" dirty="0">
                <a:latin typeface="Arial"/>
                <a:cs typeface="Arial"/>
              </a:rPr>
              <a:t>s</a:t>
            </a:r>
            <a:r>
              <a:rPr sz="1200" spc="10" dirty="0">
                <a:latin typeface="Arial"/>
                <a:cs typeface="Arial"/>
              </a:rPr>
              <a:t>po</a:t>
            </a:r>
            <a:r>
              <a:rPr sz="1200" spc="15" dirty="0">
                <a:latin typeface="Arial"/>
                <a:cs typeface="Arial"/>
              </a:rPr>
              <a:t>n</a:t>
            </a:r>
            <a:r>
              <a:rPr sz="1200" spc="10" dirty="0">
                <a:latin typeface="Arial"/>
                <a:cs typeface="Arial"/>
              </a:rPr>
              <a:t>d</a:t>
            </a:r>
            <a:r>
              <a:rPr sz="1200" spc="25" dirty="0">
                <a:latin typeface="Arial"/>
                <a:cs typeface="Arial"/>
              </a:rPr>
              <a:t>s</a:t>
            </a:r>
            <a:r>
              <a:rPr sz="1200" spc="1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345440" lvl="1" indent="-142240">
              <a:lnSpc>
                <a:spcPct val="100000"/>
              </a:lnSpc>
              <a:spcBef>
                <a:spcPts val="459"/>
              </a:spcBef>
              <a:buSzPct val="75000"/>
              <a:buFont typeface="Arial"/>
              <a:buChar char="–"/>
              <a:tabLst>
                <a:tab pos="345440" algn="l"/>
              </a:tabLst>
            </a:pPr>
            <a:r>
              <a:rPr sz="1200" spc="15" dirty="0">
                <a:latin typeface="Courier New"/>
                <a:cs typeface="Courier New"/>
              </a:rPr>
              <a:t>$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s</a:t>
            </a:r>
            <a:r>
              <a:rPr sz="1200" spc="25" dirty="0">
                <a:latin typeface="Courier New"/>
                <a:cs typeface="Courier New"/>
              </a:rPr>
              <a:t>s</a:t>
            </a:r>
            <a:r>
              <a:rPr sz="1200" spc="15" dirty="0">
                <a:latin typeface="Courier New"/>
                <a:cs typeface="Courier New"/>
              </a:rPr>
              <a:t>h</a:t>
            </a:r>
            <a:r>
              <a:rPr sz="1200" spc="25" dirty="0">
                <a:latin typeface="Courier New"/>
                <a:cs typeface="Courier New"/>
              </a:rPr>
              <a:t>-</a:t>
            </a:r>
            <a:r>
              <a:rPr sz="1200" spc="15" dirty="0">
                <a:latin typeface="Courier New"/>
                <a:cs typeface="Courier New"/>
              </a:rPr>
              <a:t>co</a:t>
            </a:r>
            <a:r>
              <a:rPr sz="1200" spc="25" dirty="0">
                <a:latin typeface="Courier New"/>
                <a:cs typeface="Courier New"/>
              </a:rPr>
              <a:t>p</a:t>
            </a:r>
            <a:r>
              <a:rPr sz="1200" spc="15" dirty="0">
                <a:latin typeface="Courier New"/>
                <a:cs typeface="Courier New"/>
              </a:rPr>
              <a:t>y</a:t>
            </a:r>
            <a:r>
              <a:rPr sz="1200" spc="25" dirty="0">
                <a:latin typeface="Courier New"/>
                <a:cs typeface="Courier New"/>
              </a:rPr>
              <a:t>-</a:t>
            </a:r>
            <a:r>
              <a:rPr sz="1200" spc="15" dirty="0">
                <a:latin typeface="Courier New"/>
                <a:cs typeface="Courier New"/>
              </a:rPr>
              <a:t>id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-i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&lt;</a:t>
            </a:r>
            <a:r>
              <a:rPr sz="1200" spc="25" dirty="0">
                <a:latin typeface="Courier New"/>
                <a:cs typeface="Courier New"/>
              </a:rPr>
              <a:t>U</a:t>
            </a:r>
            <a:r>
              <a:rPr sz="1200" spc="15" dirty="0">
                <a:latin typeface="Courier New"/>
                <a:cs typeface="Courier New"/>
              </a:rPr>
              <a:t>s</a:t>
            </a:r>
            <a:r>
              <a:rPr sz="1200" spc="25" dirty="0">
                <a:latin typeface="Courier New"/>
                <a:cs typeface="Courier New"/>
              </a:rPr>
              <a:t>e</a:t>
            </a:r>
            <a:r>
              <a:rPr sz="1200" spc="15" dirty="0">
                <a:latin typeface="Courier New"/>
                <a:cs typeface="Courier New"/>
              </a:rPr>
              <a:t>rN</a:t>
            </a:r>
            <a:r>
              <a:rPr sz="1200" spc="25" dirty="0">
                <a:latin typeface="Courier New"/>
                <a:cs typeface="Courier New"/>
              </a:rPr>
              <a:t>a</a:t>
            </a:r>
            <a:r>
              <a:rPr sz="1200" spc="15" dirty="0">
                <a:latin typeface="Courier New"/>
                <a:cs typeface="Courier New"/>
              </a:rPr>
              <a:t>m</a:t>
            </a:r>
            <a:r>
              <a:rPr sz="1200" spc="25" dirty="0">
                <a:latin typeface="Courier New"/>
                <a:cs typeface="Courier New"/>
              </a:rPr>
              <a:t>e</a:t>
            </a:r>
            <a:r>
              <a:rPr sz="1200" spc="15" dirty="0">
                <a:latin typeface="Courier New"/>
                <a:cs typeface="Courier New"/>
              </a:rPr>
              <a:t>&gt;@</a:t>
            </a:r>
            <a:r>
              <a:rPr sz="1200" spc="25" dirty="0">
                <a:latin typeface="Courier New"/>
                <a:cs typeface="Courier New"/>
              </a:rPr>
              <a:t>s</a:t>
            </a:r>
            <a:r>
              <a:rPr sz="1200" spc="15" dirty="0">
                <a:latin typeface="Courier New"/>
                <a:cs typeface="Courier New"/>
              </a:rPr>
              <a:t>er</a:t>
            </a:r>
            <a:r>
              <a:rPr sz="1200" spc="25" dirty="0">
                <a:latin typeface="Courier New"/>
                <a:cs typeface="Courier New"/>
              </a:rPr>
              <a:t>v</a:t>
            </a:r>
            <a:r>
              <a:rPr sz="1200" spc="15" dirty="0">
                <a:latin typeface="Courier New"/>
                <a:cs typeface="Courier New"/>
              </a:rPr>
              <a:t>e</a:t>
            </a:r>
            <a:r>
              <a:rPr sz="1200" spc="25" dirty="0">
                <a:latin typeface="Courier New"/>
                <a:cs typeface="Courier New"/>
              </a:rPr>
              <a:t>r</a:t>
            </a:r>
            <a:r>
              <a:rPr sz="1200" spc="15" dirty="0">
                <a:latin typeface="Courier New"/>
                <a:cs typeface="Courier New"/>
              </a:rPr>
              <a:t>_</a:t>
            </a:r>
            <a:r>
              <a:rPr sz="1200" spc="25" dirty="0">
                <a:latin typeface="Courier New"/>
                <a:cs typeface="Courier New"/>
              </a:rPr>
              <a:t>i</a:t>
            </a:r>
            <a:r>
              <a:rPr sz="1200" spc="15" dirty="0">
                <a:latin typeface="Courier New"/>
                <a:cs typeface="Courier New"/>
              </a:rPr>
              <a:t>p_</a:t>
            </a:r>
            <a:r>
              <a:rPr sz="1200" spc="25" dirty="0">
                <a:latin typeface="Courier New"/>
                <a:cs typeface="Courier New"/>
              </a:rPr>
              <a:t>a</a:t>
            </a:r>
            <a:r>
              <a:rPr sz="1200" spc="15" dirty="0">
                <a:latin typeface="Courier New"/>
                <a:cs typeface="Courier New"/>
              </a:rPr>
              <a:t>d</a:t>
            </a:r>
            <a:r>
              <a:rPr sz="1200" spc="25" dirty="0">
                <a:latin typeface="Courier New"/>
                <a:cs typeface="Courier New"/>
              </a:rPr>
              <a:t>d</a:t>
            </a:r>
            <a:r>
              <a:rPr sz="1200" spc="15" dirty="0">
                <a:latin typeface="Courier New"/>
                <a:cs typeface="Courier New"/>
              </a:rPr>
              <a:t>r</a:t>
            </a:r>
            <a:endParaRPr sz="1200" dirty="0">
              <a:latin typeface="Courier New"/>
              <a:cs typeface="Courier New"/>
            </a:endParaRPr>
          </a:p>
          <a:p>
            <a:pPr marL="345440" lvl="1" indent="-142240">
              <a:lnSpc>
                <a:spcPct val="100000"/>
              </a:lnSpc>
              <a:spcBef>
                <a:spcPts val="470"/>
              </a:spcBef>
              <a:buSzPct val="75000"/>
              <a:buFont typeface="Arial"/>
              <a:buChar char="–"/>
              <a:tabLst>
                <a:tab pos="345440" algn="l"/>
              </a:tabLst>
            </a:pPr>
            <a:r>
              <a:rPr sz="1200" spc="15" dirty="0">
                <a:latin typeface="Courier New"/>
                <a:cs typeface="Courier New"/>
              </a:rPr>
              <a:t>$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s</a:t>
            </a:r>
            <a:r>
              <a:rPr sz="1200" spc="25" dirty="0">
                <a:latin typeface="Courier New"/>
                <a:cs typeface="Courier New"/>
              </a:rPr>
              <a:t>s</a:t>
            </a:r>
            <a:r>
              <a:rPr sz="1200" spc="15" dirty="0">
                <a:latin typeface="Courier New"/>
                <a:cs typeface="Courier New"/>
              </a:rPr>
              <a:t>h</a:t>
            </a:r>
            <a:r>
              <a:rPr sz="1200" spc="25" dirty="0">
                <a:latin typeface="Courier New"/>
                <a:cs typeface="Courier New"/>
              </a:rPr>
              <a:t>-</a:t>
            </a:r>
            <a:r>
              <a:rPr sz="1200" spc="15" dirty="0">
                <a:latin typeface="Courier New"/>
                <a:cs typeface="Courier New"/>
              </a:rPr>
              <a:t>add</a:t>
            </a:r>
            <a:endParaRPr sz="1200" dirty="0">
              <a:latin typeface="Courier New"/>
              <a:cs typeface="Courier New"/>
            </a:endParaRPr>
          </a:p>
          <a:p>
            <a:pPr marL="345440" lvl="1" indent="-142240">
              <a:lnSpc>
                <a:spcPct val="100000"/>
              </a:lnSpc>
              <a:spcBef>
                <a:spcPts val="459"/>
              </a:spcBef>
              <a:buSzPct val="75000"/>
              <a:buFont typeface="Arial"/>
              <a:buChar char="–"/>
              <a:tabLst>
                <a:tab pos="345440" algn="l"/>
              </a:tabLst>
            </a:pPr>
            <a:r>
              <a:rPr sz="1200" spc="15" dirty="0">
                <a:latin typeface="Courier New"/>
                <a:cs typeface="Courier New"/>
              </a:rPr>
              <a:t>$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s</a:t>
            </a:r>
            <a:r>
              <a:rPr sz="1200" spc="25" dirty="0">
                <a:latin typeface="Courier New"/>
                <a:cs typeface="Courier New"/>
              </a:rPr>
              <a:t>s</a:t>
            </a:r>
            <a:r>
              <a:rPr sz="1200" spc="15" dirty="0">
                <a:latin typeface="Courier New"/>
                <a:cs typeface="Courier New"/>
              </a:rPr>
              <a:t>h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-X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&lt;</a:t>
            </a:r>
            <a:r>
              <a:rPr sz="1200" spc="25" dirty="0">
                <a:latin typeface="Courier New"/>
                <a:cs typeface="Courier New"/>
              </a:rPr>
              <a:t>U</a:t>
            </a:r>
            <a:r>
              <a:rPr sz="1200" spc="15" dirty="0">
                <a:latin typeface="Courier New"/>
                <a:cs typeface="Courier New"/>
              </a:rPr>
              <a:t>se</a:t>
            </a:r>
            <a:r>
              <a:rPr sz="1200" spc="25" dirty="0">
                <a:latin typeface="Courier New"/>
                <a:cs typeface="Courier New"/>
              </a:rPr>
              <a:t>r</a:t>
            </a:r>
            <a:r>
              <a:rPr sz="1200" spc="15" dirty="0">
                <a:latin typeface="Courier New"/>
                <a:cs typeface="Courier New"/>
              </a:rPr>
              <a:t>Na</a:t>
            </a:r>
            <a:r>
              <a:rPr sz="1200" spc="25" dirty="0">
                <a:latin typeface="Courier New"/>
                <a:cs typeface="Courier New"/>
              </a:rPr>
              <a:t>m</a:t>
            </a:r>
            <a:r>
              <a:rPr sz="1200" spc="15" dirty="0">
                <a:latin typeface="Courier New"/>
                <a:cs typeface="Courier New"/>
              </a:rPr>
              <a:t>e</a:t>
            </a:r>
            <a:r>
              <a:rPr sz="1200" spc="25" dirty="0">
                <a:latin typeface="Courier New"/>
                <a:cs typeface="Courier New"/>
              </a:rPr>
              <a:t>&gt;</a:t>
            </a:r>
            <a:r>
              <a:rPr sz="1200" spc="15" dirty="0">
                <a:latin typeface="Courier New"/>
                <a:cs typeface="Courier New"/>
              </a:rPr>
              <a:t>@</a:t>
            </a:r>
            <a:r>
              <a:rPr sz="1200" spc="25" dirty="0">
                <a:latin typeface="Courier New"/>
                <a:cs typeface="Courier New"/>
              </a:rPr>
              <a:t>s</a:t>
            </a:r>
            <a:r>
              <a:rPr sz="1200" spc="15" dirty="0">
                <a:latin typeface="Courier New"/>
                <a:cs typeface="Courier New"/>
              </a:rPr>
              <a:t>er</a:t>
            </a:r>
            <a:r>
              <a:rPr sz="1200" spc="25" dirty="0">
                <a:latin typeface="Courier New"/>
                <a:cs typeface="Courier New"/>
              </a:rPr>
              <a:t>v</a:t>
            </a:r>
            <a:r>
              <a:rPr sz="1200" spc="15" dirty="0">
                <a:latin typeface="Courier New"/>
                <a:cs typeface="Courier New"/>
              </a:rPr>
              <a:t>e</a:t>
            </a:r>
            <a:r>
              <a:rPr sz="1200" spc="25" dirty="0">
                <a:latin typeface="Courier New"/>
                <a:cs typeface="Courier New"/>
              </a:rPr>
              <a:t>r</a:t>
            </a:r>
            <a:r>
              <a:rPr sz="1200" spc="15" dirty="0">
                <a:latin typeface="Courier New"/>
                <a:cs typeface="Courier New"/>
              </a:rPr>
              <a:t>_i</a:t>
            </a:r>
            <a:r>
              <a:rPr sz="1200" spc="25" dirty="0">
                <a:latin typeface="Courier New"/>
                <a:cs typeface="Courier New"/>
              </a:rPr>
              <a:t>p</a:t>
            </a:r>
            <a:r>
              <a:rPr sz="1200" spc="15" dirty="0">
                <a:latin typeface="Courier New"/>
                <a:cs typeface="Courier New"/>
              </a:rPr>
              <a:t>_a</a:t>
            </a:r>
            <a:r>
              <a:rPr sz="1200" spc="25" dirty="0">
                <a:latin typeface="Courier New"/>
                <a:cs typeface="Courier New"/>
              </a:rPr>
              <a:t>d</a:t>
            </a:r>
            <a:r>
              <a:rPr sz="1200" spc="15" dirty="0">
                <a:latin typeface="Courier New"/>
                <a:cs typeface="Courier New"/>
              </a:rPr>
              <a:t>dr</a:t>
            </a:r>
            <a:endParaRPr sz="1200" dirty="0">
              <a:latin typeface="Courier New"/>
              <a:cs typeface="Courier New"/>
            </a:endParaRPr>
          </a:p>
          <a:p>
            <a:pPr marL="345440" lvl="1" indent="-142240">
              <a:lnSpc>
                <a:spcPct val="100000"/>
              </a:lnSpc>
              <a:spcBef>
                <a:spcPts val="459"/>
              </a:spcBef>
              <a:buSzPct val="75000"/>
              <a:buFont typeface="Arial"/>
              <a:buChar char="–"/>
              <a:tabLst>
                <a:tab pos="345440" algn="l"/>
              </a:tabLst>
            </a:pPr>
            <a:r>
              <a:rPr sz="1200" spc="15" dirty="0">
                <a:latin typeface="Courier New"/>
                <a:cs typeface="Courier New"/>
              </a:rPr>
              <a:t>$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x</a:t>
            </a:r>
            <a:r>
              <a:rPr sz="1200" spc="25" dirty="0">
                <a:latin typeface="Courier New"/>
                <a:cs typeface="Courier New"/>
              </a:rPr>
              <a:t>t</a:t>
            </a:r>
            <a:r>
              <a:rPr sz="1200" spc="15" dirty="0">
                <a:latin typeface="Courier New"/>
                <a:cs typeface="Courier New"/>
              </a:rPr>
              <a:t>e</a:t>
            </a:r>
            <a:r>
              <a:rPr sz="1200" spc="25" dirty="0">
                <a:latin typeface="Courier New"/>
                <a:cs typeface="Courier New"/>
              </a:rPr>
              <a:t>r</a:t>
            </a:r>
            <a:r>
              <a:rPr sz="1200" spc="15" dirty="0">
                <a:latin typeface="Courier New"/>
                <a:cs typeface="Courier New"/>
              </a:rPr>
              <a:t>m</a:t>
            </a:r>
            <a:endParaRPr sz="1200" dirty="0">
              <a:latin typeface="Courier New"/>
              <a:cs typeface="Courier New"/>
            </a:endParaRPr>
          </a:p>
          <a:p>
            <a:pPr marL="345440" lvl="1" indent="-142240">
              <a:lnSpc>
                <a:spcPct val="100000"/>
              </a:lnSpc>
              <a:spcBef>
                <a:spcPts val="459"/>
              </a:spcBef>
              <a:buSzPct val="75000"/>
              <a:buFont typeface="Arial"/>
              <a:buChar char="–"/>
              <a:tabLst>
                <a:tab pos="345440" algn="l"/>
              </a:tabLst>
            </a:pPr>
            <a:r>
              <a:rPr sz="1200" spc="15" dirty="0">
                <a:latin typeface="Courier New"/>
                <a:cs typeface="Courier New"/>
              </a:rPr>
              <a:t>$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f</a:t>
            </a:r>
            <a:r>
              <a:rPr sz="1200" spc="25" dirty="0">
                <a:latin typeface="Courier New"/>
                <a:cs typeface="Courier New"/>
              </a:rPr>
              <a:t>i</a:t>
            </a:r>
            <a:r>
              <a:rPr sz="1200" spc="15" dirty="0">
                <a:latin typeface="Courier New"/>
                <a:cs typeface="Courier New"/>
              </a:rPr>
              <a:t>r</a:t>
            </a:r>
            <a:r>
              <a:rPr sz="1200" spc="25" dirty="0">
                <a:latin typeface="Courier New"/>
                <a:cs typeface="Courier New"/>
              </a:rPr>
              <a:t>e</a:t>
            </a:r>
            <a:r>
              <a:rPr sz="1200" spc="15" dirty="0">
                <a:latin typeface="Courier New"/>
                <a:cs typeface="Courier New"/>
              </a:rPr>
              <a:t>fox</a:t>
            </a:r>
            <a:endParaRPr sz="1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800</Words>
  <Application>Microsoft Macintosh PowerPoint</Application>
  <PresentationFormat>Custom</PresentationFormat>
  <Paragraphs>208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Courier New</vt:lpstr>
      <vt:lpstr>Wingdings</vt:lpstr>
      <vt:lpstr>Arial</vt:lpstr>
      <vt:lpstr>Office Theme</vt:lpstr>
      <vt:lpstr>PowerPoint Presentation</vt:lpstr>
      <vt:lpstr>Communication Over the Internet</vt:lpstr>
      <vt:lpstr>Cryptography</vt:lpstr>
      <vt:lpstr>Symmetric-key Encrption</vt:lpstr>
      <vt:lpstr>Public-key Encryption (Asymmetric)</vt:lpstr>
      <vt:lpstr>Secure Shell (SSH)</vt:lpstr>
      <vt:lpstr>Secure Shell (SSH) – Client Authentication</vt:lpstr>
      <vt:lpstr>Secure Shell (SSH) – Client Authentication</vt:lpstr>
      <vt:lpstr>Account Administration</vt:lpstr>
      <vt:lpstr>X Session forwarding</vt:lpstr>
      <vt:lpstr>Secure copy (scp)</vt:lpstr>
      <vt:lpstr>How to Check IP Addresses</vt:lpstr>
      <vt:lpstr>Lab 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sarge </dc:creator>
  <cp:lastModifiedBy>Microsoft account</cp:lastModifiedBy>
  <cp:revision>12</cp:revision>
  <dcterms:created xsi:type="dcterms:W3CDTF">2015-05-04T22:14:37Z</dcterms:created>
  <dcterms:modified xsi:type="dcterms:W3CDTF">2015-05-05T17:50:38Z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2015-05-03T00:00:00Z</vt:filetime>
  </property>
  <property fmtid="{D5CDD505-2E9C-101B-9397-08002B2CF9AE}" pid="3" name="Creator">
    <vt:lpwstr>Impress</vt:lpwstr>
  </property>
  <property fmtid="{D5CDD505-2E9C-101B-9397-08002B2CF9AE}" pid="4" name="LastSaved">
    <vt:filetime>2015-05-05T00:00:00Z</vt:filetime>
  </property>
</Properties>
</file>