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7" r:id="rId2"/>
    <p:sldId id="260" r:id="rId3"/>
    <p:sldId id="265" r:id="rId4"/>
    <p:sldId id="256" r:id="rId5"/>
    <p:sldId id="259" r:id="rId6"/>
    <p:sldId id="258" r:id="rId7"/>
    <p:sldId id="261" r:id="rId8"/>
    <p:sldId id="266"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45EB8C-38F5-4208-BBDA-816E67BAB8DF}" v="33" dt="2019-11-13T18:49:02.0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8" autoAdjust="0"/>
    <p:restoredTop sz="94660"/>
  </p:normalViewPr>
  <p:slideViewPr>
    <p:cSldViewPr snapToGrid="0">
      <p:cViewPr varScale="1">
        <p:scale>
          <a:sx n="92" d="100"/>
          <a:sy n="92" d="100"/>
        </p:scale>
        <p:origin x="76" y="3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 💕" userId="ae4b55c486bded0c" providerId="LiveId" clId="{1D45EB8C-38F5-4208-BBDA-816E67BAB8DF}"/>
    <pc:docChg chg="undo custSel addSld delSld modSld sldOrd">
      <pc:chgData name="Char 💕" userId="ae4b55c486bded0c" providerId="LiveId" clId="{1D45EB8C-38F5-4208-BBDA-816E67BAB8DF}" dt="2019-11-13T18:49:05.139" v="5938" actId="14100"/>
      <pc:docMkLst>
        <pc:docMk/>
      </pc:docMkLst>
      <pc:sldChg chg="ord">
        <pc:chgData name="Char 💕" userId="ae4b55c486bded0c" providerId="LiveId" clId="{1D45EB8C-38F5-4208-BBDA-816E67BAB8DF}" dt="2019-11-12T18:25:33.925" v="0"/>
        <pc:sldMkLst>
          <pc:docMk/>
          <pc:sldMk cId="286868701" sldId="257"/>
        </pc:sldMkLst>
      </pc:sldChg>
      <pc:sldChg chg="addSp modSp">
        <pc:chgData name="Char 💕" userId="ae4b55c486bded0c" providerId="LiveId" clId="{1D45EB8C-38F5-4208-BBDA-816E67BAB8DF}" dt="2019-11-13T18:41:10.189" v="5315"/>
        <pc:sldMkLst>
          <pc:docMk/>
          <pc:sldMk cId="58392916" sldId="259"/>
        </pc:sldMkLst>
        <pc:spChg chg="mod">
          <ac:chgData name="Char 💕" userId="ae4b55c486bded0c" providerId="LiveId" clId="{1D45EB8C-38F5-4208-BBDA-816E67BAB8DF}" dt="2019-11-13T18:18:57.823" v="3572" actId="14100"/>
          <ac:spMkLst>
            <pc:docMk/>
            <pc:sldMk cId="58392916" sldId="259"/>
            <ac:spMk id="2" creationId="{87EC447F-0027-4DFB-8B6D-139FD2BCB11C}"/>
          </ac:spMkLst>
        </pc:spChg>
        <pc:spChg chg="mod">
          <ac:chgData name="Char 💕" userId="ae4b55c486bded0c" providerId="LiveId" clId="{1D45EB8C-38F5-4208-BBDA-816E67BAB8DF}" dt="2019-11-13T18:27:31.776" v="5165" actId="20577"/>
          <ac:spMkLst>
            <pc:docMk/>
            <pc:sldMk cId="58392916" sldId="259"/>
            <ac:spMk id="3" creationId="{F214E87F-0AA2-472F-9DF0-20420589F0C0}"/>
          </ac:spMkLst>
        </pc:spChg>
        <pc:spChg chg="add mod">
          <ac:chgData name="Char 💕" userId="ae4b55c486bded0c" providerId="LiveId" clId="{1D45EB8C-38F5-4208-BBDA-816E67BAB8DF}" dt="2019-11-13T18:41:10.189" v="5315"/>
          <ac:spMkLst>
            <pc:docMk/>
            <pc:sldMk cId="58392916" sldId="259"/>
            <ac:spMk id="4" creationId="{DF86A13D-0976-45C7-BAEC-D326BF988070}"/>
          </ac:spMkLst>
        </pc:spChg>
      </pc:sldChg>
      <pc:sldChg chg="addSp delSp modSp ord">
        <pc:chgData name="Char 💕" userId="ae4b55c486bded0c" providerId="LiveId" clId="{1D45EB8C-38F5-4208-BBDA-816E67BAB8DF}" dt="2019-11-13T18:16:04.319" v="2887" actId="478"/>
        <pc:sldMkLst>
          <pc:docMk/>
          <pc:sldMk cId="988791985" sldId="260"/>
        </pc:sldMkLst>
        <pc:spChg chg="mod">
          <ac:chgData name="Char 💕" userId="ae4b55c486bded0c" providerId="LiveId" clId="{1D45EB8C-38F5-4208-BBDA-816E67BAB8DF}" dt="2019-11-12T18:26:19.793" v="32" actId="20577"/>
          <ac:spMkLst>
            <pc:docMk/>
            <pc:sldMk cId="988791985" sldId="260"/>
            <ac:spMk id="2" creationId="{4B468FF5-EF05-444B-A4B8-7ACF83B32A78}"/>
          </ac:spMkLst>
        </pc:spChg>
        <pc:spChg chg="mod">
          <ac:chgData name="Char 💕" userId="ae4b55c486bded0c" providerId="LiveId" clId="{1D45EB8C-38F5-4208-BBDA-816E67BAB8DF}" dt="2019-11-13T18:10:21.452" v="2024" actId="20577"/>
          <ac:spMkLst>
            <pc:docMk/>
            <pc:sldMk cId="988791985" sldId="260"/>
            <ac:spMk id="3" creationId="{D042326B-3885-4B18-977F-2BDEEA22510D}"/>
          </ac:spMkLst>
        </pc:spChg>
        <pc:spChg chg="add del mod">
          <ac:chgData name="Char 💕" userId="ae4b55c486bded0c" providerId="LiveId" clId="{1D45EB8C-38F5-4208-BBDA-816E67BAB8DF}" dt="2019-11-13T18:16:04.319" v="2887" actId="478"/>
          <ac:spMkLst>
            <pc:docMk/>
            <pc:sldMk cId="988791985" sldId="260"/>
            <ac:spMk id="4" creationId="{18BE2795-F63E-489F-85C8-8F834D28A8A3}"/>
          </ac:spMkLst>
        </pc:spChg>
      </pc:sldChg>
      <pc:sldChg chg="addSp modSp">
        <pc:chgData name="Char 💕" userId="ae4b55c486bded0c" providerId="LiveId" clId="{1D45EB8C-38F5-4208-BBDA-816E67BAB8DF}" dt="2019-11-13T18:49:05.139" v="5938" actId="14100"/>
        <pc:sldMkLst>
          <pc:docMk/>
          <pc:sldMk cId="517057350" sldId="261"/>
        </pc:sldMkLst>
        <pc:spChg chg="mod">
          <ac:chgData name="Char 💕" userId="ae4b55c486bded0c" providerId="LiveId" clId="{1D45EB8C-38F5-4208-BBDA-816E67BAB8DF}" dt="2019-11-13T18:33:36.456" v="5214" actId="20577"/>
          <ac:spMkLst>
            <pc:docMk/>
            <pc:sldMk cId="517057350" sldId="261"/>
            <ac:spMk id="2" creationId="{2E3A89C9-5981-44D7-B4FF-F54DC180C511}"/>
          </ac:spMkLst>
        </pc:spChg>
        <pc:spChg chg="mod">
          <ac:chgData name="Char 💕" userId="ae4b55c486bded0c" providerId="LiveId" clId="{1D45EB8C-38F5-4208-BBDA-816E67BAB8DF}" dt="2019-11-13T18:44:54.705" v="5929" actId="20577"/>
          <ac:spMkLst>
            <pc:docMk/>
            <pc:sldMk cId="517057350" sldId="261"/>
            <ac:spMk id="3" creationId="{978BE29C-A4D0-49B2-A847-FA78AFFF95D3}"/>
          </ac:spMkLst>
        </pc:spChg>
        <pc:spChg chg="add mod">
          <ac:chgData name="Char 💕" userId="ae4b55c486bded0c" providerId="LiveId" clId="{1D45EB8C-38F5-4208-BBDA-816E67BAB8DF}" dt="2019-11-13T18:49:05.139" v="5938" actId="14100"/>
          <ac:spMkLst>
            <pc:docMk/>
            <pc:sldMk cId="517057350" sldId="261"/>
            <ac:spMk id="4" creationId="{72A768D7-427A-42E3-88EA-107CE0EBAC5A}"/>
          </ac:spMkLst>
        </pc:spChg>
      </pc:sldChg>
      <pc:sldChg chg="modSp add del">
        <pc:chgData name="Char 💕" userId="ae4b55c486bded0c" providerId="LiveId" clId="{1D45EB8C-38F5-4208-BBDA-816E67BAB8DF}" dt="2019-11-13T18:02:03.640" v="1393" actId="2696"/>
        <pc:sldMkLst>
          <pc:docMk/>
          <pc:sldMk cId="3726840684" sldId="262"/>
        </pc:sldMkLst>
        <pc:spChg chg="mod">
          <ac:chgData name="Char 💕" userId="ae4b55c486bded0c" providerId="LiveId" clId="{1D45EB8C-38F5-4208-BBDA-816E67BAB8DF}" dt="2019-11-12T20:46:29.869" v="1392" actId="20577"/>
          <ac:spMkLst>
            <pc:docMk/>
            <pc:sldMk cId="3726840684" sldId="262"/>
            <ac:spMk id="3" creationId="{D042326B-3885-4B18-977F-2BDEEA22510D}"/>
          </ac:spMkLst>
        </pc:spChg>
      </pc:sldChg>
      <pc:sldChg chg="modSp add">
        <pc:chgData name="Char 💕" userId="ae4b55c486bded0c" providerId="LiveId" clId="{1D45EB8C-38F5-4208-BBDA-816E67BAB8DF}" dt="2019-11-13T18:48:48.971" v="5935"/>
        <pc:sldMkLst>
          <pc:docMk/>
          <pc:sldMk cId="4248458611" sldId="263"/>
        </pc:sldMkLst>
        <pc:spChg chg="mod">
          <ac:chgData name="Char 💕" userId="ae4b55c486bded0c" providerId="LiveId" clId="{1D45EB8C-38F5-4208-BBDA-816E67BAB8DF}" dt="2019-11-12T20:45:28.312" v="1080" actId="14100"/>
          <ac:spMkLst>
            <pc:docMk/>
            <pc:sldMk cId="4248458611" sldId="263"/>
            <ac:spMk id="2" creationId="{2E3A89C9-5981-44D7-B4FF-F54DC180C511}"/>
          </ac:spMkLst>
        </pc:spChg>
        <pc:spChg chg="mod">
          <ac:chgData name="Char 💕" userId="ae4b55c486bded0c" providerId="LiveId" clId="{1D45EB8C-38F5-4208-BBDA-816E67BAB8DF}" dt="2019-11-13T18:48:48.971" v="5935"/>
          <ac:spMkLst>
            <pc:docMk/>
            <pc:sldMk cId="4248458611" sldId="263"/>
            <ac:spMk id="3" creationId="{978BE29C-A4D0-49B2-A847-FA78AFFF95D3}"/>
          </ac:spMkLst>
        </pc:spChg>
      </pc:sldChg>
      <pc:sldChg chg="add del">
        <pc:chgData name="Char 💕" userId="ae4b55c486bded0c" providerId="LiveId" clId="{1D45EB8C-38F5-4208-BBDA-816E67BAB8DF}" dt="2019-11-13T18:04:31.227" v="1395" actId="2696"/>
        <pc:sldMkLst>
          <pc:docMk/>
          <pc:sldMk cId="436580636" sldId="264"/>
        </pc:sldMkLst>
      </pc:sldChg>
      <pc:sldChg chg="add del">
        <pc:chgData name="Char 💕" userId="ae4b55c486bded0c" providerId="LiveId" clId="{1D45EB8C-38F5-4208-BBDA-816E67BAB8DF}" dt="2019-11-13T18:10:33.358" v="2025" actId="2696"/>
        <pc:sldMkLst>
          <pc:docMk/>
          <pc:sldMk cId="4124311686" sldId="264"/>
        </pc:sldMkLst>
      </pc:sldChg>
      <pc:sldChg chg="modSp add">
        <pc:chgData name="Char 💕" userId="ae4b55c486bded0c" providerId="LiveId" clId="{1D45EB8C-38F5-4208-BBDA-816E67BAB8DF}" dt="2019-11-13T18:07:24.364" v="1766" actId="20577"/>
        <pc:sldMkLst>
          <pc:docMk/>
          <pc:sldMk cId="2397698484" sldId="265"/>
        </pc:sldMkLst>
        <pc:spChg chg="mod">
          <ac:chgData name="Char 💕" userId="ae4b55c486bded0c" providerId="LiveId" clId="{1D45EB8C-38F5-4208-BBDA-816E67BAB8DF}" dt="2019-11-13T18:07:24.364" v="1766" actId="20577"/>
          <ac:spMkLst>
            <pc:docMk/>
            <pc:sldMk cId="2397698484" sldId="265"/>
            <ac:spMk id="2" creationId="{4B468FF5-EF05-444B-A4B8-7ACF83B32A78}"/>
          </ac:spMkLst>
        </pc:spChg>
        <pc:spChg chg="mod">
          <ac:chgData name="Char 💕" userId="ae4b55c486bded0c" providerId="LiveId" clId="{1D45EB8C-38F5-4208-BBDA-816E67BAB8DF}" dt="2019-11-13T18:05:14.095" v="1483"/>
          <ac:spMkLst>
            <pc:docMk/>
            <pc:sldMk cId="2397698484" sldId="265"/>
            <ac:spMk id="3" creationId="{D042326B-3885-4B18-977F-2BDEEA22510D}"/>
          </ac:spMkLst>
        </pc:spChg>
      </pc:sldChg>
      <pc:sldChg chg="modSp add">
        <pc:chgData name="Char 💕" userId="ae4b55c486bded0c" providerId="LiveId" clId="{1D45EB8C-38F5-4208-BBDA-816E67BAB8DF}" dt="2019-11-13T18:18:25.951" v="3479" actId="14100"/>
        <pc:sldMkLst>
          <pc:docMk/>
          <pc:sldMk cId="2409920731" sldId="266"/>
        </pc:sldMkLst>
        <pc:spChg chg="mod">
          <ac:chgData name="Char 💕" userId="ae4b55c486bded0c" providerId="LiveId" clId="{1D45EB8C-38F5-4208-BBDA-816E67BAB8DF}" dt="2019-11-13T18:18:25.951" v="3479" actId="14100"/>
          <ac:spMkLst>
            <pc:docMk/>
            <pc:sldMk cId="2409920731" sldId="266"/>
            <ac:spMk id="2" creationId="{4B468FF5-EF05-444B-A4B8-7ACF83B32A78}"/>
          </ac:spMkLst>
        </pc:spChg>
        <pc:spChg chg="mod">
          <ac:chgData name="Char 💕" userId="ae4b55c486bded0c" providerId="LiveId" clId="{1D45EB8C-38F5-4208-BBDA-816E67BAB8DF}" dt="2019-11-13T18:18:11.521" v="3477" actId="20577"/>
          <ac:spMkLst>
            <pc:docMk/>
            <pc:sldMk cId="2409920731" sldId="266"/>
            <ac:spMk id="3" creationId="{D042326B-3885-4B18-977F-2BDEEA22510D}"/>
          </ac:spMkLst>
        </pc:spChg>
      </pc:sldChg>
      <pc:sldChg chg="addSp delSp modSp add del">
        <pc:chgData name="Char 💕" userId="ae4b55c486bded0c" providerId="LiveId" clId="{1D45EB8C-38F5-4208-BBDA-816E67BAB8DF}" dt="2019-11-13T18:17:10.625" v="3124" actId="2696"/>
        <pc:sldMkLst>
          <pc:docMk/>
          <pc:sldMk cId="3277196439" sldId="266"/>
        </pc:sldMkLst>
        <pc:spChg chg="mod">
          <ac:chgData name="Char 💕" userId="ae4b55c486bded0c" providerId="LiveId" clId="{1D45EB8C-38F5-4208-BBDA-816E67BAB8DF}" dt="2019-11-13T18:10:46.756" v="2040" actId="20577"/>
          <ac:spMkLst>
            <pc:docMk/>
            <pc:sldMk cId="3277196439" sldId="266"/>
            <ac:spMk id="2" creationId="{4B468FF5-EF05-444B-A4B8-7ACF83B32A78}"/>
          </ac:spMkLst>
        </pc:spChg>
        <pc:spChg chg="mod">
          <ac:chgData name="Char 💕" userId="ae4b55c486bded0c" providerId="LiveId" clId="{1D45EB8C-38F5-4208-BBDA-816E67BAB8DF}" dt="2019-11-13T18:17:06.272" v="3123" actId="20577"/>
          <ac:spMkLst>
            <pc:docMk/>
            <pc:sldMk cId="3277196439" sldId="266"/>
            <ac:spMk id="3" creationId="{D042326B-3885-4B18-977F-2BDEEA22510D}"/>
          </ac:spMkLst>
        </pc:spChg>
        <pc:spChg chg="del">
          <ac:chgData name="Char 💕" userId="ae4b55c486bded0c" providerId="LiveId" clId="{1D45EB8C-38F5-4208-BBDA-816E67BAB8DF}" dt="2019-11-13T18:16:06.219" v="2888" actId="478"/>
          <ac:spMkLst>
            <pc:docMk/>
            <pc:sldMk cId="3277196439" sldId="266"/>
            <ac:spMk id="4" creationId="{18BE2795-F63E-489F-85C8-8F834D28A8A3}"/>
          </ac:spMkLst>
        </pc:spChg>
        <pc:picChg chg="add del mod">
          <ac:chgData name="Char 💕" userId="ae4b55c486bded0c" providerId="LiveId" clId="{1D45EB8C-38F5-4208-BBDA-816E67BAB8DF}" dt="2019-11-13T18:15:53.546" v="2886" actId="478"/>
          <ac:picMkLst>
            <pc:docMk/>
            <pc:sldMk cId="3277196439" sldId="266"/>
            <ac:picMk id="5" creationId="{FF178EBA-09BA-442E-90D9-903F3DB5DCAF}"/>
          </ac:picMkLst>
        </pc:picChg>
      </pc:sldChg>
      <pc:sldChg chg="modSp add del">
        <pc:chgData name="Char 💕" userId="ae4b55c486bded0c" providerId="LiveId" clId="{1D45EB8C-38F5-4208-BBDA-816E67BAB8DF}" dt="2019-11-13T18:33:28.269" v="5193" actId="2696"/>
        <pc:sldMkLst>
          <pc:docMk/>
          <pc:sldMk cId="3706535246" sldId="267"/>
        </pc:sldMkLst>
        <pc:spChg chg="mod">
          <ac:chgData name="Char 💕" userId="ae4b55c486bded0c" providerId="LiveId" clId="{1D45EB8C-38F5-4208-BBDA-816E67BAB8DF}" dt="2019-11-13T18:33:11.242" v="5192" actId="20577"/>
          <ac:spMkLst>
            <pc:docMk/>
            <pc:sldMk cId="3706535246" sldId="267"/>
            <ac:spMk id="2" creationId="{7CF9BBD8-1C72-4168-AA70-B45791397A8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F8D0D27E-0BD1-48D6-9D46-38FB2A3D51A8}" type="datetimeFigureOut">
              <a:rPr lang="en-GB" smtClean="0"/>
              <a:t>2019-11-13</a:t>
            </a:fld>
            <a:endParaRPr lang="en-GB"/>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GB"/>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A14BE57C-A85E-47EE-85F1-4D89F579A747}" type="slidenum">
              <a:rPr lang="en-GB" smtClean="0"/>
              <a:t>‹#›</a:t>
            </a:fld>
            <a:endParaRPr lang="en-GB"/>
          </a:p>
        </p:txBody>
      </p:sp>
    </p:spTree>
    <p:extLst>
      <p:ext uri="{BB962C8B-B14F-4D97-AF65-F5344CB8AC3E}">
        <p14:creationId xmlns:p14="http://schemas.microsoft.com/office/powerpoint/2010/main" val="1206157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D0D27E-0BD1-48D6-9D46-38FB2A3D51A8}" type="datetimeFigureOut">
              <a:rPr lang="en-GB" smtClean="0"/>
              <a:t>2019-11-13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4BE57C-A85E-47EE-85F1-4D89F579A747}" type="slidenum">
              <a:rPr lang="en-GB" smtClean="0"/>
              <a:t>‹#›</a:t>
            </a:fld>
            <a:endParaRPr lang="en-GB"/>
          </a:p>
        </p:txBody>
      </p:sp>
    </p:spTree>
    <p:extLst>
      <p:ext uri="{BB962C8B-B14F-4D97-AF65-F5344CB8AC3E}">
        <p14:creationId xmlns:p14="http://schemas.microsoft.com/office/powerpoint/2010/main" val="1839043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D0D27E-0BD1-48D6-9D46-38FB2A3D51A8}" type="datetimeFigureOut">
              <a:rPr lang="en-GB" smtClean="0"/>
              <a:t>2019-11-13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4BE57C-A85E-47EE-85F1-4D89F579A747}" type="slidenum">
              <a:rPr lang="en-GB" smtClean="0"/>
              <a:t>‹#›</a:t>
            </a:fld>
            <a:endParaRPr lang="en-GB"/>
          </a:p>
        </p:txBody>
      </p:sp>
    </p:spTree>
    <p:extLst>
      <p:ext uri="{BB962C8B-B14F-4D97-AF65-F5344CB8AC3E}">
        <p14:creationId xmlns:p14="http://schemas.microsoft.com/office/powerpoint/2010/main" val="1447042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D0D27E-0BD1-48D6-9D46-38FB2A3D51A8}" type="datetimeFigureOut">
              <a:rPr lang="en-GB" smtClean="0"/>
              <a:t>2019-11-13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4BE57C-A85E-47EE-85F1-4D89F579A747}" type="slidenum">
              <a:rPr lang="en-GB" smtClean="0"/>
              <a:t>‹#›</a:t>
            </a:fld>
            <a:endParaRPr lang="en-GB"/>
          </a:p>
        </p:txBody>
      </p:sp>
    </p:spTree>
    <p:extLst>
      <p:ext uri="{BB962C8B-B14F-4D97-AF65-F5344CB8AC3E}">
        <p14:creationId xmlns:p14="http://schemas.microsoft.com/office/powerpoint/2010/main" val="3144377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D0D27E-0BD1-48D6-9D46-38FB2A3D51A8}" type="datetimeFigureOut">
              <a:rPr lang="en-GB" smtClean="0"/>
              <a:t>2019-11-13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4BE57C-A85E-47EE-85F1-4D89F579A747}" type="slidenum">
              <a:rPr lang="en-GB" smtClean="0"/>
              <a:t>‹#›</a:t>
            </a:fld>
            <a:endParaRPr lang="en-GB"/>
          </a:p>
        </p:txBody>
      </p:sp>
    </p:spTree>
    <p:extLst>
      <p:ext uri="{BB962C8B-B14F-4D97-AF65-F5344CB8AC3E}">
        <p14:creationId xmlns:p14="http://schemas.microsoft.com/office/powerpoint/2010/main" val="1429876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D0D27E-0BD1-48D6-9D46-38FB2A3D51A8}" type="datetimeFigureOut">
              <a:rPr lang="en-GB" smtClean="0"/>
              <a:t>2019-11-13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14BE57C-A85E-47EE-85F1-4D89F579A747}" type="slidenum">
              <a:rPr lang="en-GB" smtClean="0"/>
              <a:t>‹#›</a:t>
            </a:fld>
            <a:endParaRPr lang="en-GB"/>
          </a:p>
        </p:txBody>
      </p:sp>
    </p:spTree>
    <p:extLst>
      <p:ext uri="{BB962C8B-B14F-4D97-AF65-F5344CB8AC3E}">
        <p14:creationId xmlns:p14="http://schemas.microsoft.com/office/powerpoint/2010/main" val="244404243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D0D27E-0BD1-48D6-9D46-38FB2A3D51A8}" type="datetimeFigureOut">
              <a:rPr lang="en-GB" smtClean="0"/>
              <a:t>2019-11-13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14BE57C-A85E-47EE-85F1-4D89F579A747}" type="slidenum">
              <a:rPr lang="en-GB" smtClean="0"/>
              <a:t>‹#›</a:t>
            </a:fld>
            <a:endParaRPr lang="en-GB"/>
          </a:p>
        </p:txBody>
      </p:sp>
    </p:spTree>
    <p:extLst>
      <p:ext uri="{BB962C8B-B14F-4D97-AF65-F5344CB8AC3E}">
        <p14:creationId xmlns:p14="http://schemas.microsoft.com/office/powerpoint/2010/main" val="18839658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D0D27E-0BD1-48D6-9D46-38FB2A3D51A8}" type="datetimeFigureOut">
              <a:rPr lang="en-GB" smtClean="0"/>
              <a:t>2019-11-13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14BE57C-A85E-47EE-85F1-4D89F579A747}" type="slidenum">
              <a:rPr lang="en-GB" smtClean="0"/>
              <a:t>‹#›</a:t>
            </a:fld>
            <a:endParaRPr lang="en-GB"/>
          </a:p>
        </p:txBody>
      </p:sp>
    </p:spTree>
    <p:extLst>
      <p:ext uri="{BB962C8B-B14F-4D97-AF65-F5344CB8AC3E}">
        <p14:creationId xmlns:p14="http://schemas.microsoft.com/office/powerpoint/2010/main" val="1085987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D0D27E-0BD1-48D6-9D46-38FB2A3D51A8}" type="datetimeFigureOut">
              <a:rPr lang="en-GB" smtClean="0"/>
              <a:t>2019-11-13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14BE57C-A85E-47EE-85F1-4D89F579A747}" type="slidenum">
              <a:rPr lang="en-GB" smtClean="0"/>
              <a:t>‹#›</a:t>
            </a:fld>
            <a:endParaRPr lang="en-GB"/>
          </a:p>
        </p:txBody>
      </p:sp>
    </p:spTree>
    <p:extLst>
      <p:ext uri="{BB962C8B-B14F-4D97-AF65-F5344CB8AC3E}">
        <p14:creationId xmlns:p14="http://schemas.microsoft.com/office/powerpoint/2010/main" val="32898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F8D0D27E-0BD1-48D6-9D46-38FB2A3D51A8}" type="datetimeFigureOut">
              <a:rPr lang="en-GB" smtClean="0"/>
              <a:t>2019-11-13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A14BE57C-A85E-47EE-85F1-4D89F579A747}" type="slidenum">
              <a:rPr lang="en-GB" smtClean="0"/>
              <a:t>‹#›</a:t>
            </a:fld>
            <a:endParaRPr lang="en-GB"/>
          </a:p>
        </p:txBody>
      </p:sp>
    </p:spTree>
    <p:extLst>
      <p:ext uri="{BB962C8B-B14F-4D97-AF65-F5344CB8AC3E}">
        <p14:creationId xmlns:p14="http://schemas.microsoft.com/office/powerpoint/2010/main" val="170933940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F8D0D27E-0BD1-48D6-9D46-38FB2A3D51A8}" type="datetimeFigureOut">
              <a:rPr lang="en-GB" smtClean="0"/>
              <a:t>2019-11-13</a:t>
            </a:fld>
            <a:endParaRPr lang="en-GB"/>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GB"/>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A14BE57C-A85E-47EE-85F1-4D89F579A747}" type="slidenum">
              <a:rPr lang="en-GB" smtClean="0"/>
              <a:t>‹#›</a:t>
            </a:fld>
            <a:endParaRPr lang="en-GB"/>
          </a:p>
        </p:txBody>
      </p:sp>
    </p:spTree>
    <p:extLst>
      <p:ext uri="{BB962C8B-B14F-4D97-AF65-F5344CB8AC3E}">
        <p14:creationId xmlns:p14="http://schemas.microsoft.com/office/powerpoint/2010/main" val="312887861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F8D0D27E-0BD1-48D6-9D46-38FB2A3D51A8}" type="datetimeFigureOut">
              <a:rPr lang="en-GB" smtClean="0"/>
              <a:t>2019-11-13</a:t>
            </a:fld>
            <a:endParaRPr lang="en-GB"/>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GB"/>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A14BE57C-A85E-47EE-85F1-4D89F579A747}" type="slidenum">
              <a:rPr lang="en-GB" smtClean="0"/>
              <a:t>‹#›</a:t>
            </a:fld>
            <a:endParaRPr lang="en-GB"/>
          </a:p>
        </p:txBody>
      </p:sp>
    </p:spTree>
    <p:extLst>
      <p:ext uri="{BB962C8B-B14F-4D97-AF65-F5344CB8AC3E}">
        <p14:creationId xmlns:p14="http://schemas.microsoft.com/office/powerpoint/2010/main" val="3705736702"/>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3898C-533A-4BE3-AE8F-5FE8F92C3335}"/>
              </a:ext>
            </a:extLst>
          </p:cNvPr>
          <p:cNvSpPr>
            <a:spLocks noGrp="1"/>
          </p:cNvSpPr>
          <p:nvPr>
            <p:ph type="ctrTitle"/>
          </p:nvPr>
        </p:nvSpPr>
        <p:spPr/>
        <p:txBody>
          <a:bodyPr/>
          <a:lstStyle/>
          <a:p>
            <a:r>
              <a:rPr lang="en-GB" dirty="0"/>
              <a:t>Object-Oriented</a:t>
            </a:r>
          </a:p>
        </p:txBody>
      </p:sp>
      <p:sp>
        <p:nvSpPr>
          <p:cNvPr id="3" name="Subtitle 2">
            <a:extLst>
              <a:ext uri="{FF2B5EF4-FFF2-40B4-BE49-F238E27FC236}">
                <a16:creationId xmlns:a16="http://schemas.microsoft.com/office/drawing/2014/main" id="{A0491B07-203A-4348-AA41-65666D45748F}"/>
              </a:ext>
            </a:extLst>
          </p:cNvPr>
          <p:cNvSpPr>
            <a:spLocks noGrp="1"/>
          </p:cNvSpPr>
          <p:nvPr>
            <p:ph type="subTitle" idx="1"/>
          </p:nvPr>
        </p:nvSpPr>
        <p:spPr/>
        <p:txBody>
          <a:bodyPr/>
          <a:lstStyle/>
          <a:p>
            <a:r>
              <a:rPr lang="en-GB" dirty="0"/>
              <a:t>Paradigm</a:t>
            </a:r>
          </a:p>
        </p:txBody>
      </p:sp>
    </p:spTree>
    <p:extLst>
      <p:ext uri="{BB962C8B-B14F-4D97-AF65-F5344CB8AC3E}">
        <p14:creationId xmlns:p14="http://schemas.microsoft.com/office/powerpoint/2010/main" val="286868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8FF5-EF05-444B-A4B8-7ACF83B32A78}"/>
              </a:ext>
            </a:extLst>
          </p:cNvPr>
          <p:cNvSpPr>
            <a:spLocks noGrp="1"/>
          </p:cNvSpPr>
          <p:nvPr>
            <p:ph type="title"/>
          </p:nvPr>
        </p:nvSpPr>
        <p:spPr/>
        <p:txBody>
          <a:bodyPr/>
          <a:lstStyle/>
          <a:p>
            <a:r>
              <a:rPr lang="en-GB" dirty="0"/>
              <a:t>Object Oriented Paradigm</a:t>
            </a:r>
          </a:p>
        </p:txBody>
      </p:sp>
      <p:sp>
        <p:nvSpPr>
          <p:cNvPr id="3" name="Content Placeholder 2">
            <a:extLst>
              <a:ext uri="{FF2B5EF4-FFF2-40B4-BE49-F238E27FC236}">
                <a16:creationId xmlns:a16="http://schemas.microsoft.com/office/drawing/2014/main" id="{D042326B-3885-4B18-977F-2BDEEA22510D}"/>
              </a:ext>
            </a:extLst>
          </p:cNvPr>
          <p:cNvSpPr>
            <a:spLocks noGrp="1"/>
          </p:cNvSpPr>
          <p:nvPr>
            <p:ph idx="1"/>
          </p:nvPr>
        </p:nvSpPr>
        <p:spPr>
          <a:xfrm>
            <a:off x="676656" y="2011680"/>
            <a:ext cx="10753725" cy="4243647"/>
          </a:xfrm>
        </p:spPr>
        <p:txBody>
          <a:bodyPr/>
          <a:lstStyle/>
          <a:p>
            <a:r>
              <a:rPr lang="en-GB" dirty="0"/>
              <a:t>Object Oriented programming relies on having multiple “Objects”, including classes, variables and methods. These objects can be referred to from inside other objects, and have a few key features. This allows for scalability thanks you multiple instances of each object or class, as well as simple library integration and simplification and abstraction for code blocks and private variables.</a:t>
            </a:r>
          </a:p>
          <a:p>
            <a:r>
              <a:rPr lang="en-GB" dirty="0"/>
              <a:t>These features afford OOP a much simpler design philosophy, focussing on abstraction as said before, with complex code blocks being easily referred to as objects and instances of objects. </a:t>
            </a:r>
          </a:p>
        </p:txBody>
      </p:sp>
    </p:spTree>
    <p:extLst>
      <p:ext uri="{BB962C8B-B14F-4D97-AF65-F5344CB8AC3E}">
        <p14:creationId xmlns:p14="http://schemas.microsoft.com/office/powerpoint/2010/main" val="988791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8FF5-EF05-444B-A4B8-7ACF83B32A78}"/>
              </a:ext>
            </a:extLst>
          </p:cNvPr>
          <p:cNvSpPr>
            <a:spLocks noGrp="1"/>
          </p:cNvSpPr>
          <p:nvPr>
            <p:ph type="title"/>
          </p:nvPr>
        </p:nvSpPr>
        <p:spPr/>
        <p:txBody>
          <a:bodyPr/>
          <a:lstStyle/>
          <a:p>
            <a:r>
              <a:rPr lang="en-GB" dirty="0"/>
              <a:t>Object Oriented Characteristics</a:t>
            </a:r>
          </a:p>
        </p:txBody>
      </p:sp>
      <p:sp>
        <p:nvSpPr>
          <p:cNvPr id="3" name="Content Placeholder 2">
            <a:extLst>
              <a:ext uri="{FF2B5EF4-FFF2-40B4-BE49-F238E27FC236}">
                <a16:creationId xmlns:a16="http://schemas.microsoft.com/office/drawing/2014/main" id="{D042326B-3885-4B18-977F-2BDEEA22510D}"/>
              </a:ext>
            </a:extLst>
          </p:cNvPr>
          <p:cNvSpPr>
            <a:spLocks noGrp="1"/>
          </p:cNvSpPr>
          <p:nvPr>
            <p:ph idx="1"/>
          </p:nvPr>
        </p:nvSpPr>
        <p:spPr>
          <a:xfrm>
            <a:off x="676656" y="2011680"/>
            <a:ext cx="10753725" cy="4243647"/>
          </a:xfrm>
        </p:spPr>
        <p:txBody>
          <a:bodyPr/>
          <a:lstStyle/>
          <a:p>
            <a:r>
              <a:rPr lang="en-GB" dirty="0"/>
              <a:t>Encapsulation, where classes and methods contain private variables that are encapsulated entirely within the parent object.</a:t>
            </a:r>
          </a:p>
          <a:p>
            <a:r>
              <a:rPr lang="en-GB" dirty="0"/>
              <a:t>Abstraction, where classes can be simplified into instances of objects rather than large amounts of variables and methods.</a:t>
            </a:r>
          </a:p>
          <a:p>
            <a:r>
              <a:rPr lang="en-GB" dirty="0"/>
              <a:t>Inheritance, where classes can inherit properties, methods and attributes from parent classes. Inheritance also features polymorphism, which is where objects that inherit from a parent can be clearly differentiated and used for different tasks, while still being derived from the same parent.</a:t>
            </a:r>
          </a:p>
        </p:txBody>
      </p:sp>
      <p:sp>
        <p:nvSpPr>
          <p:cNvPr id="4" name="TextBox 3">
            <a:extLst>
              <a:ext uri="{FF2B5EF4-FFF2-40B4-BE49-F238E27FC236}">
                <a16:creationId xmlns:a16="http://schemas.microsoft.com/office/drawing/2014/main" id="{18BE2795-F63E-489F-85C8-8F834D28A8A3}"/>
              </a:ext>
            </a:extLst>
          </p:cNvPr>
          <p:cNvSpPr txBox="1"/>
          <p:nvPr/>
        </p:nvSpPr>
        <p:spPr>
          <a:xfrm>
            <a:off x="10252362" y="6299077"/>
            <a:ext cx="2355273" cy="369332"/>
          </a:xfrm>
          <a:prstGeom prst="rect">
            <a:avLst/>
          </a:prstGeom>
          <a:noFill/>
        </p:spPr>
        <p:txBody>
          <a:bodyPr wrap="square" rtlCol="0">
            <a:spAutoFit/>
          </a:bodyPr>
          <a:lstStyle/>
          <a:p>
            <a:r>
              <a:rPr lang="en-GB" dirty="0"/>
              <a:t>(</a:t>
            </a:r>
            <a:r>
              <a:rPr lang="en-GB" dirty="0" err="1"/>
              <a:t>Petkov</a:t>
            </a:r>
            <a:r>
              <a:rPr lang="en-GB" dirty="0"/>
              <a:t>, n.d.)</a:t>
            </a:r>
          </a:p>
        </p:txBody>
      </p:sp>
    </p:spTree>
    <p:extLst>
      <p:ext uri="{BB962C8B-B14F-4D97-AF65-F5344CB8AC3E}">
        <p14:creationId xmlns:p14="http://schemas.microsoft.com/office/powerpoint/2010/main" val="2397698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E9F5C-E853-4F1E-BE0D-E47B5874963B}"/>
              </a:ext>
            </a:extLst>
          </p:cNvPr>
          <p:cNvSpPr>
            <a:spLocks noGrp="1"/>
          </p:cNvSpPr>
          <p:nvPr>
            <p:ph type="ctrTitle"/>
          </p:nvPr>
        </p:nvSpPr>
        <p:spPr/>
        <p:txBody>
          <a:bodyPr/>
          <a:lstStyle/>
          <a:p>
            <a:r>
              <a:rPr lang="en-GB" dirty="0"/>
              <a:t>Procedural</a:t>
            </a:r>
          </a:p>
        </p:txBody>
      </p:sp>
      <p:sp>
        <p:nvSpPr>
          <p:cNvPr id="3" name="Subtitle 2">
            <a:extLst>
              <a:ext uri="{FF2B5EF4-FFF2-40B4-BE49-F238E27FC236}">
                <a16:creationId xmlns:a16="http://schemas.microsoft.com/office/drawing/2014/main" id="{AF311028-C42C-45B3-9B4C-AB27E1444C95}"/>
              </a:ext>
            </a:extLst>
          </p:cNvPr>
          <p:cNvSpPr>
            <a:spLocks noGrp="1"/>
          </p:cNvSpPr>
          <p:nvPr>
            <p:ph type="subTitle" idx="1"/>
          </p:nvPr>
        </p:nvSpPr>
        <p:spPr/>
        <p:txBody>
          <a:bodyPr/>
          <a:lstStyle/>
          <a:p>
            <a:r>
              <a:rPr lang="en-GB" dirty="0"/>
              <a:t>Paradigm</a:t>
            </a:r>
          </a:p>
          <a:p>
            <a:endParaRPr lang="en-GB" dirty="0"/>
          </a:p>
        </p:txBody>
      </p:sp>
    </p:spTree>
    <p:extLst>
      <p:ext uri="{BB962C8B-B14F-4D97-AF65-F5344CB8AC3E}">
        <p14:creationId xmlns:p14="http://schemas.microsoft.com/office/powerpoint/2010/main" val="2013266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C447F-0027-4DFB-8B6D-139FD2BCB11C}"/>
              </a:ext>
            </a:extLst>
          </p:cNvPr>
          <p:cNvSpPr>
            <a:spLocks noGrp="1"/>
          </p:cNvSpPr>
          <p:nvPr>
            <p:ph type="title"/>
          </p:nvPr>
        </p:nvSpPr>
        <p:spPr>
          <a:xfrm>
            <a:off x="657224" y="499533"/>
            <a:ext cx="10772775" cy="1658198"/>
          </a:xfrm>
        </p:spPr>
        <p:txBody>
          <a:bodyPr/>
          <a:lstStyle/>
          <a:p>
            <a:r>
              <a:rPr lang="en-GB" dirty="0"/>
              <a:t>Procedural Paradigm</a:t>
            </a:r>
          </a:p>
        </p:txBody>
      </p:sp>
      <p:sp>
        <p:nvSpPr>
          <p:cNvPr id="3" name="Content Placeholder 2">
            <a:extLst>
              <a:ext uri="{FF2B5EF4-FFF2-40B4-BE49-F238E27FC236}">
                <a16:creationId xmlns:a16="http://schemas.microsoft.com/office/drawing/2014/main" id="{F214E87F-0AA2-472F-9DF0-20420589F0C0}"/>
              </a:ext>
            </a:extLst>
          </p:cNvPr>
          <p:cNvSpPr>
            <a:spLocks noGrp="1"/>
          </p:cNvSpPr>
          <p:nvPr>
            <p:ph idx="1"/>
          </p:nvPr>
        </p:nvSpPr>
        <p:spPr/>
        <p:txBody>
          <a:bodyPr/>
          <a:lstStyle/>
          <a:p>
            <a:r>
              <a:rPr lang="en-GB" dirty="0"/>
              <a:t>The Procedural paradigm features multiple elements, including functions and methods, local variables and global variables. Functions are code blocks that can utilise local variables and global variables to return data or to perform other functions (i.e. </a:t>
            </a:r>
            <a:r>
              <a:rPr lang="en-GB" dirty="0" err="1"/>
              <a:t>console.write</a:t>
            </a:r>
            <a:r>
              <a:rPr lang="en-GB" dirty="0"/>
              <a:t> and </a:t>
            </a:r>
            <a:r>
              <a:rPr lang="en-GB" dirty="0" err="1"/>
              <a:t>console.read</a:t>
            </a:r>
            <a:r>
              <a:rPr lang="en-GB" dirty="0"/>
              <a:t> differ in that </a:t>
            </a:r>
            <a:r>
              <a:rPr lang="en-GB" dirty="0" err="1"/>
              <a:t>console.write</a:t>
            </a:r>
            <a:r>
              <a:rPr lang="en-GB" dirty="0"/>
              <a:t> returns nothing). Local variables are instanced variables that only exist in the instance of each function call, usually being unable to be accessed outside of the function they’re contained within. Global variables are variables that are non constrained by the instance of a function call they’re contained within, and can be accessed anywhere and any time. </a:t>
            </a:r>
          </a:p>
          <a:p>
            <a:r>
              <a:rPr lang="en-GB" dirty="0"/>
              <a:t>The key feature that procedural programming results in is modularity, allowing for large blocks of text to be reduced to a single function that can be repeated and used as a module of a larger code block or implementation.</a:t>
            </a:r>
          </a:p>
        </p:txBody>
      </p:sp>
      <p:sp>
        <p:nvSpPr>
          <p:cNvPr id="4" name="TextBox 3">
            <a:extLst>
              <a:ext uri="{FF2B5EF4-FFF2-40B4-BE49-F238E27FC236}">
                <a16:creationId xmlns:a16="http://schemas.microsoft.com/office/drawing/2014/main" id="{DF86A13D-0976-45C7-BAEC-D326BF988070}"/>
              </a:ext>
            </a:extLst>
          </p:cNvPr>
          <p:cNvSpPr txBox="1"/>
          <p:nvPr/>
        </p:nvSpPr>
        <p:spPr>
          <a:xfrm>
            <a:off x="10252362" y="6299077"/>
            <a:ext cx="2355273" cy="369332"/>
          </a:xfrm>
          <a:prstGeom prst="rect">
            <a:avLst/>
          </a:prstGeom>
          <a:noFill/>
        </p:spPr>
        <p:txBody>
          <a:bodyPr wrap="square" rtlCol="0">
            <a:spAutoFit/>
          </a:bodyPr>
          <a:lstStyle/>
          <a:p>
            <a:r>
              <a:rPr lang="en-GB" dirty="0"/>
              <a:t>(Bhatia, n.d.)</a:t>
            </a:r>
          </a:p>
        </p:txBody>
      </p:sp>
    </p:spTree>
    <p:extLst>
      <p:ext uri="{BB962C8B-B14F-4D97-AF65-F5344CB8AC3E}">
        <p14:creationId xmlns:p14="http://schemas.microsoft.com/office/powerpoint/2010/main" val="58392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7A805-050B-46EB-ACCA-291B61A9D698}"/>
              </a:ext>
            </a:extLst>
          </p:cNvPr>
          <p:cNvSpPr>
            <a:spLocks noGrp="1"/>
          </p:cNvSpPr>
          <p:nvPr>
            <p:ph type="ctrTitle"/>
          </p:nvPr>
        </p:nvSpPr>
        <p:spPr/>
        <p:txBody>
          <a:bodyPr/>
          <a:lstStyle/>
          <a:p>
            <a:r>
              <a:rPr lang="en-GB" dirty="0"/>
              <a:t>Event-Driven</a:t>
            </a:r>
          </a:p>
        </p:txBody>
      </p:sp>
      <p:sp>
        <p:nvSpPr>
          <p:cNvPr id="3" name="Subtitle 2">
            <a:extLst>
              <a:ext uri="{FF2B5EF4-FFF2-40B4-BE49-F238E27FC236}">
                <a16:creationId xmlns:a16="http://schemas.microsoft.com/office/drawing/2014/main" id="{2FEA3FD4-1A4A-4A9A-BA16-01F91E6AAD9C}"/>
              </a:ext>
            </a:extLst>
          </p:cNvPr>
          <p:cNvSpPr>
            <a:spLocks noGrp="1"/>
          </p:cNvSpPr>
          <p:nvPr>
            <p:ph type="subTitle" idx="1"/>
          </p:nvPr>
        </p:nvSpPr>
        <p:spPr/>
        <p:txBody>
          <a:bodyPr/>
          <a:lstStyle/>
          <a:p>
            <a:r>
              <a:rPr lang="en-GB" dirty="0"/>
              <a:t>Paradigm</a:t>
            </a:r>
          </a:p>
          <a:p>
            <a:endParaRPr lang="en-GB" dirty="0"/>
          </a:p>
        </p:txBody>
      </p:sp>
    </p:spTree>
    <p:extLst>
      <p:ext uri="{BB962C8B-B14F-4D97-AF65-F5344CB8AC3E}">
        <p14:creationId xmlns:p14="http://schemas.microsoft.com/office/powerpoint/2010/main" val="2380915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A89C9-5981-44D7-B4FF-F54DC180C511}"/>
              </a:ext>
            </a:extLst>
          </p:cNvPr>
          <p:cNvSpPr>
            <a:spLocks noGrp="1"/>
          </p:cNvSpPr>
          <p:nvPr>
            <p:ph type="title"/>
          </p:nvPr>
        </p:nvSpPr>
        <p:spPr/>
        <p:txBody>
          <a:bodyPr/>
          <a:lstStyle/>
          <a:p>
            <a:r>
              <a:rPr lang="en-GB" dirty="0"/>
              <a:t>Event Driven Paradigm</a:t>
            </a:r>
          </a:p>
        </p:txBody>
      </p:sp>
      <p:sp>
        <p:nvSpPr>
          <p:cNvPr id="3" name="Content Placeholder 2">
            <a:extLst>
              <a:ext uri="{FF2B5EF4-FFF2-40B4-BE49-F238E27FC236}">
                <a16:creationId xmlns:a16="http://schemas.microsoft.com/office/drawing/2014/main" id="{978BE29C-A4D0-49B2-A847-FA78AFFF95D3}"/>
              </a:ext>
            </a:extLst>
          </p:cNvPr>
          <p:cNvSpPr>
            <a:spLocks noGrp="1"/>
          </p:cNvSpPr>
          <p:nvPr>
            <p:ph idx="1"/>
          </p:nvPr>
        </p:nvSpPr>
        <p:spPr/>
        <p:txBody>
          <a:bodyPr/>
          <a:lstStyle/>
          <a:p>
            <a:r>
              <a:rPr lang="en-GB" dirty="0"/>
              <a:t>The Event Driven paradigm simply involves having code that runs because of an event, such as a GUI interaction like pressing a button. These events are similar to functions in the Procedural paradigm, however in this case they rely on an event listener, which is a specific language-level implementation of code designed to check for a condition, in this case an event.</a:t>
            </a:r>
          </a:p>
          <a:p>
            <a:r>
              <a:rPr lang="en-GB" dirty="0"/>
              <a:t>This improves on procedural loops that check every code iteration as there’s a single, low complexity (in terms of code complexity as well as time complexity) solution for listening to an event. </a:t>
            </a:r>
          </a:p>
        </p:txBody>
      </p:sp>
      <p:sp>
        <p:nvSpPr>
          <p:cNvPr id="4" name="TextBox 3">
            <a:extLst>
              <a:ext uri="{FF2B5EF4-FFF2-40B4-BE49-F238E27FC236}">
                <a16:creationId xmlns:a16="http://schemas.microsoft.com/office/drawing/2014/main" id="{72A768D7-427A-42E3-88EA-107CE0EBAC5A}"/>
              </a:ext>
            </a:extLst>
          </p:cNvPr>
          <p:cNvSpPr txBox="1"/>
          <p:nvPr/>
        </p:nvSpPr>
        <p:spPr>
          <a:xfrm>
            <a:off x="9178636" y="6299077"/>
            <a:ext cx="3428999" cy="369332"/>
          </a:xfrm>
          <a:prstGeom prst="rect">
            <a:avLst/>
          </a:prstGeom>
          <a:noFill/>
        </p:spPr>
        <p:txBody>
          <a:bodyPr wrap="square" rtlCol="0">
            <a:spAutoFit/>
          </a:bodyPr>
          <a:lstStyle/>
          <a:p>
            <a:r>
              <a:rPr lang="en-GB" dirty="0"/>
              <a:t>(Computerhope.com, 2019)</a:t>
            </a:r>
          </a:p>
        </p:txBody>
      </p:sp>
    </p:spTree>
    <p:extLst>
      <p:ext uri="{BB962C8B-B14F-4D97-AF65-F5344CB8AC3E}">
        <p14:creationId xmlns:p14="http://schemas.microsoft.com/office/powerpoint/2010/main" val="517057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8FF5-EF05-444B-A4B8-7ACF83B32A78}"/>
              </a:ext>
            </a:extLst>
          </p:cNvPr>
          <p:cNvSpPr>
            <a:spLocks noGrp="1"/>
          </p:cNvSpPr>
          <p:nvPr>
            <p:ph type="title"/>
          </p:nvPr>
        </p:nvSpPr>
        <p:spPr>
          <a:xfrm>
            <a:off x="657224" y="499533"/>
            <a:ext cx="10772775" cy="1658198"/>
          </a:xfrm>
        </p:spPr>
        <p:txBody>
          <a:bodyPr/>
          <a:lstStyle/>
          <a:p>
            <a:r>
              <a:rPr lang="en-GB" dirty="0"/>
              <a:t>Paradigm Similarities</a:t>
            </a:r>
          </a:p>
        </p:txBody>
      </p:sp>
      <p:sp>
        <p:nvSpPr>
          <p:cNvPr id="3" name="Content Placeholder 2">
            <a:extLst>
              <a:ext uri="{FF2B5EF4-FFF2-40B4-BE49-F238E27FC236}">
                <a16:creationId xmlns:a16="http://schemas.microsoft.com/office/drawing/2014/main" id="{D042326B-3885-4B18-977F-2BDEEA22510D}"/>
              </a:ext>
            </a:extLst>
          </p:cNvPr>
          <p:cNvSpPr>
            <a:spLocks noGrp="1"/>
          </p:cNvSpPr>
          <p:nvPr>
            <p:ph idx="1"/>
          </p:nvPr>
        </p:nvSpPr>
        <p:spPr>
          <a:xfrm>
            <a:off x="676656" y="2011680"/>
            <a:ext cx="10753725" cy="4243647"/>
          </a:xfrm>
        </p:spPr>
        <p:txBody>
          <a:bodyPr/>
          <a:lstStyle/>
          <a:p>
            <a:r>
              <a:rPr lang="en-GB" dirty="0"/>
              <a:t>Object Oriented programming links very well with Event Driven programming, as it allows for objects to have event interactions as method calls within the main classes and objects.</a:t>
            </a:r>
          </a:p>
          <a:p>
            <a:r>
              <a:rPr lang="en-GB" dirty="0"/>
              <a:t>OOP and Procedural programming work well together, less so because they have an interesting synergy, but more so because having abstraction and simplicity that comes from OOP links well with the simplicity that if statements and for/while loops afford thanks to the Procedural paradigm. The abstraction and simplicity of these two elements make it much easier to program in languages that feature both due to the simplicity and the fact that they’re more intuitive than most alternatives.</a:t>
            </a:r>
          </a:p>
          <a:p>
            <a:r>
              <a:rPr lang="en-GB" dirty="0"/>
              <a:t>Procedural and Event Driven programming work very well together, as they allow for if/then decisions on event calls, speeding up software production and simplifying the code path of a given set of variables.</a:t>
            </a:r>
          </a:p>
        </p:txBody>
      </p:sp>
    </p:spTree>
    <p:extLst>
      <p:ext uri="{BB962C8B-B14F-4D97-AF65-F5344CB8AC3E}">
        <p14:creationId xmlns:p14="http://schemas.microsoft.com/office/powerpoint/2010/main" val="2409920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A89C9-5981-44D7-B4FF-F54DC180C511}"/>
              </a:ext>
            </a:extLst>
          </p:cNvPr>
          <p:cNvSpPr>
            <a:spLocks noGrp="1"/>
          </p:cNvSpPr>
          <p:nvPr>
            <p:ph type="title"/>
          </p:nvPr>
        </p:nvSpPr>
        <p:spPr>
          <a:xfrm>
            <a:off x="657224" y="499533"/>
            <a:ext cx="10772775" cy="885922"/>
          </a:xfrm>
        </p:spPr>
        <p:txBody>
          <a:bodyPr/>
          <a:lstStyle/>
          <a:p>
            <a:r>
              <a:rPr lang="en-GB" sz="4400" dirty="0"/>
              <a:t>Bibliography</a:t>
            </a:r>
            <a:endParaRPr lang="en-GB" dirty="0"/>
          </a:p>
        </p:txBody>
      </p:sp>
      <p:sp>
        <p:nvSpPr>
          <p:cNvPr id="3" name="Content Placeholder 2">
            <a:extLst>
              <a:ext uri="{FF2B5EF4-FFF2-40B4-BE49-F238E27FC236}">
                <a16:creationId xmlns:a16="http://schemas.microsoft.com/office/drawing/2014/main" id="{978BE29C-A4D0-49B2-A847-FA78AFFF95D3}"/>
              </a:ext>
            </a:extLst>
          </p:cNvPr>
          <p:cNvSpPr>
            <a:spLocks noGrp="1"/>
          </p:cNvSpPr>
          <p:nvPr>
            <p:ph idx="1"/>
          </p:nvPr>
        </p:nvSpPr>
        <p:spPr>
          <a:xfrm>
            <a:off x="676656" y="1316182"/>
            <a:ext cx="10753725" cy="4461683"/>
          </a:xfrm>
        </p:spPr>
        <p:txBody>
          <a:bodyPr>
            <a:normAutofit/>
          </a:bodyPr>
          <a:lstStyle/>
          <a:p>
            <a:r>
              <a:rPr lang="en-GB" sz="1800" dirty="0" err="1"/>
              <a:t>Petkov</a:t>
            </a:r>
            <a:r>
              <a:rPr lang="en-GB" sz="1800" dirty="0"/>
              <a:t>, A. (n.d.). </a:t>
            </a:r>
            <a:r>
              <a:rPr lang="en-GB" sz="1800" i="1" dirty="0"/>
              <a:t>How to explain object-oriented programming concepts to a 6-year-old</a:t>
            </a:r>
            <a:r>
              <a:rPr lang="en-GB" sz="1800" dirty="0"/>
              <a:t>. [online] freeCodeCamp.org. Available at: https://www.freecodecamp.org/news/object-oriented-programming-concepts-21bb035f7260/ [Accessed 12 Nov. 2019].</a:t>
            </a:r>
          </a:p>
          <a:p>
            <a:r>
              <a:rPr lang="en-GB" sz="1800" dirty="0"/>
              <a:t>Bhatia, S. (n.d.). What is Procedural Programming? Key Features of Procedural Programming. [online] Hackr.io. Available at: https://hackr.io/blog/procedural-programming [Accessed 13 Nov. 2019].</a:t>
            </a:r>
          </a:p>
          <a:p>
            <a:r>
              <a:rPr lang="en-GB" sz="1800" dirty="0"/>
              <a:t>Computerhope.com. (2019). What is Event-driven Programming?. [online] Available at: https://www.computerhope.com/jargon/e/event-driven-prog.htm [Accessed 13 Nov. 2019].</a:t>
            </a:r>
          </a:p>
          <a:p>
            <a:r>
              <a:rPr lang="en-GB" sz="1800" dirty="0"/>
              <a:t>Computerhope.com. (2019). What is an Event Listener?. [online] Available at: https://www.computerhope.com/jargon/e/event-listener.htm [Accessed 13 Nov. 2019].</a:t>
            </a:r>
          </a:p>
        </p:txBody>
      </p:sp>
    </p:spTree>
    <p:extLst>
      <p:ext uri="{BB962C8B-B14F-4D97-AF65-F5344CB8AC3E}">
        <p14:creationId xmlns:p14="http://schemas.microsoft.com/office/powerpoint/2010/main" val="4248458611"/>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746</TotalTime>
  <Words>813</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 Light</vt:lpstr>
      <vt:lpstr>Metropolitan</vt:lpstr>
      <vt:lpstr>Object-Oriented</vt:lpstr>
      <vt:lpstr>Object Oriented Paradigm</vt:lpstr>
      <vt:lpstr>Object Oriented Characteristics</vt:lpstr>
      <vt:lpstr>Procedural</vt:lpstr>
      <vt:lpstr>Procedural Paradigm</vt:lpstr>
      <vt:lpstr>Event-Driven</vt:lpstr>
      <vt:lpstr>Event Driven Paradigm</vt:lpstr>
      <vt:lpstr>Paradigm Similarities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Procedural</dc:title>
  <dc:creator>Zoë 💕</dc:creator>
  <cp:lastModifiedBy>Char 💕</cp:lastModifiedBy>
  <cp:revision>2</cp:revision>
  <dcterms:created xsi:type="dcterms:W3CDTF">2019-11-10T13:32:49Z</dcterms:created>
  <dcterms:modified xsi:type="dcterms:W3CDTF">2019-11-13T18:49:12Z</dcterms:modified>
</cp:coreProperties>
</file>