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6" autoAdjust="0"/>
    <p:restoredTop sz="94660"/>
  </p:normalViewPr>
  <p:slideViewPr>
    <p:cSldViewPr snapToGrid="0">
      <p:cViewPr varScale="1">
        <p:scale>
          <a:sx n="91" d="100"/>
          <a:sy n="91" d="100"/>
        </p:scale>
        <p:origin x="52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B3281-EE6F-425B-A19D-854A7C546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25E75-8907-4B66-B0B2-2D101C890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F6B63-6ED7-458E-A62E-F652F898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232-22E0-41F8-8396-D4402B36099E}" type="datetimeFigureOut">
              <a:rPr lang="en-GB" smtClean="0"/>
              <a:t>2019-11-21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C7F58-1772-48E5-B423-ECEBF7DC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BB6EB-8C13-4CEC-A9C4-C664575B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AD5C-3AFD-4B63-A497-6F2523A01E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14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2756-07CE-49D1-B8DD-9F5D67DD4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026CD-2BEA-48D1-B506-BC42B2163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349C8-74BA-4BE6-84F3-CE2A308C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232-22E0-41F8-8396-D4402B36099E}" type="datetimeFigureOut">
              <a:rPr lang="en-GB" smtClean="0"/>
              <a:t>2019-11-21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B0BB2-E817-4A60-8F25-262A85593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599C9-EF08-4060-8563-ACEE5A87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AD5C-3AFD-4B63-A497-6F2523A01E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15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D80B5A-4D99-4F99-8776-7EF3AE7E3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92FC6-0A01-4BA9-8092-B64AB20C3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E3277-BB86-4AF2-9D5E-7BAC47D31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232-22E0-41F8-8396-D4402B36099E}" type="datetimeFigureOut">
              <a:rPr lang="en-GB" smtClean="0"/>
              <a:t>2019-11-21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1881C-8EF3-41C9-B352-1C044918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2F128-157D-4960-B437-5F3DAD3C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AD5C-3AFD-4B63-A497-6F2523A01E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75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C5D3-7A8D-4AFF-A189-6409CAE46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AA2F1-28DD-4189-9002-E537319F0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EC469-E157-4419-B2E6-1EC1A072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232-22E0-41F8-8396-D4402B36099E}" type="datetimeFigureOut">
              <a:rPr lang="en-GB" smtClean="0"/>
              <a:t>2019-11-21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0E91A-A42F-45B1-BC7A-28FA2047A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38658-F91D-47A8-B412-E9FFE585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AD5C-3AFD-4B63-A497-6F2523A01E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53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3AF2E-B0D7-4A98-B27B-614A504E2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3E039-0E8F-44FB-BAAD-FB1C3D66B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E5985-C083-4543-887A-B985271D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232-22E0-41F8-8396-D4402B36099E}" type="datetimeFigureOut">
              <a:rPr lang="en-GB" smtClean="0"/>
              <a:t>2019-11-21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79C27-0EC4-4E6E-8C1F-EDE2C7608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11BEF-2EEF-44FC-99D8-BD9D2AE0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AD5C-3AFD-4B63-A497-6F2523A01E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383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9DB93-2847-4DB8-A953-60E217AB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07AC3-6FE3-40E6-A0E9-A527E6775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2107D-79CD-43F9-9F76-D09C74CA7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C9A8C-DE81-4B20-B8CB-C5DB284A9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232-22E0-41F8-8396-D4402B36099E}" type="datetimeFigureOut">
              <a:rPr lang="en-GB" smtClean="0"/>
              <a:t>2019-11-21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83802-3A5D-4256-8867-CBB07EA8E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DDAE5-03BE-4D53-B293-6E8E5AF2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AD5C-3AFD-4B63-A497-6F2523A01E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6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EAEC8-4F4C-4B9C-A3CA-E3F9AF0BE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C666C-296E-497A-84C8-F9C0A1167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24F97-146C-4363-A0E5-F9F6A2406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5A0186-32B5-480C-A219-F1F9D4613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5DB9E-E202-4FCF-9F9B-09A611917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07F095-D5AE-4649-84F9-75FA5F993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232-22E0-41F8-8396-D4402B36099E}" type="datetimeFigureOut">
              <a:rPr lang="en-GB" smtClean="0"/>
              <a:t>2019-11-21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97A743-52F0-4688-AA84-A2164B4C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24B62-4C3C-4D79-8BE3-CA030150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AD5C-3AFD-4B63-A497-6F2523A01E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78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F9C27-FF89-411F-9F9C-E2B97A133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6493B3-0D5C-4DA0-AFCA-4885467C9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232-22E0-41F8-8396-D4402B36099E}" type="datetimeFigureOut">
              <a:rPr lang="en-GB" smtClean="0"/>
              <a:t>2019-11-21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260A4-DF69-4B9E-A7F6-093B88F3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5CE662-FCD1-43BD-9F11-432CA9CF0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AD5C-3AFD-4B63-A497-6F2523A01E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62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0016A-CC4B-40AA-BFD5-67F55095A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232-22E0-41F8-8396-D4402B36099E}" type="datetimeFigureOut">
              <a:rPr lang="en-GB" smtClean="0"/>
              <a:t>2019-11-21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6F2472-365F-45D4-98F0-70E2753A7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BB749-25F6-4512-956C-2CB1CF8D8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AD5C-3AFD-4B63-A497-6F2523A01E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87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E16F0-3CAA-4A1B-8F1E-FAC2CA991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9AC37-3F96-418F-B68E-629722280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34A29-FEA2-402C-B1D6-C5977F8D1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3D3E0-CCAA-4109-B4D4-53FFE6C3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232-22E0-41F8-8396-D4402B36099E}" type="datetimeFigureOut">
              <a:rPr lang="en-GB" smtClean="0"/>
              <a:t>2019-11-21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3AE7C-3531-4BC9-BB4B-2298B8E3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0FBAF-ED74-40C8-A3F0-CAAAADC2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AD5C-3AFD-4B63-A497-6F2523A01E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7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EAD4-6C8B-4C92-9EC1-0DAB45DC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E588CA-63B4-400C-AD47-50859A1D12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2484B-4B72-4D97-82D3-1374417C6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711D4-1E56-4B2D-8F43-5F88D448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232-22E0-41F8-8396-D4402B36099E}" type="datetimeFigureOut">
              <a:rPr lang="en-GB" smtClean="0"/>
              <a:t>2019-11-21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FB560-716C-49AC-BA54-80BD0F251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B6178-56F7-4F81-8128-FBE4EE5BB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AD5C-3AFD-4B63-A497-6F2523A01E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78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A9D76-6A1B-4DC1-9619-6F5F0A9C4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2D78B-5208-408B-8C20-DA17FBF2E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215F8-D688-45FC-B97C-A653CA206B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EF232-22E0-41F8-8396-D4402B36099E}" type="datetimeFigureOut">
              <a:rPr lang="en-GB" smtClean="0"/>
              <a:t>2019-11-21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C36A6-5580-4512-8B61-FA8440220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1BC86-8FA7-4B61-9988-EF578D81B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9AD5C-3AFD-4B63-A497-6F2523A01E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81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6AA3-77F3-47C9-9F89-A2C2060BE3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Feasibility Reports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E3ABC-BC29-40C5-B5FD-63D639D6D4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Purpose and Components</a:t>
            </a:r>
          </a:p>
        </p:txBody>
      </p:sp>
    </p:spTree>
    <p:extLst>
      <p:ext uri="{BB962C8B-B14F-4D97-AF65-F5344CB8AC3E}">
        <p14:creationId xmlns:p14="http://schemas.microsoft.com/office/powerpoint/2010/main" val="149239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2D1F6-A8D3-4409-8C67-7C7870EE3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feasibility report?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73395-E796-4196-AD26-96DDE21CC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Feasibility reports identify whether or not a project, idea or business is likely to succeed. They’re key to managing and identifying risk factors.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Performed prior to a project or idea being completed.</a:t>
            </a:r>
          </a:p>
          <a:p>
            <a:r>
              <a:rPr lang="en-GB" dirty="0"/>
              <a:t>Lower risk of failure or long term problems.</a:t>
            </a:r>
          </a:p>
          <a:p>
            <a:r>
              <a:rPr lang="en-GB" dirty="0"/>
              <a:t>Helps prevent unplanned costs and delays.</a:t>
            </a:r>
          </a:p>
          <a:p>
            <a:r>
              <a:rPr lang="en-GB" dirty="0"/>
              <a:t>Could result in the idea transforming into a more feasible, better idea.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29ECD3-F900-46B6-B805-836D7EBEF999}"/>
              </a:ext>
            </a:extLst>
          </p:cNvPr>
          <p:cNvSpPr/>
          <p:nvPr/>
        </p:nvSpPr>
        <p:spPr>
          <a:xfrm>
            <a:off x="9261956" y="6311900"/>
            <a:ext cx="2840008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(Ask Media Group, LLC, n.d.)</a:t>
            </a:r>
          </a:p>
        </p:txBody>
      </p:sp>
    </p:spTree>
    <p:extLst>
      <p:ext uri="{BB962C8B-B14F-4D97-AF65-F5344CB8AC3E}">
        <p14:creationId xmlns:p14="http://schemas.microsoft.com/office/powerpoint/2010/main" val="1309058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F0411-1862-4B98-A6ED-C9FCCB252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are they essential for large projects?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4365B-EE88-4500-86DB-19083331A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Risk management is key to large projects, as larger projects have more opportunity for problems and failure.</a:t>
            </a:r>
          </a:p>
          <a:p>
            <a:pPr marL="0" indent="0">
              <a:buNone/>
            </a:pPr>
            <a:r>
              <a:rPr lang="en-GB" dirty="0"/>
              <a:t>Managing risk in any way possible is essential, and feasibility reports help lower the risk in a project.</a:t>
            </a:r>
          </a:p>
          <a:p>
            <a:pPr marL="0" indent="0">
              <a:buNone/>
            </a:pPr>
            <a:r>
              <a:rPr lang="en-GB" dirty="0"/>
              <a:t>Therefore, they’re a useful tool in project management for keeping the project on track.</a:t>
            </a:r>
          </a:p>
        </p:txBody>
      </p:sp>
    </p:spTree>
    <p:extLst>
      <p:ext uri="{BB962C8B-B14F-4D97-AF65-F5344CB8AC3E}">
        <p14:creationId xmlns:p14="http://schemas.microsoft.com/office/powerpoint/2010/main" val="83033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B531E-09AB-4759-9BB9-072BD721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components to a feasibility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1EC78-C1A8-4B47-8769-9F2769DD7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Identifying project requirements</a:t>
            </a:r>
          </a:p>
          <a:p>
            <a:r>
              <a:rPr lang="en-GB" dirty="0"/>
              <a:t>Market consideration</a:t>
            </a:r>
          </a:p>
          <a:p>
            <a:r>
              <a:rPr lang="en-GB" dirty="0"/>
              <a:t>Team assignment</a:t>
            </a:r>
          </a:p>
          <a:p>
            <a:r>
              <a:rPr lang="en-GB" dirty="0"/>
              <a:t>Plan for production and technical details</a:t>
            </a:r>
          </a:p>
          <a:p>
            <a:r>
              <a:rPr lang="en-GB" dirty="0"/>
              <a:t>Risk evaluation</a:t>
            </a:r>
          </a:p>
          <a:p>
            <a:r>
              <a:rPr lang="en-GB" dirty="0"/>
              <a:t>Financial evaluation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A62A5D-FCB1-498F-871E-95E0F14A8BFA}"/>
              </a:ext>
            </a:extLst>
          </p:cNvPr>
          <p:cNvSpPr/>
          <p:nvPr/>
        </p:nvSpPr>
        <p:spPr>
          <a:xfrm>
            <a:off x="9025224" y="6389273"/>
            <a:ext cx="3062185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Olufisayo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2011) (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Jetley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2016)</a:t>
            </a:r>
          </a:p>
        </p:txBody>
      </p:sp>
    </p:spTree>
    <p:extLst>
      <p:ext uri="{BB962C8B-B14F-4D97-AF65-F5344CB8AC3E}">
        <p14:creationId xmlns:p14="http://schemas.microsoft.com/office/powerpoint/2010/main" val="562914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38A1-AE2E-41B5-A35A-93406EFB3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48445" cy="1325563"/>
          </a:xfrm>
        </p:spPr>
        <p:txBody>
          <a:bodyPr/>
          <a:lstStyle/>
          <a:p>
            <a:r>
              <a:rPr lang="en-GB" dirty="0"/>
              <a:t>Project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CD2CF-C644-4D0F-9570-BFB5160ED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8435" cy="4351338"/>
          </a:xfrm>
        </p:spPr>
        <p:txBody>
          <a:bodyPr/>
          <a:lstStyle/>
          <a:p>
            <a:r>
              <a:rPr lang="en-GB" dirty="0"/>
              <a:t>Identification of the goals of the project</a:t>
            </a:r>
          </a:p>
          <a:p>
            <a:r>
              <a:rPr lang="en-GB" dirty="0"/>
              <a:t>Requires describing key features and solutions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44252B-0773-45CE-AE54-1FD84F4F9276}"/>
              </a:ext>
            </a:extLst>
          </p:cNvPr>
          <p:cNvSpPr txBox="1">
            <a:spLocks/>
          </p:cNvSpPr>
          <p:nvPr/>
        </p:nvSpPr>
        <p:spPr>
          <a:xfrm>
            <a:off x="6096000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2105C8-BAB5-4FF9-A2AD-17F0B11FE188}"/>
              </a:ext>
            </a:extLst>
          </p:cNvPr>
          <p:cNvSpPr txBox="1">
            <a:spLocks/>
          </p:cNvSpPr>
          <p:nvPr/>
        </p:nvSpPr>
        <p:spPr>
          <a:xfrm>
            <a:off x="6205356" y="365125"/>
            <a:ext cx="51484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Market Consideration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43352B4-744E-48B4-95A2-940B9488D7C2}"/>
              </a:ext>
            </a:extLst>
          </p:cNvPr>
          <p:cNvSpPr txBox="1">
            <a:spLocks/>
          </p:cNvSpPr>
          <p:nvPr/>
        </p:nvSpPr>
        <p:spPr>
          <a:xfrm>
            <a:off x="6205356" y="1825625"/>
            <a:ext cx="51484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Evaluation of whether the project completion would have a space in the market, whether it would sell, or whether people will use it.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EABAF6-0177-43AD-B585-39A565B841AE}"/>
              </a:ext>
            </a:extLst>
          </p:cNvPr>
          <p:cNvCxnSpPr>
            <a:cxnSpLocks/>
          </p:cNvCxnSpPr>
          <p:nvPr/>
        </p:nvCxnSpPr>
        <p:spPr>
          <a:xfrm>
            <a:off x="6096000" y="516531"/>
            <a:ext cx="0" cy="5849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491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38A1-AE2E-41B5-A35A-93406EFB3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48445" cy="1325563"/>
          </a:xfrm>
        </p:spPr>
        <p:txBody>
          <a:bodyPr/>
          <a:lstStyle/>
          <a:p>
            <a:r>
              <a:rPr lang="en-GB" dirty="0"/>
              <a:t>Team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CD2CF-C644-4D0F-9570-BFB5160ED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8435" cy="4351338"/>
          </a:xfrm>
        </p:spPr>
        <p:txBody>
          <a:bodyPr/>
          <a:lstStyle/>
          <a:p>
            <a:r>
              <a:rPr lang="en-GB" dirty="0"/>
              <a:t>Plan that outlines who will be working on which elements</a:t>
            </a:r>
          </a:p>
          <a:p>
            <a:r>
              <a:rPr lang="en-GB" dirty="0"/>
              <a:t>Links with project requirements as each requirement is outlined in the team plan.</a:t>
            </a:r>
          </a:p>
          <a:p>
            <a:r>
              <a:rPr lang="en-GB" dirty="0"/>
              <a:t>Also links with plan for production and technical details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44252B-0773-45CE-AE54-1FD84F4F9276}"/>
              </a:ext>
            </a:extLst>
          </p:cNvPr>
          <p:cNvSpPr txBox="1">
            <a:spLocks/>
          </p:cNvSpPr>
          <p:nvPr/>
        </p:nvSpPr>
        <p:spPr>
          <a:xfrm>
            <a:off x="6096000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2105C8-BAB5-4FF9-A2AD-17F0B11FE188}"/>
              </a:ext>
            </a:extLst>
          </p:cNvPr>
          <p:cNvSpPr txBox="1">
            <a:spLocks/>
          </p:cNvSpPr>
          <p:nvPr/>
        </p:nvSpPr>
        <p:spPr>
          <a:xfrm>
            <a:off x="6205356" y="365125"/>
            <a:ext cx="51484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Plan and technical details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43352B4-744E-48B4-95A2-940B9488D7C2}"/>
              </a:ext>
            </a:extLst>
          </p:cNvPr>
          <p:cNvSpPr txBox="1">
            <a:spLocks/>
          </p:cNvSpPr>
          <p:nvPr/>
        </p:nvSpPr>
        <p:spPr>
          <a:xfrm>
            <a:off x="6205356" y="1825625"/>
            <a:ext cx="51484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Detailed plan of the project management and proposed solution.</a:t>
            </a:r>
          </a:p>
          <a:p>
            <a:r>
              <a:rPr lang="en-GB" dirty="0"/>
              <a:t>Includes technical details like algorithm considerations and proposed libraries or engines.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EABAF6-0177-43AD-B585-39A565B841AE}"/>
              </a:ext>
            </a:extLst>
          </p:cNvPr>
          <p:cNvCxnSpPr>
            <a:cxnSpLocks/>
          </p:cNvCxnSpPr>
          <p:nvPr/>
        </p:nvCxnSpPr>
        <p:spPr>
          <a:xfrm>
            <a:off x="6096000" y="516531"/>
            <a:ext cx="0" cy="5849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122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38A1-AE2E-41B5-A35A-93406EFB3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48445" cy="1325563"/>
          </a:xfrm>
        </p:spPr>
        <p:txBody>
          <a:bodyPr/>
          <a:lstStyle/>
          <a:p>
            <a:r>
              <a:rPr lang="en-GB" dirty="0"/>
              <a:t>Risk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CD2CF-C644-4D0F-9570-BFB5160ED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8435" cy="4351338"/>
          </a:xfrm>
        </p:spPr>
        <p:txBody>
          <a:bodyPr/>
          <a:lstStyle/>
          <a:p>
            <a:r>
              <a:rPr lang="en-GB" dirty="0"/>
              <a:t>A step to identify risks that may arise from the project plan.</a:t>
            </a:r>
          </a:p>
          <a:p>
            <a:r>
              <a:rPr lang="en-GB" dirty="0"/>
              <a:t>Includes time constraints, staffing problems, monetary issues, etc.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44252B-0773-45CE-AE54-1FD84F4F9276}"/>
              </a:ext>
            </a:extLst>
          </p:cNvPr>
          <p:cNvSpPr txBox="1">
            <a:spLocks/>
          </p:cNvSpPr>
          <p:nvPr/>
        </p:nvSpPr>
        <p:spPr>
          <a:xfrm>
            <a:off x="6096000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2105C8-BAB5-4FF9-A2AD-17F0B11FE188}"/>
              </a:ext>
            </a:extLst>
          </p:cNvPr>
          <p:cNvSpPr txBox="1">
            <a:spLocks/>
          </p:cNvSpPr>
          <p:nvPr/>
        </p:nvSpPr>
        <p:spPr>
          <a:xfrm>
            <a:off x="6205356" y="365125"/>
            <a:ext cx="51484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Financial Evaluation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43352B4-744E-48B4-95A2-940B9488D7C2}"/>
              </a:ext>
            </a:extLst>
          </p:cNvPr>
          <p:cNvSpPr txBox="1">
            <a:spLocks/>
          </p:cNvSpPr>
          <p:nvPr/>
        </p:nvSpPr>
        <p:spPr>
          <a:xfrm>
            <a:off x="6205356" y="1825625"/>
            <a:ext cx="51484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In-depth analysis of the market that identifies whether or not the product or solution has a place in said market.</a:t>
            </a:r>
          </a:p>
          <a:p>
            <a:r>
              <a:rPr lang="en-GB" dirty="0"/>
              <a:t>Predictions of profit and financial risk.</a:t>
            </a:r>
          </a:p>
          <a:p>
            <a:r>
              <a:rPr lang="en-GB" dirty="0"/>
              <a:t>Cost analysis.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EABAF6-0177-43AD-B585-39A565B841AE}"/>
              </a:ext>
            </a:extLst>
          </p:cNvPr>
          <p:cNvCxnSpPr>
            <a:cxnSpLocks/>
          </p:cNvCxnSpPr>
          <p:nvPr/>
        </p:nvCxnSpPr>
        <p:spPr>
          <a:xfrm>
            <a:off x="6096000" y="516531"/>
            <a:ext cx="0" cy="5849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48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348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Feasibility Reports</vt:lpstr>
      <vt:lpstr>What is a feasibility report?</vt:lpstr>
      <vt:lpstr>Why are they essential for large projects?</vt:lpstr>
      <vt:lpstr>Key components to a feasibility report</vt:lpstr>
      <vt:lpstr>Project Requirements</vt:lpstr>
      <vt:lpstr>Team Assignment</vt:lpstr>
      <vt:lpstr>Risk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Feasibility Reports</dc:title>
  <dc:creator>Char 💕</dc:creator>
  <cp:lastModifiedBy>Char 💕</cp:lastModifiedBy>
  <cp:revision>6</cp:revision>
  <dcterms:created xsi:type="dcterms:W3CDTF">2019-11-21T09:53:08Z</dcterms:created>
  <dcterms:modified xsi:type="dcterms:W3CDTF">2019-11-21T11:22:04Z</dcterms:modified>
</cp:coreProperties>
</file>