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7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7CFC-23D0-407A-9A40-0F4060748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5CE94-9077-4F83-BB7F-8ED51CFDF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1B4A-6BCB-4094-8303-153008F2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DDC-465E-408F-BAF9-32A297E12746}" type="datetimeFigureOut">
              <a:rPr lang="en-GB" smtClean="0"/>
              <a:t>2019-11-13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E3F2-07FD-4B31-8B0C-EC851FD9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4DBD-0D4C-4EA4-8C07-4A290696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39B3-4A8F-4C01-A783-A214B343D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3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7D3A-7590-4CF0-AD8E-E9F71229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72E8-2F4A-4571-88D8-3FF4CFB06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49D6-8417-46B3-858F-02C4DE54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DDC-465E-408F-BAF9-32A297E12746}" type="datetimeFigureOut">
              <a:rPr lang="en-GB" smtClean="0"/>
              <a:t>2019-11-13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300D-B9E4-47D6-BA8D-D610420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272B-783F-4AB2-9AB1-218564AB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39B3-4A8F-4C01-A783-A214B343D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5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98930-A0F1-4DC8-800F-FB84B6A0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AFF7F-F830-4E08-B93F-18B02B149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D729E-EA58-4E0D-865A-9D6BA412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DDC-465E-408F-BAF9-32A297E12746}" type="datetimeFigureOut">
              <a:rPr lang="en-GB" smtClean="0"/>
              <a:t>2019-11-13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CD67-2815-4A5B-9CF5-0966C52F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931AD-CCB8-47D9-ACB0-8DB77145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39B3-4A8F-4C01-A783-A214B343D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93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11E2-9044-4092-B642-11A7558F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1A66-A1B6-4B27-8273-6ACDD410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B188-16E2-4F4A-8392-2B4807D2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DDC-465E-408F-BAF9-32A297E12746}" type="datetimeFigureOut">
              <a:rPr lang="en-GB" smtClean="0"/>
              <a:t>2019-11-13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3D16-8770-4279-879E-6ED1308C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C54B-5BA2-4865-99EA-3D239504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39B3-4A8F-4C01-A783-A214B343D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47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7A6B-4254-49B5-AC14-E3F5AF2E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E5AE8-E44E-4C5E-A91D-96668D781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3B6E-3ADE-48AE-B56F-08C4EC7C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DDC-465E-408F-BAF9-32A297E12746}" type="datetimeFigureOut">
              <a:rPr lang="en-GB" smtClean="0"/>
              <a:t>2019-11-13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606B-02A7-4362-B590-5C346250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C493-6DE3-423A-BBB2-1D9FB00A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39B3-4A8F-4C01-A783-A214B343D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90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5AAC-6633-47D2-AE66-69DB5583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7130-71F3-48D5-B45F-3CDE544B0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194A9-79C2-4EFE-BF9A-6BA6A36FA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DE01-5B8F-4978-BCE5-06056249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DDC-465E-408F-BAF9-32A297E12746}" type="datetimeFigureOut">
              <a:rPr lang="en-GB" smtClean="0"/>
              <a:t>2019-11-13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7CD0D-EA9F-4CE1-A659-C505BF54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EF4FE-7E01-48FC-8A99-73B49365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39B3-4A8F-4C01-A783-A214B343D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3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5492-2A2D-4060-AB6C-D575804F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07F7-C9FF-47B6-ABF0-65940FCA7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70932-5B49-43F5-B753-D865273DA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FB223-83B8-4628-ADBD-3A8733624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4C3E7-8E55-4B11-BD9D-58D1685B5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5B875-3D4B-45D2-BFCF-333C0CA4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DDC-465E-408F-BAF9-32A297E12746}" type="datetimeFigureOut">
              <a:rPr lang="en-GB" smtClean="0"/>
              <a:t>2019-11-13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51BE0-6443-4821-A777-DA9E7327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E9B06-5760-4940-9E42-E08DB6A0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39B3-4A8F-4C01-A783-A214B343D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7E4E-CED9-4C05-991F-F09CA462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43D73-B466-4E41-A71F-C765F507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DDC-465E-408F-BAF9-32A297E12746}" type="datetimeFigureOut">
              <a:rPr lang="en-GB" smtClean="0"/>
              <a:t>2019-11-13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4D566-8C05-4ECF-A164-7E9BE31A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9BD6C-7C0F-463B-AA08-A01E13D7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39B3-4A8F-4C01-A783-A214B343D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800C5-69DC-42E7-A0AE-88BDF025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DDC-465E-408F-BAF9-32A297E12746}" type="datetimeFigureOut">
              <a:rPr lang="en-GB" smtClean="0"/>
              <a:t>2019-11-13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84A71-00FD-4C4A-BBE7-181C1BB4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7AF9-CD70-4FF8-979D-548E5549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39B3-4A8F-4C01-A783-A214B343D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7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92D6-702C-4DB2-B35F-58EE0D12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9AF9-457B-487F-8C57-A16AE8EE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6B1E0-B1BA-4B6B-865E-CF9E0239E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8456B-C72F-4D77-A72C-BD3234C5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DDC-465E-408F-BAF9-32A297E12746}" type="datetimeFigureOut">
              <a:rPr lang="en-GB" smtClean="0"/>
              <a:t>2019-11-13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09818-ABF2-4742-99FB-B428A790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72714-3087-42B2-992C-EF3C4632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39B3-4A8F-4C01-A783-A214B343D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6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8F69-6686-47B6-AE8C-43C602F3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A8E68-C9CC-495C-B018-490303952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32121-C592-4DDE-99D4-1A47BF2A8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185FA-9735-4E37-AA37-770915C5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FDDC-465E-408F-BAF9-32A297E12746}" type="datetimeFigureOut">
              <a:rPr lang="en-GB" smtClean="0"/>
              <a:t>2019-11-13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26882-7BC3-4B0B-92F8-E1AA8C3E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71F9B-780C-415F-928E-8369ECBF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39B3-4A8F-4C01-A783-A214B343D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04C23-55B9-41F2-9811-BCC072B5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A9CD1-D33A-4B1A-B868-1DC593B88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EA9F-EE71-43CB-8468-97C50C581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FDDC-465E-408F-BAF9-32A297E12746}" type="datetimeFigureOut">
              <a:rPr lang="en-GB" smtClean="0"/>
              <a:t>2019-11-13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B4AC6-6894-43C4-A9AC-8E807A8FA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711F-1CE1-4B93-B144-2C0997359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B39B3-4A8F-4C01-A783-A214B343D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73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A69D-0F22-4FB0-B051-51B39C498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5011A-B097-4162-8B9A-F1751B689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6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 💕</dc:creator>
  <cp:lastModifiedBy>Char 💕</cp:lastModifiedBy>
  <cp:revision>1</cp:revision>
  <dcterms:created xsi:type="dcterms:W3CDTF">2019-11-13T19:17:19Z</dcterms:created>
  <dcterms:modified xsi:type="dcterms:W3CDTF">2019-11-13T19:19:29Z</dcterms:modified>
</cp:coreProperties>
</file>