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5059-B734-46F9-973B-5164C8344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97EE1-4D49-4DDF-9753-19BA0041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05F9-85D4-4E9B-A9BD-EEAE07BE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4D63-994C-45EF-A189-BEDB5051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7E9F-91B3-4788-AC60-E7D52800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8EE3-BB9B-4258-854D-2DBCDE67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29DD8-087F-40F4-BE19-08479F08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80AF7-3AB8-4567-8FD9-A5AAE6FF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063BE-3B75-4686-AE85-CD1B2929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79E6-26A3-4B68-9F18-F075CD4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F69E5-AF3B-4F50-8E5F-172AF59A5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E2B40-6E6D-44F0-B9D7-CFCF7FC5D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E931-2F15-43D3-B0F3-3B7FEBD2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1375-941F-452C-AF78-935511CD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F689-EFB2-4A86-9DD4-BBE117F1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DA34-E2E2-4A44-A4F4-646C0E04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A2C9-9B61-475D-ABDC-A79FD62C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2AA3-6F8B-44D1-AB30-F38BF9F1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A008-3938-4753-B321-11DCC553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81EA-41B8-443A-AA9B-F5B16CC0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5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4E16-DC79-402E-97D1-D508223B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8B67-638C-45E7-82D0-8DD0E48D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0F2D-8795-452A-A967-F563E8F7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DF54-864E-48B9-A9C8-862106A5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7DD0-762D-4627-9CCC-34846E37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42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6997-76EF-4E96-BE32-C3221ED5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C52D-A515-495F-8423-08FB35AC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83F8C-AF8B-41AA-8456-9695ED87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F5F2F-7F36-4C9A-AAF7-EFE1EEA9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64A3B-16A6-4036-A97B-0E580AEA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E8184-7F7C-47AF-BB2C-666EDCC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FD78-5832-4DCC-8241-EDD55687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F2FC6-B54A-444E-BD28-B7061AF2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750A-9CC2-476D-8000-734862216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8A835-BDB5-4F3D-8CC8-80A273BEF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E9B23-8C6D-424E-8EBC-E911D1933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B1D85-368C-44B2-A7C8-04A375C4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31A97-84BD-4961-BB78-382701CD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83508-ABA1-4A6B-A710-1CBC0C1A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DDAD-9DED-47AE-82A0-80D8BD23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F5FD-AC08-41CA-8A01-DEEFCCA8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0C6AB-B816-4B7E-BB6F-BA09831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D8B47-EA09-48CE-ABC5-7B420A0D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5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5CFF0-62C1-4C90-8FDC-2A1F07A0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88B48-C437-4DA5-9F15-E84E862A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2F3C5-3ACB-450D-B581-FD4366BA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BBF-88ED-4DB7-BB7B-054EFB3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B1B-9BB3-45A1-8479-5B6D0379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45033-DDDB-4089-8341-A45B77365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519B4-EC62-46E2-AC81-B412230D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93727-9680-4034-B619-A6CB2A9D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F7A20-A945-4EBF-ADC1-A15F3130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F4A7-75E5-4ADF-A90C-66C481C4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50D4E-AF7C-411A-BFF5-86ADDF18D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100FD-3F4E-4DFA-8787-18801823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1B377-72CA-4C08-8CC4-3EB7718E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A305-C038-4D07-94CC-5CC27D3C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3E4E-3F68-4FA3-9AAD-E143EC2D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34C10-D246-40B3-81EF-94579502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52E4-923E-4E8E-88CE-6637CB19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2AEE-23CC-4531-BE26-3677C1995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C452-84BF-4BC4-8CC5-EF1D86E48D1B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4209-45DB-42D8-B4CF-27C5AE979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0BD4-7CE9-4F53-87ED-AFFFBF17A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9414-D6FE-4D1B-BD9D-96DCBD99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0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pendent.co.uk/arts-entertainment/films/news/pixars-billion-dollar-delete-button-nearly-lost-toy-story-2-animation-7758083.html" TargetMode="External"/><Relationship Id="rId2" Type="http://schemas.openxmlformats.org/officeDocument/2006/relationships/hyperlink" Target="https://www.nyse.com/data/c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i&amp;rct=j&amp;q=&amp;esrc=s&amp;source=images&amp;cd=&amp;ved=2ahUKEwjDmZT08vblAhUKohQKHZ7CBJEQjRx6BAgBEAQ&amp;url=https%3A%2F%2Fhotemoji.com%2Fspiral-calendar-emoji.html&amp;psig=AOvVaw1Yw8G8W_QnGqNWLdJQSEOb&amp;ust=157427428970252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55A5-37A7-4A55-8A6E-BEFA6E920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Minimise security breaches and system downtime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4051A-EC32-4875-8C77-9644DFA55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Charlotte, Charlotte and Jake</a:t>
            </a:r>
          </a:p>
        </p:txBody>
      </p:sp>
    </p:spTree>
    <p:extLst>
      <p:ext uri="{BB962C8B-B14F-4D97-AF65-F5344CB8AC3E}">
        <p14:creationId xmlns:p14="http://schemas.microsoft.com/office/powerpoint/2010/main" val="36000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173C-F53F-4AF3-8EA9-33638AE3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A6F4-F0C1-4588-8009-2855A4FB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https://www.nyse.com/data/cta</a:t>
            </a:r>
            <a:endParaRPr lang="en-GB" dirty="0"/>
          </a:p>
          <a:p>
            <a:r>
              <a:rPr lang="en-GB" dirty="0">
                <a:hlinkClick r:id="rId3"/>
              </a:rPr>
              <a:t>https://www.independent.co.uk/arts-entertainment/films/news/pixars-billion-dollar-delete-button-nearly-lost-toy-story-2-animation-7758083.html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18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43BF-DBD7-4DD5-B4F6-289DE6E4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Breaches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054C-AEED-40A5-A87E-3275C4F4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security breech can be likened to a break in on a house. In terms of security breeches in term of computing may occur if an unauthorized person gets hold of sensitive data belonging to your organization. If a security breech does occur it can damage the organizations reputation and could result in financial loss.</a:t>
            </a:r>
          </a:p>
          <a:p>
            <a:pPr marL="0" indent="0">
              <a:buNone/>
            </a:pPr>
            <a:r>
              <a:rPr lang="en-US" b="1" u="sng" dirty="0"/>
              <a:t>Types of security breeches</a:t>
            </a:r>
            <a:br>
              <a:rPr lang="en-US" dirty="0"/>
            </a:br>
            <a:r>
              <a:rPr lang="en-US" dirty="0"/>
              <a:t>Viruses</a:t>
            </a:r>
            <a:br>
              <a:rPr lang="en-US" dirty="0"/>
            </a:br>
            <a:r>
              <a:rPr lang="en-US" dirty="0"/>
              <a:t>Spyware</a:t>
            </a:r>
            <a:br>
              <a:rPr lang="en-US" dirty="0"/>
            </a:br>
            <a:r>
              <a:rPr lang="en-US" dirty="0"/>
              <a:t>Malware</a:t>
            </a:r>
          </a:p>
          <a:p>
            <a:pPr marL="0" indent="0">
              <a:buNone/>
            </a:pPr>
            <a:r>
              <a:rPr lang="en-US" b="1" u="sng" dirty="0"/>
              <a:t>Real life examples</a:t>
            </a:r>
          </a:p>
          <a:p>
            <a:pPr marL="0" indent="0">
              <a:buNone/>
            </a:pPr>
            <a:r>
              <a:rPr lang="en-US" dirty="0"/>
              <a:t>Equifax security breach</a:t>
            </a:r>
          </a:p>
          <a:p>
            <a:pPr marL="0" indent="0">
              <a:buNone/>
            </a:pPr>
            <a:r>
              <a:rPr lang="en-US" dirty="0"/>
              <a:t>Facebook security breach</a:t>
            </a:r>
          </a:p>
          <a:p>
            <a:pPr marL="0" indent="0">
              <a:buNone/>
            </a:pPr>
            <a:r>
              <a:rPr lang="en-US" dirty="0"/>
              <a:t>Yahoo security breech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DAF16-9700-43BA-8FDB-EF40912A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05" y="3431872"/>
            <a:ext cx="3810000" cy="27908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A75612-1D21-4317-BC51-9A2E46CFF85B}"/>
              </a:ext>
            </a:extLst>
          </p:cNvPr>
          <p:cNvSpPr/>
          <p:nvPr/>
        </p:nvSpPr>
        <p:spPr>
          <a:xfrm>
            <a:off x="5345085" y="3217025"/>
            <a:ext cx="6008716" cy="33583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9170F9-181C-4A58-90FD-2CB61F424941}"/>
              </a:ext>
            </a:extLst>
          </p:cNvPr>
          <p:cNvCxnSpPr/>
          <p:nvPr/>
        </p:nvCxnSpPr>
        <p:spPr>
          <a:xfrm>
            <a:off x="5976851" y="3217025"/>
            <a:ext cx="0" cy="3358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00D5F8-0F98-4CC7-943C-9520E40AF478}"/>
              </a:ext>
            </a:extLst>
          </p:cNvPr>
          <p:cNvCxnSpPr/>
          <p:nvPr/>
        </p:nvCxnSpPr>
        <p:spPr>
          <a:xfrm>
            <a:off x="6603076" y="3217025"/>
            <a:ext cx="0" cy="3358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D1561A-13EF-48DD-A383-494A1C63B193}"/>
              </a:ext>
            </a:extLst>
          </p:cNvPr>
          <p:cNvCxnSpPr/>
          <p:nvPr/>
        </p:nvCxnSpPr>
        <p:spPr>
          <a:xfrm>
            <a:off x="7220989" y="3217025"/>
            <a:ext cx="0" cy="3358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2B9137-A69B-4DD2-B3D5-128C8212793E}"/>
              </a:ext>
            </a:extLst>
          </p:cNvPr>
          <p:cNvCxnSpPr/>
          <p:nvPr/>
        </p:nvCxnSpPr>
        <p:spPr>
          <a:xfrm>
            <a:off x="7789025" y="3217025"/>
            <a:ext cx="0" cy="3358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C3DBFE-BF04-4576-9331-9D5AB1F57565}"/>
              </a:ext>
            </a:extLst>
          </p:cNvPr>
          <p:cNvCxnSpPr/>
          <p:nvPr/>
        </p:nvCxnSpPr>
        <p:spPr>
          <a:xfrm>
            <a:off x="8398625" y="3217025"/>
            <a:ext cx="0" cy="3358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308B80-7EF0-444E-9906-3C30691B1363}"/>
              </a:ext>
            </a:extLst>
          </p:cNvPr>
          <p:cNvCxnSpPr/>
          <p:nvPr/>
        </p:nvCxnSpPr>
        <p:spPr>
          <a:xfrm>
            <a:off x="8958349" y="3217025"/>
            <a:ext cx="0" cy="3358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901C6-1173-405D-A338-2CFDCBFA38A9}"/>
              </a:ext>
            </a:extLst>
          </p:cNvPr>
          <p:cNvCxnSpPr/>
          <p:nvPr/>
        </p:nvCxnSpPr>
        <p:spPr>
          <a:xfrm>
            <a:off x="10733116" y="3217025"/>
            <a:ext cx="0" cy="3358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6B3F75-C202-45FE-9B12-3974EB87C670}"/>
              </a:ext>
            </a:extLst>
          </p:cNvPr>
          <p:cNvCxnSpPr>
            <a:cxnSpLocks/>
          </p:cNvCxnSpPr>
          <p:nvPr/>
        </p:nvCxnSpPr>
        <p:spPr>
          <a:xfrm rot="5400000">
            <a:off x="7744749" y="4598786"/>
            <a:ext cx="3300153" cy="48802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B2A1D02-3683-49EF-8C9A-8F6F147CA478}"/>
              </a:ext>
            </a:extLst>
          </p:cNvPr>
          <p:cNvSpPr/>
          <p:nvPr/>
        </p:nvSpPr>
        <p:spPr>
          <a:xfrm>
            <a:off x="9739517" y="3968043"/>
            <a:ext cx="716150" cy="6953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B300DE-D05E-4599-9812-5EC74DFD6037}"/>
              </a:ext>
            </a:extLst>
          </p:cNvPr>
          <p:cNvCxnSpPr/>
          <p:nvPr/>
        </p:nvCxnSpPr>
        <p:spPr>
          <a:xfrm>
            <a:off x="10156767" y="3217025"/>
            <a:ext cx="0" cy="3358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E3ED74D-1CFF-40DC-A488-6C1F4F64EABB}"/>
              </a:ext>
            </a:extLst>
          </p:cNvPr>
          <p:cNvSpPr/>
          <p:nvPr/>
        </p:nvSpPr>
        <p:spPr>
          <a:xfrm>
            <a:off x="9989125" y="4339244"/>
            <a:ext cx="226054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7E5FC7-97CD-4911-AC28-D12C8921CCCC}"/>
              </a:ext>
            </a:extLst>
          </p:cNvPr>
          <p:cNvSpPr/>
          <p:nvPr/>
        </p:nvSpPr>
        <p:spPr>
          <a:xfrm>
            <a:off x="10023648" y="4339327"/>
            <a:ext cx="174681" cy="1648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662A2E-1464-4898-BF6B-C13976CBB543}"/>
              </a:ext>
            </a:extLst>
          </p:cNvPr>
          <p:cNvSpPr/>
          <p:nvPr/>
        </p:nvSpPr>
        <p:spPr>
          <a:xfrm>
            <a:off x="9898849" y="4139365"/>
            <a:ext cx="123298" cy="1000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E38283-FDAC-41E1-AC1B-075288B28CA3}"/>
              </a:ext>
            </a:extLst>
          </p:cNvPr>
          <p:cNvSpPr/>
          <p:nvPr/>
        </p:nvSpPr>
        <p:spPr>
          <a:xfrm>
            <a:off x="10156767" y="4164427"/>
            <a:ext cx="123298" cy="1000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B3C79F-83E7-4737-A0A1-ED86220FF506}"/>
              </a:ext>
            </a:extLst>
          </p:cNvPr>
          <p:cNvCxnSpPr/>
          <p:nvPr/>
        </p:nvCxnSpPr>
        <p:spPr>
          <a:xfrm>
            <a:off x="10097592" y="4663440"/>
            <a:ext cx="0" cy="1056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21FBFE-2D7F-4420-9AD4-4D49CE386149}"/>
              </a:ext>
            </a:extLst>
          </p:cNvPr>
          <p:cNvCxnSpPr>
            <a:cxnSpLocks/>
          </p:cNvCxnSpPr>
          <p:nvPr/>
        </p:nvCxnSpPr>
        <p:spPr>
          <a:xfrm flipH="1">
            <a:off x="10156768" y="4763317"/>
            <a:ext cx="234257" cy="282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07B4E7-1407-4A6E-A83C-DEF94A37C4A9}"/>
              </a:ext>
            </a:extLst>
          </p:cNvPr>
          <p:cNvCxnSpPr>
            <a:cxnSpLocks/>
          </p:cNvCxnSpPr>
          <p:nvPr/>
        </p:nvCxnSpPr>
        <p:spPr>
          <a:xfrm>
            <a:off x="9898849" y="4763317"/>
            <a:ext cx="187032" cy="2377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A84814-FD4B-4128-9A43-E2FCE861D89B}"/>
              </a:ext>
            </a:extLst>
          </p:cNvPr>
          <p:cNvCxnSpPr>
            <a:cxnSpLocks/>
          </p:cNvCxnSpPr>
          <p:nvPr/>
        </p:nvCxnSpPr>
        <p:spPr>
          <a:xfrm>
            <a:off x="10123335" y="5643009"/>
            <a:ext cx="285470" cy="505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37E097-79AB-433D-90D9-7ACF2DFE9C6A}"/>
              </a:ext>
            </a:extLst>
          </p:cNvPr>
          <p:cNvCxnSpPr>
            <a:cxnSpLocks/>
          </p:cNvCxnSpPr>
          <p:nvPr/>
        </p:nvCxnSpPr>
        <p:spPr>
          <a:xfrm flipH="1">
            <a:off x="9913290" y="5719792"/>
            <a:ext cx="226762" cy="464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5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42BD-0154-497A-A9C2-2FDA6715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ABAE-0791-4CC4-946B-8519B660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Having a firewall installed can help to minimise security breeches into a system, it can filter information that enters the system and block unauthorised access with the use of a whitelist (list of authorised access) and backlist (list of unauthorised access) it also prevents against malware attacks.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EE2DB-2DB1-40B7-AFF2-0A4E4FBC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60" y="3481562"/>
            <a:ext cx="4514765" cy="3011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491EA-2241-4066-915C-44904D6B6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88" y="3846686"/>
            <a:ext cx="1830270" cy="2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7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2FE-35ED-40A6-AD51-C1BEFB73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Software update and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34C8-C40B-4737-BE97-3BD5C08B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Software, whether high level or low level, should be updated regularly.</a:t>
            </a:r>
          </a:p>
          <a:p>
            <a:pPr marL="0" indent="0">
              <a:buNone/>
            </a:pPr>
            <a:r>
              <a:rPr lang="en-GB" dirty="0"/>
              <a:t>There are a few benefits to keeping software up to date, not limited to feature updates. These benefits often revolve around security.</a:t>
            </a:r>
          </a:p>
          <a:p>
            <a:r>
              <a:rPr lang="en-GB" dirty="0"/>
              <a:t>Low level security patches – exploits and issues that allow for attacks. Example of this would be Heartbleed or </a:t>
            </a:r>
            <a:r>
              <a:rPr lang="en-GB" dirty="0" err="1"/>
              <a:t>ZombieLoad</a:t>
            </a:r>
            <a:r>
              <a:rPr lang="en-GB" dirty="0"/>
              <a:t>.</a:t>
            </a:r>
          </a:p>
          <a:p>
            <a:r>
              <a:rPr lang="en-GB" dirty="0"/>
              <a:t>Higher level security – Issues with software like Word or Chrome that result in system instability or security risks. </a:t>
            </a:r>
          </a:p>
          <a:p>
            <a:endParaRPr lang="en-GB" dirty="0"/>
          </a:p>
        </p:txBody>
      </p:sp>
      <p:pic>
        <p:nvPicPr>
          <p:cNvPr id="1028" name="Picture 4" descr="Image result for calendar emoji">
            <a:hlinkClick r:id="rId2"/>
            <a:extLst>
              <a:ext uri="{FF2B5EF4-FFF2-40B4-BE49-F238E27FC236}">
                <a16:creationId xmlns:a16="http://schemas.microsoft.com/office/drawing/2014/main" id="{560418E4-7E79-40A1-97E0-42ABE924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342" y="4890655"/>
            <a:ext cx="1529975" cy="15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E039B8C-3E47-4739-9FC8-B947F974C599}"/>
              </a:ext>
            </a:extLst>
          </p:cNvPr>
          <p:cNvSpPr/>
          <p:nvPr/>
        </p:nvSpPr>
        <p:spPr>
          <a:xfrm>
            <a:off x="9381129" y="4738861"/>
            <a:ext cx="1670858" cy="143810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F20F-C1FA-4AD3-AD1C-470A9D0E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Anti-Virus 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5851-879A-48CF-9700-1C101FA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Purpose?</a:t>
            </a:r>
            <a:br>
              <a:rPr lang="en-US" dirty="0"/>
            </a:br>
            <a:r>
              <a:rPr lang="en-US" dirty="0"/>
              <a:t>is to detect neutralize or eradicate malware </a:t>
            </a:r>
          </a:p>
          <a:p>
            <a:r>
              <a:rPr lang="en-US" dirty="0"/>
              <a:t>How does it work?</a:t>
            </a:r>
          </a:p>
          <a:p>
            <a:r>
              <a:rPr lang="en-US" dirty="0"/>
              <a:t>1st scan the computers files to seek out any viruses that fit the description in the virus dictionary</a:t>
            </a:r>
          </a:p>
          <a:p>
            <a:r>
              <a:rPr lang="en-US" dirty="0"/>
              <a:t>Using a method called heuristic analysis, it will also try to detect suspicious activity from any program or software that may be affected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8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700-4A3D-40C2-849E-356BE0C1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Downtime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D0BA-4EBA-4527-95A2-051FA317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down time is the span of time where the system is unavailable. This occurs when a system fails or shuts down for example when a power surge/shortage occurs rendering the system unable to carry out its functions and as a result needs recovering in order for the company to operate at its full capacity.</a:t>
            </a:r>
          </a:p>
          <a:p>
            <a:r>
              <a:rPr lang="en-GB" dirty="0"/>
              <a:t>System downtime can be minimised with the use of a good recovery plan. Having a recovery plan in place means that if that system goes down there is a procedure in place to get the system functioning as soon as possible minimising the downtime of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3A042-05E9-4428-AC83-F9CD996E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452" y="98744"/>
            <a:ext cx="2406001" cy="190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EF7-26F8-421F-B40D-C99287A2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Recovery plan : Server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CFA9-3A28-48FE-B378-0D136485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77" y="1344699"/>
            <a:ext cx="10515600" cy="4351338"/>
          </a:xfrm>
        </p:spPr>
        <p:txBody>
          <a:bodyPr/>
          <a:lstStyle/>
          <a:p>
            <a:r>
              <a:rPr lang="en-GB" dirty="0"/>
              <a:t>Server redundancy is when a replica server is created that is identical to the main server the company uses. This server is then used to store a complete back up of the main server.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BF3A55-4C5C-4720-93C6-BF2ACDCAB919}"/>
              </a:ext>
            </a:extLst>
          </p:cNvPr>
          <p:cNvCxnSpPr>
            <a:cxnSpLocks/>
          </p:cNvCxnSpPr>
          <p:nvPr/>
        </p:nvCxnSpPr>
        <p:spPr>
          <a:xfrm>
            <a:off x="5394960" y="4073236"/>
            <a:ext cx="1" cy="22943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AB7801-09B3-4A9D-A364-1E48CAC32988}"/>
              </a:ext>
            </a:extLst>
          </p:cNvPr>
          <p:cNvCxnSpPr>
            <a:cxnSpLocks/>
          </p:cNvCxnSpPr>
          <p:nvPr/>
        </p:nvCxnSpPr>
        <p:spPr>
          <a:xfrm flipV="1">
            <a:off x="5394960" y="6367549"/>
            <a:ext cx="839585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31BC8F-C00C-4177-A069-B3AF82E3FFC3}"/>
              </a:ext>
            </a:extLst>
          </p:cNvPr>
          <p:cNvCxnSpPr>
            <a:cxnSpLocks/>
          </p:cNvCxnSpPr>
          <p:nvPr/>
        </p:nvCxnSpPr>
        <p:spPr>
          <a:xfrm flipV="1">
            <a:off x="6234545" y="5926975"/>
            <a:ext cx="216131" cy="4405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0406F7-9A52-425D-A538-19126C3CA8CE}"/>
              </a:ext>
            </a:extLst>
          </p:cNvPr>
          <p:cNvCxnSpPr>
            <a:cxnSpLocks/>
          </p:cNvCxnSpPr>
          <p:nvPr/>
        </p:nvCxnSpPr>
        <p:spPr>
          <a:xfrm>
            <a:off x="6226232" y="4059151"/>
            <a:ext cx="1" cy="22943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0C276-0DD4-463D-8390-17314AAF0E0F}"/>
              </a:ext>
            </a:extLst>
          </p:cNvPr>
          <p:cNvCxnSpPr>
            <a:cxnSpLocks/>
          </p:cNvCxnSpPr>
          <p:nvPr/>
        </p:nvCxnSpPr>
        <p:spPr>
          <a:xfrm>
            <a:off x="6450675" y="3632662"/>
            <a:ext cx="1" cy="22943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008D4-8798-401C-BED5-A71B0CC6FAFE}"/>
              </a:ext>
            </a:extLst>
          </p:cNvPr>
          <p:cNvCxnSpPr>
            <a:cxnSpLocks/>
          </p:cNvCxnSpPr>
          <p:nvPr/>
        </p:nvCxnSpPr>
        <p:spPr>
          <a:xfrm flipV="1">
            <a:off x="5386647" y="4073235"/>
            <a:ext cx="839585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850D40-6267-4673-B7BB-A8BF769CC842}"/>
              </a:ext>
            </a:extLst>
          </p:cNvPr>
          <p:cNvCxnSpPr>
            <a:cxnSpLocks/>
          </p:cNvCxnSpPr>
          <p:nvPr/>
        </p:nvCxnSpPr>
        <p:spPr>
          <a:xfrm flipV="1">
            <a:off x="6217920" y="3676766"/>
            <a:ext cx="216131" cy="4405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69ACEA-A11F-4A8B-AE8A-F1A96AA01C96}"/>
              </a:ext>
            </a:extLst>
          </p:cNvPr>
          <p:cNvCxnSpPr>
            <a:cxnSpLocks/>
          </p:cNvCxnSpPr>
          <p:nvPr/>
        </p:nvCxnSpPr>
        <p:spPr>
          <a:xfrm flipV="1">
            <a:off x="5394960" y="3676766"/>
            <a:ext cx="199506" cy="3868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DD36C6-485B-4815-8768-BE2BDFEF6F1F}"/>
              </a:ext>
            </a:extLst>
          </p:cNvPr>
          <p:cNvCxnSpPr>
            <a:cxnSpLocks/>
          </p:cNvCxnSpPr>
          <p:nvPr/>
        </p:nvCxnSpPr>
        <p:spPr>
          <a:xfrm flipV="1">
            <a:off x="5594466" y="3637135"/>
            <a:ext cx="839585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27AC11F-CF85-4D96-8CB0-5B19B7E01720}"/>
              </a:ext>
            </a:extLst>
          </p:cNvPr>
          <p:cNvSpPr/>
          <p:nvPr/>
        </p:nvSpPr>
        <p:spPr>
          <a:xfrm>
            <a:off x="5453150" y="419792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2EAAAF-801F-452C-AC0E-6DC47773A6BB}"/>
              </a:ext>
            </a:extLst>
          </p:cNvPr>
          <p:cNvSpPr/>
          <p:nvPr/>
        </p:nvSpPr>
        <p:spPr>
          <a:xfrm>
            <a:off x="5605203" y="419792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E51CA8-B648-4FA6-86DC-50BD6F948455}"/>
              </a:ext>
            </a:extLst>
          </p:cNvPr>
          <p:cNvSpPr/>
          <p:nvPr/>
        </p:nvSpPr>
        <p:spPr>
          <a:xfrm>
            <a:off x="5779069" y="419792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BCF7EB-9C08-459F-A5F7-5EF372587EDD}"/>
              </a:ext>
            </a:extLst>
          </p:cNvPr>
          <p:cNvSpPr/>
          <p:nvPr/>
        </p:nvSpPr>
        <p:spPr>
          <a:xfrm>
            <a:off x="5931826" y="419792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95B799-B14E-451C-93B5-A16040CA24B4}"/>
              </a:ext>
            </a:extLst>
          </p:cNvPr>
          <p:cNvSpPr/>
          <p:nvPr/>
        </p:nvSpPr>
        <p:spPr>
          <a:xfrm>
            <a:off x="6085611" y="419792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4A3532-2D1E-44D9-A808-A2B2E2830719}"/>
              </a:ext>
            </a:extLst>
          </p:cNvPr>
          <p:cNvSpPr/>
          <p:nvPr/>
        </p:nvSpPr>
        <p:spPr>
          <a:xfrm>
            <a:off x="5455921" y="439194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519CD-88E4-4FCD-9D6E-D56E337DC06F}"/>
              </a:ext>
            </a:extLst>
          </p:cNvPr>
          <p:cNvSpPr/>
          <p:nvPr/>
        </p:nvSpPr>
        <p:spPr>
          <a:xfrm>
            <a:off x="5607974" y="439194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2C92A6-77C3-4A53-A119-B4436ED13E18}"/>
              </a:ext>
            </a:extLst>
          </p:cNvPr>
          <p:cNvSpPr/>
          <p:nvPr/>
        </p:nvSpPr>
        <p:spPr>
          <a:xfrm>
            <a:off x="5781840" y="439194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CD71DB-4B9D-4787-AD59-3A8612F0CE95}"/>
              </a:ext>
            </a:extLst>
          </p:cNvPr>
          <p:cNvSpPr/>
          <p:nvPr/>
        </p:nvSpPr>
        <p:spPr>
          <a:xfrm>
            <a:off x="5934597" y="439194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515A41-50A9-4D3D-B2BE-F4A17931ECB4}"/>
              </a:ext>
            </a:extLst>
          </p:cNvPr>
          <p:cNvSpPr/>
          <p:nvPr/>
        </p:nvSpPr>
        <p:spPr>
          <a:xfrm>
            <a:off x="6088382" y="439194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DA0B66-AFEB-4CEE-B151-64BE42903B0E}"/>
              </a:ext>
            </a:extLst>
          </p:cNvPr>
          <p:cNvSpPr/>
          <p:nvPr/>
        </p:nvSpPr>
        <p:spPr>
          <a:xfrm>
            <a:off x="5450379" y="456375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BABDE1-D03E-4EEB-9835-AD2C8CFACD3E}"/>
              </a:ext>
            </a:extLst>
          </p:cNvPr>
          <p:cNvSpPr/>
          <p:nvPr/>
        </p:nvSpPr>
        <p:spPr>
          <a:xfrm>
            <a:off x="5602432" y="456375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5B9629-E80A-48F0-9C34-94D45974E98F}"/>
              </a:ext>
            </a:extLst>
          </p:cNvPr>
          <p:cNvSpPr/>
          <p:nvPr/>
        </p:nvSpPr>
        <p:spPr>
          <a:xfrm>
            <a:off x="5776298" y="456375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1024BA-B5C6-4D1C-AE85-46F9E8F6A831}"/>
              </a:ext>
            </a:extLst>
          </p:cNvPr>
          <p:cNvSpPr/>
          <p:nvPr/>
        </p:nvSpPr>
        <p:spPr>
          <a:xfrm>
            <a:off x="5929055" y="456375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FBFA0C-9D4C-4443-94F8-6E8B9E529C10}"/>
              </a:ext>
            </a:extLst>
          </p:cNvPr>
          <p:cNvSpPr/>
          <p:nvPr/>
        </p:nvSpPr>
        <p:spPr>
          <a:xfrm>
            <a:off x="6082840" y="456375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2DD5E6-B8BB-440F-A92D-DDDCDB662C4A}"/>
              </a:ext>
            </a:extLst>
          </p:cNvPr>
          <p:cNvSpPr/>
          <p:nvPr/>
        </p:nvSpPr>
        <p:spPr>
          <a:xfrm>
            <a:off x="5451416" y="473754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AE0E06-42CB-410E-B6E4-02E6C195B792}"/>
              </a:ext>
            </a:extLst>
          </p:cNvPr>
          <p:cNvSpPr/>
          <p:nvPr/>
        </p:nvSpPr>
        <p:spPr>
          <a:xfrm>
            <a:off x="5603469" y="473754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10806E-BC9C-4508-B953-763F16345F4B}"/>
              </a:ext>
            </a:extLst>
          </p:cNvPr>
          <p:cNvSpPr/>
          <p:nvPr/>
        </p:nvSpPr>
        <p:spPr>
          <a:xfrm>
            <a:off x="5777335" y="473754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767527-33C4-438B-A9BE-60CE976E581B}"/>
              </a:ext>
            </a:extLst>
          </p:cNvPr>
          <p:cNvSpPr/>
          <p:nvPr/>
        </p:nvSpPr>
        <p:spPr>
          <a:xfrm>
            <a:off x="5930092" y="473754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E811D9-F940-435D-BCAB-E81D953C1314}"/>
              </a:ext>
            </a:extLst>
          </p:cNvPr>
          <p:cNvSpPr/>
          <p:nvPr/>
        </p:nvSpPr>
        <p:spPr>
          <a:xfrm>
            <a:off x="6083877" y="473753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F3CA943-A2C8-4CF1-8FCA-F7F015F6A8E0}"/>
              </a:ext>
            </a:extLst>
          </p:cNvPr>
          <p:cNvSpPr/>
          <p:nvPr/>
        </p:nvSpPr>
        <p:spPr>
          <a:xfrm>
            <a:off x="5452450" y="491763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C58752-817D-44D6-AFB4-F4F517F4B8F4}"/>
              </a:ext>
            </a:extLst>
          </p:cNvPr>
          <p:cNvSpPr/>
          <p:nvPr/>
        </p:nvSpPr>
        <p:spPr>
          <a:xfrm>
            <a:off x="5604503" y="491763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E032FA-7A49-4F69-AAB4-B054D5785376}"/>
              </a:ext>
            </a:extLst>
          </p:cNvPr>
          <p:cNvSpPr/>
          <p:nvPr/>
        </p:nvSpPr>
        <p:spPr>
          <a:xfrm>
            <a:off x="5778369" y="491763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EA58D1-C611-4CEE-81EE-E29245C19F68}"/>
              </a:ext>
            </a:extLst>
          </p:cNvPr>
          <p:cNvSpPr/>
          <p:nvPr/>
        </p:nvSpPr>
        <p:spPr>
          <a:xfrm>
            <a:off x="5931126" y="491763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F864BF-7215-4ED2-9A7E-A69A9E400DEB}"/>
              </a:ext>
            </a:extLst>
          </p:cNvPr>
          <p:cNvSpPr/>
          <p:nvPr/>
        </p:nvSpPr>
        <p:spPr>
          <a:xfrm>
            <a:off x="6084911" y="491763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73DD5E-98B4-4656-AC25-6B4E46852ADF}"/>
              </a:ext>
            </a:extLst>
          </p:cNvPr>
          <p:cNvSpPr/>
          <p:nvPr/>
        </p:nvSpPr>
        <p:spPr>
          <a:xfrm>
            <a:off x="5450379" y="510290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03BA72-D610-4DDB-8AE3-099E4F6C3BDF}"/>
              </a:ext>
            </a:extLst>
          </p:cNvPr>
          <p:cNvSpPr/>
          <p:nvPr/>
        </p:nvSpPr>
        <p:spPr>
          <a:xfrm>
            <a:off x="5602432" y="510290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BE198F-61EE-4C7A-88D9-3D9E34DBBC01}"/>
              </a:ext>
            </a:extLst>
          </p:cNvPr>
          <p:cNvSpPr/>
          <p:nvPr/>
        </p:nvSpPr>
        <p:spPr>
          <a:xfrm>
            <a:off x="5776298" y="510290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17EB80-0BEB-4D68-AC5B-C6E380489EDC}"/>
              </a:ext>
            </a:extLst>
          </p:cNvPr>
          <p:cNvSpPr/>
          <p:nvPr/>
        </p:nvSpPr>
        <p:spPr>
          <a:xfrm>
            <a:off x="5929055" y="510289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71E54E-CA25-469C-93DA-8D14A56D9B3E}"/>
              </a:ext>
            </a:extLst>
          </p:cNvPr>
          <p:cNvSpPr/>
          <p:nvPr/>
        </p:nvSpPr>
        <p:spPr>
          <a:xfrm>
            <a:off x="6082840" y="510289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CC8595-47B1-41D0-864B-90961CD21E79}"/>
              </a:ext>
            </a:extLst>
          </p:cNvPr>
          <p:cNvSpPr/>
          <p:nvPr/>
        </p:nvSpPr>
        <p:spPr>
          <a:xfrm>
            <a:off x="5462508" y="527150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91A51E-47B3-4223-B35C-4A99D6C1929B}"/>
              </a:ext>
            </a:extLst>
          </p:cNvPr>
          <p:cNvSpPr/>
          <p:nvPr/>
        </p:nvSpPr>
        <p:spPr>
          <a:xfrm>
            <a:off x="5614561" y="527150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5BF2A4-E1D6-410F-914A-CB7BA0193BB1}"/>
              </a:ext>
            </a:extLst>
          </p:cNvPr>
          <p:cNvSpPr/>
          <p:nvPr/>
        </p:nvSpPr>
        <p:spPr>
          <a:xfrm>
            <a:off x="5788427" y="527150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6973BA-1D39-4419-B62C-E98A69A6EDFE}"/>
              </a:ext>
            </a:extLst>
          </p:cNvPr>
          <p:cNvSpPr/>
          <p:nvPr/>
        </p:nvSpPr>
        <p:spPr>
          <a:xfrm>
            <a:off x="5941184" y="527150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8DEE71-39CF-44FD-BC37-9652DF9C0622}"/>
              </a:ext>
            </a:extLst>
          </p:cNvPr>
          <p:cNvSpPr/>
          <p:nvPr/>
        </p:nvSpPr>
        <p:spPr>
          <a:xfrm>
            <a:off x="6094969" y="527150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02984F-8A83-4F3B-AFB0-28C3E609D488}"/>
              </a:ext>
            </a:extLst>
          </p:cNvPr>
          <p:cNvSpPr/>
          <p:nvPr/>
        </p:nvSpPr>
        <p:spPr>
          <a:xfrm>
            <a:off x="5455921" y="544864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558C2F-26A8-4BF3-BB5E-804891934644}"/>
              </a:ext>
            </a:extLst>
          </p:cNvPr>
          <p:cNvSpPr/>
          <p:nvPr/>
        </p:nvSpPr>
        <p:spPr>
          <a:xfrm>
            <a:off x="5607974" y="544864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BAA0B8-99FA-4B28-8E84-E15ED03C2A7D}"/>
              </a:ext>
            </a:extLst>
          </p:cNvPr>
          <p:cNvSpPr/>
          <p:nvPr/>
        </p:nvSpPr>
        <p:spPr>
          <a:xfrm>
            <a:off x="5781840" y="544864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844E9E-DACC-4D58-BC98-FE0003FFF344}"/>
              </a:ext>
            </a:extLst>
          </p:cNvPr>
          <p:cNvSpPr/>
          <p:nvPr/>
        </p:nvSpPr>
        <p:spPr>
          <a:xfrm>
            <a:off x="5934597" y="544864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A89F59-CF01-45E5-933F-BA2445E8325B}"/>
              </a:ext>
            </a:extLst>
          </p:cNvPr>
          <p:cNvSpPr/>
          <p:nvPr/>
        </p:nvSpPr>
        <p:spPr>
          <a:xfrm>
            <a:off x="6088382" y="544864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A98631-972F-4D7A-A290-FA1FAAFD59C9}"/>
              </a:ext>
            </a:extLst>
          </p:cNvPr>
          <p:cNvSpPr/>
          <p:nvPr/>
        </p:nvSpPr>
        <p:spPr>
          <a:xfrm>
            <a:off x="5450379" y="560628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9F46CF-C7EC-4209-8EC3-FC447CC20600}"/>
              </a:ext>
            </a:extLst>
          </p:cNvPr>
          <p:cNvSpPr/>
          <p:nvPr/>
        </p:nvSpPr>
        <p:spPr>
          <a:xfrm>
            <a:off x="5602432" y="560628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68FAA3-6B0F-47FF-A3EF-8FBAF03C3991}"/>
              </a:ext>
            </a:extLst>
          </p:cNvPr>
          <p:cNvSpPr/>
          <p:nvPr/>
        </p:nvSpPr>
        <p:spPr>
          <a:xfrm>
            <a:off x="5776298" y="560628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5FCF6E-1630-42FA-B6E6-3DD9132D8F48}"/>
              </a:ext>
            </a:extLst>
          </p:cNvPr>
          <p:cNvSpPr/>
          <p:nvPr/>
        </p:nvSpPr>
        <p:spPr>
          <a:xfrm>
            <a:off x="5929055" y="560628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D46D2C-8F03-4BFC-9CE9-B78E29FB0D4E}"/>
              </a:ext>
            </a:extLst>
          </p:cNvPr>
          <p:cNvSpPr/>
          <p:nvPr/>
        </p:nvSpPr>
        <p:spPr>
          <a:xfrm>
            <a:off x="6082840" y="560627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0695BA-0147-4B7A-9BFC-076CD50A04BF}"/>
              </a:ext>
            </a:extLst>
          </p:cNvPr>
          <p:cNvSpPr/>
          <p:nvPr/>
        </p:nvSpPr>
        <p:spPr>
          <a:xfrm>
            <a:off x="5450379" y="577488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61A4D4-567F-477E-A2DC-1AC0B62B80D1}"/>
              </a:ext>
            </a:extLst>
          </p:cNvPr>
          <p:cNvSpPr/>
          <p:nvPr/>
        </p:nvSpPr>
        <p:spPr>
          <a:xfrm>
            <a:off x="5602432" y="577488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8C4ACD-59FF-4D96-9813-71A352798AF4}"/>
              </a:ext>
            </a:extLst>
          </p:cNvPr>
          <p:cNvSpPr/>
          <p:nvPr/>
        </p:nvSpPr>
        <p:spPr>
          <a:xfrm>
            <a:off x="5776298" y="577488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426D48F-1F38-41EE-80DB-2C7B72D10468}"/>
              </a:ext>
            </a:extLst>
          </p:cNvPr>
          <p:cNvSpPr/>
          <p:nvPr/>
        </p:nvSpPr>
        <p:spPr>
          <a:xfrm>
            <a:off x="5929055" y="577488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94A87AB-AA60-4399-A447-037F1C905CAC}"/>
              </a:ext>
            </a:extLst>
          </p:cNvPr>
          <p:cNvSpPr/>
          <p:nvPr/>
        </p:nvSpPr>
        <p:spPr>
          <a:xfrm>
            <a:off x="6082840" y="577488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921920-E504-4E13-A890-CB2BCE65D310}"/>
              </a:ext>
            </a:extLst>
          </p:cNvPr>
          <p:cNvSpPr/>
          <p:nvPr/>
        </p:nvSpPr>
        <p:spPr>
          <a:xfrm>
            <a:off x="5453835" y="594349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A49C7D4-6A26-4788-AC41-D403666C98DB}"/>
              </a:ext>
            </a:extLst>
          </p:cNvPr>
          <p:cNvSpPr/>
          <p:nvPr/>
        </p:nvSpPr>
        <p:spPr>
          <a:xfrm>
            <a:off x="5605888" y="594349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2BE1AC-6A24-4374-A557-D132B79B0B45}"/>
              </a:ext>
            </a:extLst>
          </p:cNvPr>
          <p:cNvSpPr/>
          <p:nvPr/>
        </p:nvSpPr>
        <p:spPr>
          <a:xfrm>
            <a:off x="5779754" y="594349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0AC8CB-81F0-4154-8396-B9D5C697530E}"/>
              </a:ext>
            </a:extLst>
          </p:cNvPr>
          <p:cNvSpPr/>
          <p:nvPr/>
        </p:nvSpPr>
        <p:spPr>
          <a:xfrm>
            <a:off x="5932511" y="594349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A56F99-59AE-472B-9963-3E9B8EC9773C}"/>
              </a:ext>
            </a:extLst>
          </p:cNvPr>
          <p:cNvSpPr/>
          <p:nvPr/>
        </p:nvSpPr>
        <p:spPr>
          <a:xfrm>
            <a:off x="6086296" y="594349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62BEC1-947C-4B05-AB26-9A33282E79A2}"/>
              </a:ext>
            </a:extLst>
          </p:cNvPr>
          <p:cNvSpPr/>
          <p:nvPr/>
        </p:nvSpPr>
        <p:spPr>
          <a:xfrm>
            <a:off x="5453485" y="611143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B4710AB-0DD3-467B-B857-5DE7B96520D1}"/>
              </a:ext>
            </a:extLst>
          </p:cNvPr>
          <p:cNvSpPr/>
          <p:nvPr/>
        </p:nvSpPr>
        <p:spPr>
          <a:xfrm>
            <a:off x="5605538" y="611143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99824E4-9B7C-49BC-B95E-BB4D31E84128}"/>
              </a:ext>
            </a:extLst>
          </p:cNvPr>
          <p:cNvSpPr/>
          <p:nvPr/>
        </p:nvSpPr>
        <p:spPr>
          <a:xfrm>
            <a:off x="5779404" y="611143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F2BE84-037C-4F94-AE25-099507EA2E20}"/>
              </a:ext>
            </a:extLst>
          </p:cNvPr>
          <p:cNvSpPr/>
          <p:nvPr/>
        </p:nvSpPr>
        <p:spPr>
          <a:xfrm>
            <a:off x="5932161" y="611143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07C42EB-FC4C-4073-AA01-86D1107394B7}"/>
              </a:ext>
            </a:extLst>
          </p:cNvPr>
          <p:cNvSpPr/>
          <p:nvPr/>
        </p:nvSpPr>
        <p:spPr>
          <a:xfrm>
            <a:off x="6085946" y="611143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737AB8-4604-4EEE-8730-96420C0634FA}"/>
              </a:ext>
            </a:extLst>
          </p:cNvPr>
          <p:cNvCxnSpPr>
            <a:cxnSpLocks/>
          </p:cNvCxnSpPr>
          <p:nvPr/>
        </p:nvCxnSpPr>
        <p:spPr>
          <a:xfrm>
            <a:off x="7287661" y="3852948"/>
            <a:ext cx="1" cy="22943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3BEAD4-192A-4BF3-B1F7-37EDDF4E92DB}"/>
              </a:ext>
            </a:extLst>
          </p:cNvPr>
          <p:cNvCxnSpPr>
            <a:cxnSpLocks/>
          </p:cNvCxnSpPr>
          <p:nvPr/>
        </p:nvCxnSpPr>
        <p:spPr>
          <a:xfrm flipV="1">
            <a:off x="7287661" y="6147261"/>
            <a:ext cx="839585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A89DC3-B380-4D58-9CF4-534797152FEB}"/>
              </a:ext>
            </a:extLst>
          </p:cNvPr>
          <p:cNvCxnSpPr>
            <a:cxnSpLocks/>
          </p:cNvCxnSpPr>
          <p:nvPr/>
        </p:nvCxnSpPr>
        <p:spPr>
          <a:xfrm flipV="1">
            <a:off x="8127246" y="5706687"/>
            <a:ext cx="216131" cy="4405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171E0E-4027-4EC8-BB35-990494D05EDA}"/>
              </a:ext>
            </a:extLst>
          </p:cNvPr>
          <p:cNvCxnSpPr>
            <a:cxnSpLocks/>
          </p:cNvCxnSpPr>
          <p:nvPr/>
        </p:nvCxnSpPr>
        <p:spPr>
          <a:xfrm>
            <a:off x="8118933" y="3838863"/>
            <a:ext cx="1" cy="22943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BFB583-4976-4696-A33D-BE05CA82AEE3}"/>
              </a:ext>
            </a:extLst>
          </p:cNvPr>
          <p:cNvCxnSpPr>
            <a:cxnSpLocks/>
          </p:cNvCxnSpPr>
          <p:nvPr/>
        </p:nvCxnSpPr>
        <p:spPr>
          <a:xfrm>
            <a:off x="8343376" y="3412374"/>
            <a:ext cx="1" cy="22943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53BD184-7660-4091-93A3-8943FC6AF045}"/>
              </a:ext>
            </a:extLst>
          </p:cNvPr>
          <p:cNvCxnSpPr>
            <a:cxnSpLocks/>
          </p:cNvCxnSpPr>
          <p:nvPr/>
        </p:nvCxnSpPr>
        <p:spPr>
          <a:xfrm flipV="1">
            <a:off x="7279348" y="3852947"/>
            <a:ext cx="839585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5DA60E3-017F-47A1-B549-CD0DE79FD2D3}"/>
              </a:ext>
            </a:extLst>
          </p:cNvPr>
          <p:cNvCxnSpPr>
            <a:cxnSpLocks/>
          </p:cNvCxnSpPr>
          <p:nvPr/>
        </p:nvCxnSpPr>
        <p:spPr>
          <a:xfrm flipV="1">
            <a:off x="8110621" y="3456478"/>
            <a:ext cx="216131" cy="4405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41311D8-41AD-4FAC-8823-9F7FEB5BCB23}"/>
              </a:ext>
            </a:extLst>
          </p:cNvPr>
          <p:cNvCxnSpPr>
            <a:cxnSpLocks/>
          </p:cNvCxnSpPr>
          <p:nvPr/>
        </p:nvCxnSpPr>
        <p:spPr>
          <a:xfrm flipV="1">
            <a:off x="7287661" y="3456478"/>
            <a:ext cx="199506" cy="3868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2163A7-36EB-48B9-8645-1611063FB150}"/>
              </a:ext>
            </a:extLst>
          </p:cNvPr>
          <p:cNvCxnSpPr>
            <a:cxnSpLocks/>
          </p:cNvCxnSpPr>
          <p:nvPr/>
        </p:nvCxnSpPr>
        <p:spPr>
          <a:xfrm flipV="1">
            <a:off x="7487167" y="3416847"/>
            <a:ext cx="839585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68D859-1CDA-4F39-971C-876C3CB58F5A}"/>
              </a:ext>
            </a:extLst>
          </p:cNvPr>
          <p:cNvSpPr/>
          <p:nvPr/>
        </p:nvSpPr>
        <p:spPr>
          <a:xfrm>
            <a:off x="7345851" y="397763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3CBBBF9-BD09-4D78-A14B-3A8AC65C13A2}"/>
              </a:ext>
            </a:extLst>
          </p:cNvPr>
          <p:cNvSpPr/>
          <p:nvPr/>
        </p:nvSpPr>
        <p:spPr>
          <a:xfrm>
            <a:off x="7497904" y="397763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F33EB2-3B83-47E3-B18C-F130B5D2C453}"/>
              </a:ext>
            </a:extLst>
          </p:cNvPr>
          <p:cNvSpPr/>
          <p:nvPr/>
        </p:nvSpPr>
        <p:spPr>
          <a:xfrm>
            <a:off x="7671770" y="397763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C7F8CD-B705-44DC-B99E-DBF368D2FBF5}"/>
              </a:ext>
            </a:extLst>
          </p:cNvPr>
          <p:cNvSpPr/>
          <p:nvPr/>
        </p:nvSpPr>
        <p:spPr>
          <a:xfrm>
            <a:off x="7824527" y="397763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09008C3-4175-4B9A-A303-7FEDC74B786F}"/>
              </a:ext>
            </a:extLst>
          </p:cNvPr>
          <p:cNvSpPr/>
          <p:nvPr/>
        </p:nvSpPr>
        <p:spPr>
          <a:xfrm>
            <a:off x="7978312" y="397763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913E89B-7B99-4894-BD12-76579E4C69EE}"/>
              </a:ext>
            </a:extLst>
          </p:cNvPr>
          <p:cNvSpPr/>
          <p:nvPr/>
        </p:nvSpPr>
        <p:spPr>
          <a:xfrm>
            <a:off x="7348622" y="417165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D3592F4-77EF-44FA-B241-88DED1DF51C5}"/>
              </a:ext>
            </a:extLst>
          </p:cNvPr>
          <p:cNvSpPr/>
          <p:nvPr/>
        </p:nvSpPr>
        <p:spPr>
          <a:xfrm>
            <a:off x="7500675" y="417165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B9D8DF-7023-4FF0-AE8C-CA3D60630D8E}"/>
              </a:ext>
            </a:extLst>
          </p:cNvPr>
          <p:cNvSpPr/>
          <p:nvPr/>
        </p:nvSpPr>
        <p:spPr>
          <a:xfrm>
            <a:off x="7674541" y="417165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C5F388F-EEFE-4008-8D77-37D19FBFE251}"/>
              </a:ext>
            </a:extLst>
          </p:cNvPr>
          <p:cNvSpPr/>
          <p:nvPr/>
        </p:nvSpPr>
        <p:spPr>
          <a:xfrm>
            <a:off x="7827298" y="417165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321E75-8A33-4087-B563-9C57CAA82A99}"/>
              </a:ext>
            </a:extLst>
          </p:cNvPr>
          <p:cNvSpPr/>
          <p:nvPr/>
        </p:nvSpPr>
        <p:spPr>
          <a:xfrm>
            <a:off x="7981083" y="417165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ACC1FA-F3D8-4AB0-B9E0-C61F08535BE7}"/>
              </a:ext>
            </a:extLst>
          </p:cNvPr>
          <p:cNvSpPr/>
          <p:nvPr/>
        </p:nvSpPr>
        <p:spPr>
          <a:xfrm>
            <a:off x="7343080" y="434347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20A82EE-C3A6-43D1-A17F-DCAC8B271AA0}"/>
              </a:ext>
            </a:extLst>
          </p:cNvPr>
          <p:cNvSpPr/>
          <p:nvPr/>
        </p:nvSpPr>
        <p:spPr>
          <a:xfrm>
            <a:off x="7495133" y="434346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B2EAB9-E401-4791-A63C-EA4941D02F1D}"/>
              </a:ext>
            </a:extLst>
          </p:cNvPr>
          <p:cNvSpPr/>
          <p:nvPr/>
        </p:nvSpPr>
        <p:spPr>
          <a:xfrm>
            <a:off x="7668999" y="434347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DEA59E-EFA9-4562-86D2-3DD56FCA4042}"/>
              </a:ext>
            </a:extLst>
          </p:cNvPr>
          <p:cNvSpPr/>
          <p:nvPr/>
        </p:nvSpPr>
        <p:spPr>
          <a:xfrm>
            <a:off x="7821756" y="434346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91905D-930E-4DB2-9A60-6F66E645E563}"/>
              </a:ext>
            </a:extLst>
          </p:cNvPr>
          <p:cNvSpPr/>
          <p:nvPr/>
        </p:nvSpPr>
        <p:spPr>
          <a:xfrm>
            <a:off x="7975541" y="434346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A9A3E96-881B-4538-A159-AD98AC5E8D66}"/>
              </a:ext>
            </a:extLst>
          </p:cNvPr>
          <p:cNvSpPr/>
          <p:nvPr/>
        </p:nvSpPr>
        <p:spPr>
          <a:xfrm>
            <a:off x="7344117" y="451725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F498FA5-4D85-4150-94D1-812C68966260}"/>
              </a:ext>
            </a:extLst>
          </p:cNvPr>
          <p:cNvSpPr/>
          <p:nvPr/>
        </p:nvSpPr>
        <p:spPr>
          <a:xfrm>
            <a:off x="7496170" y="451725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57EB3B2-B70C-4484-8924-1216E86C4C59}"/>
              </a:ext>
            </a:extLst>
          </p:cNvPr>
          <p:cNvSpPr/>
          <p:nvPr/>
        </p:nvSpPr>
        <p:spPr>
          <a:xfrm>
            <a:off x="7670036" y="451725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B309CE1-5153-4918-A35D-09B525C864EC}"/>
              </a:ext>
            </a:extLst>
          </p:cNvPr>
          <p:cNvSpPr/>
          <p:nvPr/>
        </p:nvSpPr>
        <p:spPr>
          <a:xfrm>
            <a:off x="7822793" y="451725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A39E72E-5678-411B-AEDD-5DAEF9B002F5}"/>
              </a:ext>
            </a:extLst>
          </p:cNvPr>
          <p:cNvSpPr/>
          <p:nvPr/>
        </p:nvSpPr>
        <p:spPr>
          <a:xfrm>
            <a:off x="7976578" y="451725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83AEE4-586C-4F89-8A8F-7E72B460ACDA}"/>
              </a:ext>
            </a:extLst>
          </p:cNvPr>
          <p:cNvSpPr/>
          <p:nvPr/>
        </p:nvSpPr>
        <p:spPr>
          <a:xfrm>
            <a:off x="7345151" y="469734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523DCE-51CF-4F7E-8CAF-11CD545BB262}"/>
              </a:ext>
            </a:extLst>
          </p:cNvPr>
          <p:cNvSpPr/>
          <p:nvPr/>
        </p:nvSpPr>
        <p:spPr>
          <a:xfrm>
            <a:off x="7497204" y="469734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90C3329-784E-4F06-AA77-68E6AD4DFB4B}"/>
              </a:ext>
            </a:extLst>
          </p:cNvPr>
          <p:cNvSpPr/>
          <p:nvPr/>
        </p:nvSpPr>
        <p:spPr>
          <a:xfrm>
            <a:off x="7671070" y="469734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E2E83E5-0347-4664-8403-DE7FEDABE009}"/>
              </a:ext>
            </a:extLst>
          </p:cNvPr>
          <p:cNvSpPr/>
          <p:nvPr/>
        </p:nvSpPr>
        <p:spPr>
          <a:xfrm>
            <a:off x="7823827" y="469734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4160E9B-A8DB-46EC-8592-138063214065}"/>
              </a:ext>
            </a:extLst>
          </p:cNvPr>
          <p:cNvSpPr/>
          <p:nvPr/>
        </p:nvSpPr>
        <p:spPr>
          <a:xfrm>
            <a:off x="7977612" y="469734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8DF3A5-4A1E-410A-9D9B-7EE0CB409ED3}"/>
              </a:ext>
            </a:extLst>
          </p:cNvPr>
          <p:cNvSpPr/>
          <p:nvPr/>
        </p:nvSpPr>
        <p:spPr>
          <a:xfrm>
            <a:off x="7343080" y="488261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DC5E27E-6D51-4B41-882D-E68BB254261F}"/>
              </a:ext>
            </a:extLst>
          </p:cNvPr>
          <p:cNvSpPr/>
          <p:nvPr/>
        </p:nvSpPr>
        <p:spPr>
          <a:xfrm>
            <a:off x="7495133" y="488261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2E982FF-7743-4484-80AA-E44E3112DFF5}"/>
              </a:ext>
            </a:extLst>
          </p:cNvPr>
          <p:cNvSpPr/>
          <p:nvPr/>
        </p:nvSpPr>
        <p:spPr>
          <a:xfrm>
            <a:off x="7668999" y="488261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242FD56-D0AC-4CC5-832A-0E59058F6687}"/>
              </a:ext>
            </a:extLst>
          </p:cNvPr>
          <p:cNvSpPr/>
          <p:nvPr/>
        </p:nvSpPr>
        <p:spPr>
          <a:xfrm>
            <a:off x="7821756" y="488261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8B69A8A-C505-462F-A895-E7762B18F43F}"/>
              </a:ext>
            </a:extLst>
          </p:cNvPr>
          <p:cNvSpPr/>
          <p:nvPr/>
        </p:nvSpPr>
        <p:spPr>
          <a:xfrm>
            <a:off x="7975541" y="488261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5D2BC27-F000-4A26-B6A7-F434D0E6E763}"/>
              </a:ext>
            </a:extLst>
          </p:cNvPr>
          <p:cNvSpPr/>
          <p:nvPr/>
        </p:nvSpPr>
        <p:spPr>
          <a:xfrm>
            <a:off x="7355209" y="505122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5C9864A-8C0D-4883-940E-8580FCD1CA3A}"/>
              </a:ext>
            </a:extLst>
          </p:cNvPr>
          <p:cNvSpPr/>
          <p:nvPr/>
        </p:nvSpPr>
        <p:spPr>
          <a:xfrm>
            <a:off x="7507262" y="505121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E39B8E-17A2-4F6B-9F96-B5F778E6C7B3}"/>
              </a:ext>
            </a:extLst>
          </p:cNvPr>
          <p:cNvSpPr/>
          <p:nvPr/>
        </p:nvSpPr>
        <p:spPr>
          <a:xfrm>
            <a:off x="7681128" y="505122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1EAF6F-43B7-4A87-AEE0-FD17E1C4B634}"/>
              </a:ext>
            </a:extLst>
          </p:cNvPr>
          <p:cNvSpPr/>
          <p:nvPr/>
        </p:nvSpPr>
        <p:spPr>
          <a:xfrm>
            <a:off x="7833885" y="505121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005CAD5-2F73-4DE5-8787-8151E0DE0FFD}"/>
              </a:ext>
            </a:extLst>
          </p:cNvPr>
          <p:cNvSpPr/>
          <p:nvPr/>
        </p:nvSpPr>
        <p:spPr>
          <a:xfrm>
            <a:off x="7987670" y="505121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EB885E-04E3-433C-8D77-93EA6C9A696D}"/>
              </a:ext>
            </a:extLst>
          </p:cNvPr>
          <p:cNvSpPr/>
          <p:nvPr/>
        </p:nvSpPr>
        <p:spPr>
          <a:xfrm>
            <a:off x="7348622" y="522836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91A4298-F84B-4B7D-A12D-DF150485C2D4}"/>
              </a:ext>
            </a:extLst>
          </p:cNvPr>
          <p:cNvSpPr/>
          <p:nvPr/>
        </p:nvSpPr>
        <p:spPr>
          <a:xfrm>
            <a:off x="7500675" y="522835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AF42132-2524-4BC2-815C-4FE89D058C8F}"/>
              </a:ext>
            </a:extLst>
          </p:cNvPr>
          <p:cNvSpPr/>
          <p:nvPr/>
        </p:nvSpPr>
        <p:spPr>
          <a:xfrm>
            <a:off x="7674541" y="522835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9CC0D62-0995-4815-9293-5107A4D93318}"/>
              </a:ext>
            </a:extLst>
          </p:cNvPr>
          <p:cNvSpPr/>
          <p:nvPr/>
        </p:nvSpPr>
        <p:spPr>
          <a:xfrm>
            <a:off x="7827298" y="522835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C493A95-C782-41BB-8FE7-D28F873D8527}"/>
              </a:ext>
            </a:extLst>
          </p:cNvPr>
          <p:cNvSpPr/>
          <p:nvPr/>
        </p:nvSpPr>
        <p:spPr>
          <a:xfrm>
            <a:off x="7981083" y="522835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6E0F59-E2A1-4479-9C00-64AF672B5BEA}"/>
              </a:ext>
            </a:extLst>
          </p:cNvPr>
          <p:cNvSpPr/>
          <p:nvPr/>
        </p:nvSpPr>
        <p:spPr>
          <a:xfrm>
            <a:off x="7343080" y="538599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4D767BF-4D2E-414B-AA6B-AA626F41A791}"/>
              </a:ext>
            </a:extLst>
          </p:cNvPr>
          <p:cNvSpPr/>
          <p:nvPr/>
        </p:nvSpPr>
        <p:spPr>
          <a:xfrm>
            <a:off x="7495133" y="538599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E086C3A-9839-4406-9574-CAA919C2B793}"/>
              </a:ext>
            </a:extLst>
          </p:cNvPr>
          <p:cNvSpPr/>
          <p:nvPr/>
        </p:nvSpPr>
        <p:spPr>
          <a:xfrm>
            <a:off x="7668999" y="538599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8782295-CB67-404E-8825-B1C6CEB62E95}"/>
              </a:ext>
            </a:extLst>
          </p:cNvPr>
          <p:cNvSpPr/>
          <p:nvPr/>
        </p:nvSpPr>
        <p:spPr>
          <a:xfrm>
            <a:off x="7821756" y="538599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AFBA9F3-3D84-4EB1-A290-5E6ABC7CB8DA}"/>
              </a:ext>
            </a:extLst>
          </p:cNvPr>
          <p:cNvSpPr/>
          <p:nvPr/>
        </p:nvSpPr>
        <p:spPr>
          <a:xfrm>
            <a:off x="7975541" y="538599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A24BDD6-518F-4363-871C-D19392FBFD64}"/>
              </a:ext>
            </a:extLst>
          </p:cNvPr>
          <p:cNvSpPr/>
          <p:nvPr/>
        </p:nvSpPr>
        <p:spPr>
          <a:xfrm>
            <a:off x="7343080" y="555460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C0BD1FB-6006-4013-B294-A16C5363E914}"/>
              </a:ext>
            </a:extLst>
          </p:cNvPr>
          <p:cNvSpPr/>
          <p:nvPr/>
        </p:nvSpPr>
        <p:spPr>
          <a:xfrm>
            <a:off x="7495133" y="555459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2B37354-A366-47EA-8D4C-AD0C4C8DCD51}"/>
              </a:ext>
            </a:extLst>
          </p:cNvPr>
          <p:cNvSpPr/>
          <p:nvPr/>
        </p:nvSpPr>
        <p:spPr>
          <a:xfrm>
            <a:off x="7668999" y="555460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9F7F5DB-6324-4085-90F6-D00B398404DE}"/>
              </a:ext>
            </a:extLst>
          </p:cNvPr>
          <p:cNvSpPr/>
          <p:nvPr/>
        </p:nvSpPr>
        <p:spPr>
          <a:xfrm>
            <a:off x="7821756" y="555459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E85C1-0719-42DA-A4CB-49D83B2BD233}"/>
              </a:ext>
            </a:extLst>
          </p:cNvPr>
          <p:cNvSpPr/>
          <p:nvPr/>
        </p:nvSpPr>
        <p:spPr>
          <a:xfrm>
            <a:off x="7975541" y="555459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C7F8E3-2DA2-4396-B375-B334A49FAF9A}"/>
              </a:ext>
            </a:extLst>
          </p:cNvPr>
          <p:cNvSpPr/>
          <p:nvPr/>
        </p:nvSpPr>
        <p:spPr>
          <a:xfrm>
            <a:off x="7346536" y="5723206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CF074F-A75D-496E-A0B1-AA9BBB0EA757}"/>
              </a:ext>
            </a:extLst>
          </p:cNvPr>
          <p:cNvSpPr/>
          <p:nvPr/>
        </p:nvSpPr>
        <p:spPr>
          <a:xfrm>
            <a:off x="7498589" y="5723204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1F7E700-CF06-4CD0-9CB9-14365B185C3E}"/>
              </a:ext>
            </a:extLst>
          </p:cNvPr>
          <p:cNvSpPr/>
          <p:nvPr/>
        </p:nvSpPr>
        <p:spPr>
          <a:xfrm>
            <a:off x="7672455" y="5723205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3BD9AA1-59F2-44E4-83C1-36E0B061D182}"/>
              </a:ext>
            </a:extLst>
          </p:cNvPr>
          <p:cNvSpPr/>
          <p:nvPr/>
        </p:nvSpPr>
        <p:spPr>
          <a:xfrm>
            <a:off x="7825212" y="5723203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EF72C03-1006-48AD-A19B-2C70D886E801}"/>
              </a:ext>
            </a:extLst>
          </p:cNvPr>
          <p:cNvSpPr/>
          <p:nvPr/>
        </p:nvSpPr>
        <p:spPr>
          <a:xfrm>
            <a:off x="7978997" y="5723202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000EA35-826D-488D-BD9B-5D46314EF2BF}"/>
              </a:ext>
            </a:extLst>
          </p:cNvPr>
          <p:cNvSpPr/>
          <p:nvPr/>
        </p:nvSpPr>
        <p:spPr>
          <a:xfrm>
            <a:off x="7346186" y="5891151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EDF660-16DA-4E9D-95CE-9B2167A8A3AA}"/>
              </a:ext>
            </a:extLst>
          </p:cNvPr>
          <p:cNvSpPr/>
          <p:nvPr/>
        </p:nvSpPr>
        <p:spPr>
          <a:xfrm>
            <a:off x="7498239" y="5891149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9EF8C02-3399-426D-AFF7-B8839947ED2B}"/>
              </a:ext>
            </a:extLst>
          </p:cNvPr>
          <p:cNvSpPr/>
          <p:nvPr/>
        </p:nvSpPr>
        <p:spPr>
          <a:xfrm>
            <a:off x="7672105" y="5891150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18D355E-5258-4CB5-84C1-8C7FEE5E6600}"/>
              </a:ext>
            </a:extLst>
          </p:cNvPr>
          <p:cNvSpPr/>
          <p:nvPr/>
        </p:nvSpPr>
        <p:spPr>
          <a:xfrm>
            <a:off x="7824862" y="5891148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327A734-91F4-4F82-9A62-0789152A7281}"/>
              </a:ext>
            </a:extLst>
          </p:cNvPr>
          <p:cNvSpPr/>
          <p:nvPr/>
        </p:nvSpPr>
        <p:spPr>
          <a:xfrm>
            <a:off x="7978647" y="5891147"/>
            <a:ext cx="99758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EB95E9C-6A18-4039-B9F1-61D036F8564C}"/>
              </a:ext>
            </a:extLst>
          </p:cNvPr>
          <p:cNvSpPr txBox="1"/>
          <p:nvPr/>
        </p:nvSpPr>
        <p:spPr>
          <a:xfrm>
            <a:off x="7442838" y="3092335"/>
            <a:ext cx="12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 up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87DB2A0-555B-486A-985B-C67D1D5EF792}"/>
              </a:ext>
            </a:extLst>
          </p:cNvPr>
          <p:cNvSpPr txBox="1"/>
          <p:nvPr/>
        </p:nvSpPr>
        <p:spPr>
          <a:xfrm>
            <a:off x="5675738" y="317202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6DC1B2E0-665E-40DC-867C-1098AF682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8" y="3022789"/>
            <a:ext cx="3288795" cy="2189104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6029F5B8-4D69-4077-A044-3165E23F732A}"/>
              </a:ext>
            </a:extLst>
          </p:cNvPr>
          <p:cNvSpPr txBox="1"/>
          <p:nvPr/>
        </p:nvSpPr>
        <p:spPr>
          <a:xfrm>
            <a:off x="1040166" y="5312413"/>
            <a:ext cx="235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York stock exchange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CF6FD-7AD5-4232-BCF6-068B05EE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356" y="2179489"/>
            <a:ext cx="285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F37B-9FB7-4F7D-A62A-8F987EF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Recovery plan : backup generator/extra power source (Uninterrupted power supply)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C63C-C550-40A0-AC69-90ABBB66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/>
              <a:t>This is a power supply that is usually placed on a site separate to where the computer network</a:t>
            </a:r>
          </a:p>
          <a:p>
            <a:r>
              <a:rPr lang="en-US" b="1" dirty="0"/>
              <a:t>Benefits </a:t>
            </a:r>
          </a:p>
          <a:p>
            <a:r>
              <a:rPr lang="en-US" dirty="0"/>
              <a:t>Emergency power supply</a:t>
            </a:r>
          </a:p>
          <a:p>
            <a:r>
              <a:rPr lang="en-US" dirty="0"/>
              <a:t>Maintains battery life</a:t>
            </a:r>
          </a:p>
          <a:p>
            <a:r>
              <a:rPr lang="en-US" dirty="0"/>
              <a:t>Huge power back up in the industries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03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87D2-5CFC-476C-A55C-8C874221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Recovery plan : Business Continuity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5526-A1F7-4E02-9D47-9FC6E4C5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Business continuity planning involves producing solutions to potential problems, whether that involves recovery or prevention of issues.</a:t>
            </a:r>
          </a:p>
          <a:p>
            <a:pPr marL="0" indent="0">
              <a:buNone/>
            </a:pPr>
            <a:r>
              <a:rPr lang="en-GB" dirty="0"/>
              <a:t>Some solutions to large scale problems are:</a:t>
            </a:r>
          </a:p>
          <a:p>
            <a:r>
              <a:rPr lang="en-GB" dirty="0"/>
              <a:t>Data replication</a:t>
            </a:r>
          </a:p>
          <a:p>
            <a:r>
              <a:rPr lang="en-GB" dirty="0"/>
              <a:t>Crisis management</a:t>
            </a:r>
          </a:p>
          <a:p>
            <a:r>
              <a:rPr lang="en-GB" dirty="0"/>
              <a:t>Backup sites</a:t>
            </a:r>
          </a:p>
          <a:p>
            <a:r>
              <a:rPr lang="en-GB" dirty="0"/>
              <a:t>Communication architecture planning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47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Minimise security breaches and system downtime</vt:lpstr>
      <vt:lpstr>Security Breaches</vt:lpstr>
      <vt:lpstr>Firewall</vt:lpstr>
      <vt:lpstr>System Software update and business</vt:lpstr>
      <vt:lpstr>Anti-Virus Software </vt:lpstr>
      <vt:lpstr>System Downtime </vt:lpstr>
      <vt:lpstr>Recovery plan : Server Redundancy</vt:lpstr>
      <vt:lpstr>Recovery plan : backup generator/extra power source (Uninterrupted power supply)</vt:lpstr>
      <vt:lpstr>Recovery plan : Business Continuity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Minimise security breaches and system downtime</dc:title>
  <dc:creator>Charlotte</dc:creator>
  <cp:lastModifiedBy> </cp:lastModifiedBy>
  <cp:revision>49</cp:revision>
  <dcterms:created xsi:type="dcterms:W3CDTF">2019-11-12T18:16:28Z</dcterms:created>
  <dcterms:modified xsi:type="dcterms:W3CDTF">2019-11-19T18:56:14Z</dcterms:modified>
</cp:coreProperties>
</file>