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6" autoAdjust="0"/>
    <p:restoredTop sz="94660"/>
  </p:normalViewPr>
  <p:slideViewPr>
    <p:cSldViewPr snapToGrid="0">
      <p:cViewPr varScale="1">
        <p:scale>
          <a:sx n="44" d="100"/>
          <a:sy n="44" d="100"/>
        </p:scale>
        <p:origin x="56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34EF-85AD-49B0-ABB3-516A449AA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EC497-CA48-4819-BF12-77CB31631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7D847-9C56-43FB-B5F2-71B5CA3E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364B-BB0F-4E97-97FA-4F4F22EC951B}" type="datetimeFigureOut">
              <a:rPr lang="en-GB" smtClean="0"/>
              <a:t>2019-11-19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13509-47BE-4A8D-97A6-007F69B4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31E13-7DB5-4985-B411-C955602A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DD94-C132-4597-94E8-3B420BA48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80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7636-F139-4B77-8063-32EF9D7A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66642-917B-4A0F-9AB0-A0ECD7123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9A330-5272-4BCE-9C59-6E73DB29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364B-BB0F-4E97-97FA-4F4F22EC951B}" type="datetimeFigureOut">
              <a:rPr lang="en-GB" smtClean="0"/>
              <a:t>2019-11-19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6CDE1-660C-4078-A7A5-75F836F9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F746D-05A6-4EDF-B6BE-5E8D0402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DD94-C132-4597-94E8-3B420BA48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19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1D9AC-32DE-4E18-848A-3B034548D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5C90D-4EB2-4C20-B190-8EA840D4D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17928-25CA-49FD-81DD-2BE73013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364B-BB0F-4E97-97FA-4F4F22EC951B}" type="datetimeFigureOut">
              <a:rPr lang="en-GB" smtClean="0"/>
              <a:t>2019-11-19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6150-5A0E-4DEC-A193-1FC335FE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5E736-9FD2-4D38-999C-46711744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DD94-C132-4597-94E8-3B420BA48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34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D31C-232A-4C68-9CE7-EA96089D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04CA3-4861-46EF-BF3F-58F53A630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3373E-DB52-43B1-9E25-C08FACF3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364B-BB0F-4E97-97FA-4F4F22EC951B}" type="datetimeFigureOut">
              <a:rPr lang="en-GB" smtClean="0"/>
              <a:t>2019-11-19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B1027-97FC-4A89-962D-7CD19364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601BA-47CD-472D-8D4C-89C9A888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DD94-C132-4597-94E8-3B420BA48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48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6B1C-9595-4F1F-9B96-624482F5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EA825-E24A-4A06-B9FB-12D3610B0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D8AE8-16C2-4EC1-9A0F-B7F67B8E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364B-BB0F-4E97-97FA-4F4F22EC951B}" type="datetimeFigureOut">
              <a:rPr lang="en-GB" smtClean="0"/>
              <a:t>2019-11-19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45639-7300-4D95-8162-F1E56682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42EA9-9183-4A90-912C-FC575A37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DD94-C132-4597-94E8-3B420BA48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B434E-9289-4656-A114-ADD2C0C1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CD97-2C5D-430B-A07E-DDC843907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FBDA1-5535-48F0-A85F-07914670B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57D9A-9EDD-446F-AFA3-B679D589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364B-BB0F-4E97-97FA-4F4F22EC951B}" type="datetimeFigureOut">
              <a:rPr lang="en-GB" smtClean="0"/>
              <a:t>2019-11-19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F8EE4-CF3D-4B34-B37B-B74DACD3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9D533-FA71-424E-A93B-68AEAEC5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DD94-C132-4597-94E8-3B420BA48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17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DA6F-A871-4D10-BAA5-1F9DA559C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990E6-06FA-4604-9EA7-C0FCF0DB3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0A164-A534-44BE-B772-9113220DC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E2AFE-1503-49E2-9A58-CB567BD01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BD736-9920-41C6-87B1-C0D2A7D0B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87E27-801B-494E-ABE6-640DD079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364B-BB0F-4E97-97FA-4F4F22EC951B}" type="datetimeFigureOut">
              <a:rPr lang="en-GB" smtClean="0"/>
              <a:t>2019-11-19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998CB-B9C6-4B86-B62A-3F512FFA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57A7-A9EB-46B6-8463-EDC2C743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DD94-C132-4597-94E8-3B420BA48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05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6CDF-EDA1-4548-BFCD-10AAB8E19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CEFAA-B20F-4C00-AA71-19629B45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364B-BB0F-4E97-97FA-4F4F22EC951B}" type="datetimeFigureOut">
              <a:rPr lang="en-GB" smtClean="0"/>
              <a:t>2019-11-19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7AE5D-829A-4985-9131-E505180E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F0E8E-6855-4D39-94CD-0C202841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DD94-C132-4597-94E8-3B420BA48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65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1872E-F3A2-436F-85C3-B5520353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364B-BB0F-4E97-97FA-4F4F22EC951B}" type="datetimeFigureOut">
              <a:rPr lang="en-GB" smtClean="0"/>
              <a:t>2019-11-19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25897-2EE6-4796-B01A-0435B818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9A671-B823-4EF0-92E3-335A270E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DD94-C132-4597-94E8-3B420BA48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6EDF-3E1C-44B6-97EE-BFAD0BD4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C64D9-295D-4716-A0C3-DC407F3D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64C78-4CFF-47FA-9BE7-A5F16614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93F97-24B8-496C-8B22-88CF8B8F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364B-BB0F-4E97-97FA-4F4F22EC951B}" type="datetimeFigureOut">
              <a:rPr lang="en-GB" smtClean="0"/>
              <a:t>2019-11-19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D7FB1-C521-40A7-9198-D09C730F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9BE08-7A21-4B2C-95EE-654003F1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DD94-C132-4597-94E8-3B420BA48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5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3553-4473-4BD3-8868-3B4263C9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38FD6-8074-4E8F-A31B-B8BB21B2F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75E44-F698-425E-B742-A63E3807F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6B27B-5DFE-4997-A80A-68FD63D1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364B-BB0F-4E97-97FA-4F4F22EC951B}" type="datetimeFigureOut">
              <a:rPr lang="en-GB" smtClean="0"/>
              <a:t>2019-11-19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1EE35-07AA-4F0E-8A43-B3596A88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6D694-712F-4E17-B6BF-3ACDB1E4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DD94-C132-4597-94E8-3B420BA48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84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F8434-3C5E-4567-B619-8BA668DE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A69CF-883A-431C-B644-696609AD0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C221A-DC99-415E-8172-FF19D6A46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0364B-BB0F-4E97-97FA-4F4F22EC951B}" type="datetimeFigureOut">
              <a:rPr lang="en-GB" smtClean="0"/>
              <a:t>2019-11-19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D74A1-8836-4899-AB22-3ED70A27A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3E88-199C-4B29-82C9-9A22A490B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9DD94-C132-4597-94E8-3B420BA48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11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2592-AC3C-4B37-839C-6DF66095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Updates and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EDC0-BEA3-425F-A9FD-A9D1E7232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Software, whether high level or low level, should be updated regularly.</a:t>
            </a:r>
          </a:p>
          <a:p>
            <a:pPr marL="0" indent="0">
              <a:buNone/>
            </a:pPr>
            <a:r>
              <a:rPr lang="en-GB" dirty="0"/>
              <a:t>There are a few benefits to keeping software up to date, not limited to feature updates. These benefits often revolve around security.</a:t>
            </a:r>
          </a:p>
          <a:p>
            <a:r>
              <a:rPr lang="en-GB" dirty="0"/>
              <a:t>Low level security patches – exploits and issues that allow for attacks. Example of this would be Heartbleed or </a:t>
            </a:r>
            <a:r>
              <a:rPr lang="en-GB" dirty="0" err="1"/>
              <a:t>ZombieLoad</a:t>
            </a:r>
            <a:r>
              <a:rPr lang="en-GB" dirty="0"/>
              <a:t>.</a:t>
            </a:r>
          </a:p>
          <a:p>
            <a:r>
              <a:rPr lang="en-GB" dirty="0"/>
              <a:t>Higher level security – Issues with software like Word or Chrome that result in system instability or security risks. </a:t>
            </a:r>
          </a:p>
        </p:txBody>
      </p:sp>
    </p:spTree>
    <p:extLst>
      <p:ext uri="{BB962C8B-B14F-4D97-AF65-F5344CB8AC3E}">
        <p14:creationId xmlns:p14="http://schemas.microsoft.com/office/powerpoint/2010/main" val="140265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8232-E630-470B-9C60-0369E4EE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Continuity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6FE9-DC89-4925-BDF3-C156FAAA0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Business continuity planning involves producing solutions to potential problems, whether that involves recovery or prevention of issues.</a:t>
            </a:r>
          </a:p>
          <a:p>
            <a:pPr marL="0" indent="0">
              <a:buNone/>
            </a:pPr>
            <a:r>
              <a:rPr lang="en-GB" dirty="0"/>
              <a:t>Some solutions to large scale problems are:</a:t>
            </a:r>
          </a:p>
          <a:p>
            <a:r>
              <a:rPr lang="en-GB" dirty="0"/>
              <a:t>Data replication</a:t>
            </a:r>
          </a:p>
          <a:p>
            <a:r>
              <a:rPr lang="en-GB" dirty="0"/>
              <a:t>Crisis management</a:t>
            </a:r>
          </a:p>
          <a:p>
            <a:r>
              <a:rPr lang="en-GB" dirty="0"/>
              <a:t>Backup sites</a:t>
            </a:r>
          </a:p>
          <a:p>
            <a:r>
              <a:rPr lang="en-GB" dirty="0"/>
              <a:t>Communication architecture planning</a:t>
            </a:r>
          </a:p>
        </p:txBody>
      </p:sp>
    </p:spTree>
    <p:extLst>
      <p:ext uri="{BB962C8B-B14F-4D97-AF65-F5344CB8AC3E}">
        <p14:creationId xmlns:p14="http://schemas.microsoft.com/office/powerpoint/2010/main" val="361423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Software Updates and Business</vt:lpstr>
      <vt:lpstr>Business Continuity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Updates and Business</dc:title>
  <dc:creator>Char 💕</dc:creator>
  <cp:lastModifiedBy>Char 💕</cp:lastModifiedBy>
  <cp:revision>4</cp:revision>
  <dcterms:created xsi:type="dcterms:W3CDTF">2019-11-19T18:12:46Z</dcterms:created>
  <dcterms:modified xsi:type="dcterms:W3CDTF">2019-11-19T18:45:34Z</dcterms:modified>
</cp:coreProperties>
</file>