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51728-0311-2546-81D8-08F0DA67B144}" type="datetimeFigureOut">
              <a:rPr lang="en-US" smtClean="0"/>
              <a:t>6/1/22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0AAA6-B135-9E49-8CBB-9DCA0005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6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/code/</a:t>
            </a:r>
            <a:r>
              <a:rPr lang="en-US" dirty="0" err="1"/>
              <a:t>qiaochuliu</a:t>
            </a:r>
            <a:r>
              <a:rPr lang="en-US" dirty="0"/>
              <a:t>/time-series-prediction-with-deep-learning/edit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0AAA6-B135-9E49-8CBB-9DCA0005F8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56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4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1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4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0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9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6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8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3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0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2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6/1/22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7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8" r:id="rId6"/>
    <p:sldLayoutId id="2147483743" r:id="rId7"/>
    <p:sldLayoutId id="2147483744" r:id="rId8"/>
    <p:sldLayoutId id="2147483745" r:id="rId9"/>
    <p:sldLayoutId id="2147483747" r:id="rId10"/>
    <p:sldLayoutId id="214748374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clouds">
            <a:extLst>
              <a:ext uri="{FF2B5EF4-FFF2-40B4-BE49-F238E27FC236}">
                <a16:creationId xmlns:a16="http://schemas.microsoft.com/office/drawing/2014/main" id="{058C1988-048F-A533-CF93-9389803069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41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7E0C296-2B1B-4589-84EA-239D8784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175" y="2279176"/>
            <a:ext cx="5199894" cy="25856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BDE7D-A5F9-DF48-A85F-D3376E6C1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5812" y="2522070"/>
            <a:ext cx="4606621" cy="15330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Time Series Prediction with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3F270-B486-494C-97C1-00ABA8DD9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8670" y="4155083"/>
            <a:ext cx="4490112" cy="553395"/>
          </a:xfrm>
        </p:spPr>
        <p:txBody>
          <a:bodyPr>
            <a:normAutofit/>
          </a:bodyPr>
          <a:lstStyle/>
          <a:p>
            <a:r>
              <a:rPr lang="en-US" dirty="0"/>
              <a:t>-Summer Zhang &amp; Tina Liu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DD339A-0D5C-435F-B70C-6498DB974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552" y="3022005"/>
            <a:ext cx="12161561" cy="1033163"/>
            <a:chOff x="23552" y="3022005"/>
            <a:chExt cx="12161561" cy="1033163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21D7864D-9CC0-4345-A8ED-01EEC9C57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33426" y="3820899"/>
              <a:ext cx="146874" cy="103369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3">
              <a:extLst>
                <a:ext uri="{FF2B5EF4-FFF2-40B4-BE49-F238E27FC236}">
                  <a16:creationId xmlns:a16="http://schemas.microsoft.com/office/drawing/2014/main" id="{F9F23CAB-0676-4AC7-8CA8-7B5BF73E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12632" y="3146103"/>
              <a:ext cx="143728" cy="146842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5">
              <a:extLst>
                <a:ext uri="{FF2B5EF4-FFF2-40B4-BE49-F238E27FC236}">
                  <a16:creationId xmlns:a16="http://schemas.microsoft.com/office/drawing/2014/main" id="{EB1A7EF0-FD1E-4431-AA12-061658B27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58308" y="3186235"/>
              <a:ext cx="143728" cy="93707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6">
              <a:extLst>
                <a:ext uri="{FF2B5EF4-FFF2-40B4-BE49-F238E27FC236}">
                  <a16:creationId xmlns:a16="http://schemas.microsoft.com/office/drawing/2014/main" id="{AAA8D351-4D5D-43CA-9EA3-3A209DBA7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19141" y="3199239"/>
              <a:ext cx="155267" cy="132351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7">
              <a:extLst>
                <a:ext uri="{FF2B5EF4-FFF2-40B4-BE49-F238E27FC236}">
                  <a16:creationId xmlns:a16="http://schemas.microsoft.com/office/drawing/2014/main" id="{AEB482CE-8502-400F-A587-CEA8BF668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79147" y="3203103"/>
              <a:ext cx="186739" cy="140079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9">
              <a:extLst>
                <a:ext uri="{FF2B5EF4-FFF2-40B4-BE49-F238E27FC236}">
                  <a16:creationId xmlns:a16="http://schemas.microsoft.com/office/drawing/2014/main" id="{B86FDE7E-057E-44EF-9209-38C5CD45C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45413" y="3206968"/>
              <a:ext cx="171003" cy="132351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0">
              <a:extLst>
                <a:ext uri="{FF2B5EF4-FFF2-40B4-BE49-F238E27FC236}">
                  <a16:creationId xmlns:a16="http://schemas.microsoft.com/office/drawing/2014/main" id="{9DAEC7B8-1258-418C-8918-40304A03F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2571" y="3278457"/>
              <a:ext cx="155267" cy="89843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1">
              <a:extLst>
                <a:ext uri="{FF2B5EF4-FFF2-40B4-BE49-F238E27FC236}">
                  <a16:creationId xmlns:a16="http://schemas.microsoft.com/office/drawing/2014/main" id="{7B3E59D7-9F28-4FEB-8725-3474C434C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24344" y="3213730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2">
              <a:extLst>
                <a:ext uri="{FF2B5EF4-FFF2-40B4-BE49-F238E27FC236}">
                  <a16:creationId xmlns:a16="http://schemas.microsoft.com/office/drawing/2014/main" id="{FB6EF793-0487-49E6-ACD6-A61029C0A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55774" y="3217593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3">
              <a:extLst>
                <a:ext uri="{FF2B5EF4-FFF2-40B4-BE49-F238E27FC236}">
                  <a16:creationId xmlns:a16="http://schemas.microsoft.com/office/drawing/2014/main" id="{98ABF759-8FA6-48D5-B872-D9CEECD39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66180" y="3221457"/>
              <a:ext cx="143728" cy="99505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4">
              <a:extLst>
                <a:ext uri="{FF2B5EF4-FFF2-40B4-BE49-F238E27FC236}">
                  <a16:creationId xmlns:a16="http://schemas.microsoft.com/office/drawing/2014/main" id="{DDB8BBFA-C9D7-4F60-A252-7ED1743E4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49313" y="3228221"/>
              <a:ext cx="162611" cy="142976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5">
              <a:extLst>
                <a:ext uri="{FF2B5EF4-FFF2-40B4-BE49-F238E27FC236}">
                  <a16:creationId xmlns:a16="http://schemas.microsoft.com/office/drawing/2014/main" id="{A0FF6E41-0C56-4070-B2E2-2B584C578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69669" y="3263964"/>
              <a:ext cx="151070" cy="114961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BF2AC548-3795-4AF1-B887-1983F7F8A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25650" y="3278455"/>
              <a:ext cx="159463" cy="107233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8">
              <a:extLst>
                <a:ext uri="{FF2B5EF4-FFF2-40B4-BE49-F238E27FC236}">
                  <a16:creationId xmlns:a16="http://schemas.microsoft.com/office/drawing/2014/main" id="{2BDFC7FA-5D85-4F31-B712-6E0C0D7B0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23043" y="3285217"/>
              <a:ext cx="7345" cy="77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4">
              <a:extLst>
                <a:ext uri="{FF2B5EF4-FFF2-40B4-BE49-F238E27FC236}">
                  <a16:creationId xmlns:a16="http://schemas.microsoft.com/office/drawing/2014/main" id="{DD1464FA-ADAE-4DB6-A9A6-A809763A3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0139" y="3580387"/>
              <a:ext cx="163660" cy="121724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7">
              <a:extLst>
                <a:ext uri="{FF2B5EF4-FFF2-40B4-BE49-F238E27FC236}">
                  <a16:creationId xmlns:a16="http://schemas.microsoft.com/office/drawing/2014/main" id="{A247191C-2FEA-4AA3-9B1B-4F1602D26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15064" y="3539291"/>
              <a:ext cx="225557" cy="143944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8">
              <a:extLst>
                <a:ext uri="{FF2B5EF4-FFF2-40B4-BE49-F238E27FC236}">
                  <a16:creationId xmlns:a16="http://schemas.microsoft.com/office/drawing/2014/main" id="{92676367-B42C-46BC-BF52-A543723C2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91835" y="3539292"/>
              <a:ext cx="175200" cy="93707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9">
              <a:extLst>
                <a:ext uri="{FF2B5EF4-FFF2-40B4-BE49-F238E27FC236}">
                  <a16:creationId xmlns:a16="http://schemas.microsoft.com/office/drawing/2014/main" id="{F96083BD-2E2F-43C1-B5B8-90A19ECB2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20539" y="3539289"/>
              <a:ext cx="260178" cy="143944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0">
              <a:extLst>
                <a:ext uri="{FF2B5EF4-FFF2-40B4-BE49-F238E27FC236}">
                  <a16:creationId xmlns:a16="http://schemas.microsoft.com/office/drawing/2014/main" id="{36D49EC8-F959-4206-9496-81C1FCE95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59800" y="3539291"/>
              <a:ext cx="152120" cy="111097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1">
              <a:extLst>
                <a:ext uri="{FF2B5EF4-FFF2-40B4-BE49-F238E27FC236}">
                  <a16:creationId xmlns:a16="http://schemas.microsoft.com/office/drawing/2014/main" id="{0D1F9B54-5650-4ADE-8769-818D5AD3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4341" y="3569721"/>
              <a:ext cx="163660" cy="96607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2">
              <a:extLst>
                <a:ext uri="{FF2B5EF4-FFF2-40B4-BE49-F238E27FC236}">
                  <a16:creationId xmlns:a16="http://schemas.microsoft.com/office/drawing/2014/main" id="{1208F64B-D1E2-4308-A921-2791E4D90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59349" y="3594839"/>
              <a:ext cx="143728" cy="117858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3">
              <a:extLst>
                <a:ext uri="{FF2B5EF4-FFF2-40B4-BE49-F238E27FC236}">
                  <a16:creationId xmlns:a16="http://schemas.microsoft.com/office/drawing/2014/main" id="{DD5592E3-A816-49FE-824E-AF5845C51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71682" y="3557646"/>
              <a:ext cx="166807" cy="121724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3">
              <a:extLst>
                <a:ext uri="{FF2B5EF4-FFF2-40B4-BE49-F238E27FC236}">
                  <a16:creationId xmlns:a16="http://schemas.microsoft.com/office/drawing/2014/main" id="{048AF30C-3E40-4065-A7E2-A78D26B05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3811" y="3611744"/>
              <a:ext cx="11540" cy="10628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5">
              <a:extLst>
                <a:ext uri="{FF2B5EF4-FFF2-40B4-BE49-F238E27FC236}">
                  <a16:creationId xmlns:a16="http://schemas.microsoft.com/office/drawing/2014/main" id="{F6E9CB87-8280-47D0-88C8-BAC285D5D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8190" y="3618509"/>
              <a:ext cx="7345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7">
              <a:extLst>
                <a:ext uri="{FF2B5EF4-FFF2-40B4-BE49-F238E27FC236}">
                  <a16:creationId xmlns:a16="http://schemas.microsoft.com/office/drawing/2014/main" id="{C126D247-0C11-4EAB-BE52-A4D807955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45118" y="3633000"/>
              <a:ext cx="8392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8">
              <a:extLst>
                <a:ext uri="{FF2B5EF4-FFF2-40B4-BE49-F238E27FC236}">
                  <a16:creationId xmlns:a16="http://schemas.microsoft.com/office/drawing/2014/main" id="{A15D480B-DA3E-4F00-BDEA-52E018D2C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09199" y="3636863"/>
              <a:ext cx="155267" cy="113994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9">
              <a:extLst>
                <a:ext uri="{FF2B5EF4-FFF2-40B4-BE49-F238E27FC236}">
                  <a16:creationId xmlns:a16="http://schemas.microsoft.com/office/drawing/2014/main" id="{171F133F-A692-4513-A861-47BDCCC8F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25942" y="3622374"/>
              <a:ext cx="151070" cy="178722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0">
              <a:extLst>
                <a:ext uri="{FF2B5EF4-FFF2-40B4-BE49-F238E27FC236}">
                  <a16:creationId xmlns:a16="http://schemas.microsoft.com/office/drawing/2014/main" id="{38207A8D-8E7E-463D-9992-9844A7808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06294" y="3832973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7">
              <a:extLst>
                <a:ext uri="{FF2B5EF4-FFF2-40B4-BE49-F238E27FC236}">
                  <a16:creationId xmlns:a16="http://schemas.microsoft.com/office/drawing/2014/main" id="{7BA77B91-9626-4DFA-A5D2-86BE3EAC8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72096" y="3868719"/>
              <a:ext cx="162611" cy="93707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9">
              <a:extLst>
                <a:ext uri="{FF2B5EF4-FFF2-40B4-BE49-F238E27FC236}">
                  <a16:creationId xmlns:a16="http://schemas.microsoft.com/office/drawing/2014/main" id="{E160D945-C924-441B-827A-C27206D18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34415" y="3872581"/>
              <a:ext cx="175200" cy="129453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3">
              <a:extLst>
                <a:ext uri="{FF2B5EF4-FFF2-40B4-BE49-F238E27FC236}">
                  <a16:creationId xmlns:a16="http://schemas.microsoft.com/office/drawing/2014/main" id="{034D50E5-CC96-47EA-909D-9CC6ABA24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05710" y="3883209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36">
              <a:extLst>
                <a:ext uri="{FF2B5EF4-FFF2-40B4-BE49-F238E27FC236}">
                  <a16:creationId xmlns:a16="http://schemas.microsoft.com/office/drawing/2014/main" id="{CE529D6B-DA12-4C21-8816-B7C0655DC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33368" y="395837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7">
              <a:extLst>
                <a:ext uri="{FF2B5EF4-FFF2-40B4-BE49-F238E27FC236}">
                  <a16:creationId xmlns:a16="http://schemas.microsoft.com/office/drawing/2014/main" id="{8BD20D1C-AFD2-46C5-B874-E1E6575A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06887" y="3901564"/>
              <a:ext cx="151070" cy="111097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8">
              <a:extLst>
                <a:ext uri="{FF2B5EF4-FFF2-40B4-BE49-F238E27FC236}">
                  <a16:creationId xmlns:a16="http://schemas.microsoft.com/office/drawing/2014/main" id="{1553F3A5-DAE1-4BE4-A62C-DC0B2B076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7894" y="3904464"/>
              <a:ext cx="139530" cy="93707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9">
              <a:extLst>
                <a:ext uri="{FF2B5EF4-FFF2-40B4-BE49-F238E27FC236}">
                  <a16:creationId xmlns:a16="http://schemas.microsoft.com/office/drawing/2014/main" id="{7248432C-E709-4AB9-B196-B17BABF54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09199" y="3912191"/>
              <a:ext cx="155267" cy="103369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42">
              <a:extLst>
                <a:ext uri="{FF2B5EF4-FFF2-40B4-BE49-F238E27FC236}">
                  <a16:creationId xmlns:a16="http://schemas.microsoft.com/office/drawing/2014/main" id="{87579DF1-0CD1-48D7-9B6C-2B437C7B0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12046" y="3947935"/>
              <a:ext cx="4197" cy="676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43">
              <a:extLst>
                <a:ext uri="{FF2B5EF4-FFF2-40B4-BE49-F238E27FC236}">
                  <a16:creationId xmlns:a16="http://schemas.microsoft.com/office/drawing/2014/main" id="{51C5165A-A8BD-4E8A-BB51-96ADB4E0C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27955" y="3951797"/>
              <a:ext cx="143728" cy="92743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44">
              <a:extLst>
                <a:ext uri="{FF2B5EF4-FFF2-40B4-BE49-F238E27FC236}">
                  <a16:creationId xmlns:a16="http://schemas.microsoft.com/office/drawing/2014/main" id="{3318A639-15FE-47E4-883D-24F0DAF6B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5833" y="3947935"/>
              <a:ext cx="167855" cy="107233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5">
              <a:extLst>
                <a:ext uri="{FF2B5EF4-FFF2-40B4-BE49-F238E27FC236}">
                  <a16:creationId xmlns:a16="http://schemas.microsoft.com/office/drawing/2014/main" id="{B03EC112-0D5C-48DA-93EE-940B74A62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94469" y="3954698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982DB46C-F13E-4ED7-90F3-47B25A085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8264" y="3024903"/>
              <a:ext cx="163660" cy="104334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>
              <a:extLst>
                <a:ext uri="{FF2B5EF4-FFF2-40B4-BE49-F238E27FC236}">
                  <a16:creationId xmlns:a16="http://schemas.microsoft.com/office/drawing/2014/main" id="{FF698AC9-5CD1-4A7F-8D25-5787F7E8E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7792" y="3039394"/>
              <a:ext cx="143728" cy="85979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580965AB-01A6-476C-8F50-ED2350820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7259" y="3022005"/>
              <a:ext cx="163660" cy="92743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3C0DF2F-3170-4A79-ADAA-4BC015B24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56843" y="3047122"/>
              <a:ext cx="147925" cy="82115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69010010-E67A-4065-8312-BE392BB1C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93941" y="3057748"/>
              <a:ext cx="15212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2">
              <a:extLst>
                <a:ext uri="{FF2B5EF4-FFF2-40B4-BE49-F238E27FC236}">
                  <a16:creationId xmlns:a16="http://schemas.microsoft.com/office/drawing/2014/main" id="{631A2BD3-8DA4-49DA-961C-2A84252DD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8079" y="3068377"/>
              <a:ext cx="178347" cy="117858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B3462A74-8748-4CC2-A7DC-0F765B734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247" y="3072240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6">
              <a:extLst>
                <a:ext uri="{FF2B5EF4-FFF2-40B4-BE49-F238E27FC236}">
                  <a16:creationId xmlns:a16="http://schemas.microsoft.com/office/drawing/2014/main" id="{3FD72CB2-5280-4C42-ABD9-AC2202E75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30154" y="3093493"/>
              <a:ext cx="15107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7">
              <a:extLst>
                <a:ext uri="{FF2B5EF4-FFF2-40B4-BE49-F238E27FC236}">
                  <a16:creationId xmlns:a16="http://schemas.microsoft.com/office/drawing/2014/main" id="{7BB6BA01-F7D6-431B-97F7-2DAD44DF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54702" y="3093493"/>
              <a:ext cx="155267" cy="111097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6CBFA44B-13FA-4E01-8EC8-3C2E03DC7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78791" y="3125373"/>
              <a:ext cx="151070" cy="82115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0">
              <a:extLst>
                <a:ext uri="{FF2B5EF4-FFF2-40B4-BE49-F238E27FC236}">
                  <a16:creationId xmlns:a16="http://schemas.microsoft.com/office/drawing/2014/main" id="{0B5F8AEE-90EF-4529-B573-77F764D89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9975" y="3143729"/>
              <a:ext cx="11540" cy="676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56BAE621-EB8E-4E88-9B1A-F840BFE65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6006" y="3362058"/>
              <a:ext cx="169954" cy="88879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1">
              <a:extLst>
                <a:ext uri="{FF2B5EF4-FFF2-40B4-BE49-F238E27FC236}">
                  <a16:creationId xmlns:a16="http://schemas.microsoft.com/office/drawing/2014/main" id="{14B4DED6-A4BF-4F3B-B1FC-82825676B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4777" y="3401668"/>
              <a:ext cx="136383" cy="107233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2">
              <a:extLst>
                <a:ext uri="{FF2B5EF4-FFF2-40B4-BE49-F238E27FC236}">
                  <a16:creationId xmlns:a16="http://schemas.microsoft.com/office/drawing/2014/main" id="{E93A246E-C93F-4DCB-8EB4-8AE46BC81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156" y="3408428"/>
              <a:ext cx="140580" cy="96607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3">
              <a:extLst>
                <a:ext uri="{FF2B5EF4-FFF2-40B4-BE49-F238E27FC236}">
                  <a16:creationId xmlns:a16="http://schemas.microsoft.com/office/drawing/2014/main" id="{2D8ABAA9-E978-42EE-9895-4A97F33EA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45" y="3415192"/>
              <a:ext cx="151070" cy="93707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4">
              <a:extLst>
                <a:ext uri="{FF2B5EF4-FFF2-40B4-BE49-F238E27FC236}">
                  <a16:creationId xmlns:a16="http://schemas.microsoft.com/office/drawing/2014/main" id="{1BDBC350-8F9F-44B7-8860-EE05E4556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17434" y="3412293"/>
              <a:ext cx="159463" cy="124621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5">
              <a:extLst>
                <a:ext uri="{FF2B5EF4-FFF2-40B4-BE49-F238E27FC236}">
                  <a16:creationId xmlns:a16="http://schemas.microsoft.com/office/drawing/2014/main" id="{8CC1825B-07E8-4D9A-99FC-AF22F9D70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3589" y="3419055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6">
              <a:extLst>
                <a:ext uri="{FF2B5EF4-FFF2-40B4-BE49-F238E27FC236}">
                  <a16:creationId xmlns:a16="http://schemas.microsoft.com/office/drawing/2014/main" id="{E208343E-229A-4E39-AF3B-DAE8625D5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7596" y="3450937"/>
              <a:ext cx="152120" cy="85979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7">
              <a:extLst>
                <a:ext uri="{FF2B5EF4-FFF2-40B4-BE49-F238E27FC236}">
                  <a16:creationId xmlns:a16="http://schemas.microsoft.com/office/drawing/2014/main" id="{C48670A5-7175-4E13-BCF9-70B92BFB7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0620" y="3415192"/>
              <a:ext cx="166807" cy="111097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9">
              <a:extLst>
                <a:ext uri="{FF2B5EF4-FFF2-40B4-BE49-F238E27FC236}">
                  <a16:creationId xmlns:a16="http://schemas.microsoft.com/office/drawing/2014/main" id="{F4203D1F-0C38-4CC7-9667-06D91693C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3108" y="3458664"/>
              <a:ext cx="146874" cy="92743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7C6039CA-A1B7-4086-B035-CF1A0B147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23943" y="3465427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1">
              <a:extLst>
                <a:ext uri="{FF2B5EF4-FFF2-40B4-BE49-F238E27FC236}">
                  <a16:creationId xmlns:a16="http://schemas.microsoft.com/office/drawing/2014/main" id="{BCF25F37-4F50-4174-88D1-A3A43F614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5592" y="3483783"/>
              <a:ext cx="162611" cy="117858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8">
              <a:extLst>
                <a:ext uri="{FF2B5EF4-FFF2-40B4-BE49-F238E27FC236}">
                  <a16:creationId xmlns:a16="http://schemas.microsoft.com/office/drawing/2014/main" id="{F076F369-289A-4E93-BF39-B4C99E16B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149" y="3705975"/>
              <a:ext cx="175200" cy="88879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9">
              <a:extLst>
                <a:ext uri="{FF2B5EF4-FFF2-40B4-BE49-F238E27FC236}">
                  <a16:creationId xmlns:a16="http://schemas.microsoft.com/office/drawing/2014/main" id="{F014AE29-4A4C-418D-8D72-233AECCE7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2456" y="3708874"/>
              <a:ext cx="146874" cy="82115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0">
              <a:extLst>
                <a:ext uri="{FF2B5EF4-FFF2-40B4-BE49-F238E27FC236}">
                  <a16:creationId xmlns:a16="http://schemas.microsoft.com/office/drawing/2014/main" id="{169B666F-51A1-4D47-851D-BF226C536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515" y="3716603"/>
              <a:ext cx="147925" cy="78251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1">
              <a:extLst>
                <a:ext uri="{FF2B5EF4-FFF2-40B4-BE49-F238E27FC236}">
                  <a16:creationId xmlns:a16="http://schemas.microsoft.com/office/drawing/2014/main" id="{1D47E7BB-91A2-4C01-848C-7528FB8DC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85883" y="3712738"/>
              <a:ext cx="166807" cy="107233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2">
              <a:extLst>
                <a:ext uri="{FF2B5EF4-FFF2-40B4-BE49-F238E27FC236}">
                  <a16:creationId xmlns:a16="http://schemas.microsoft.com/office/drawing/2014/main" id="{E8C443E6-6590-4FA5-9143-C734D59DC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7313" y="3723363"/>
              <a:ext cx="152120" cy="82115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3">
              <a:extLst>
                <a:ext uri="{FF2B5EF4-FFF2-40B4-BE49-F238E27FC236}">
                  <a16:creationId xmlns:a16="http://schemas.microsoft.com/office/drawing/2014/main" id="{8AE369CB-90BC-49E0-84E4-E46339759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95241" y="3702111"/>
              <a:ext cx="155267" cy="186450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4">
              <a:extLst>
                <a:ext uri="{FF2B5EF4-FFF2-40B4-BE49-F238E27FC236}">
                  <a16:creationId xmlns:a16="http://schemas.microsoft.com/office/drawing/2014/main" id="{DC1D6E23-7CDE-45A3-B8E0-2C5D1BDE7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3642" y="3730128"/>
              <a:ext cx="155267" cy="104334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6">
              <a:extLst>
                <a:ext uri="{FF2B5EF4-FFF2-40B4-BE49-F238E27FC236}">
                  <a16:creationId xmlns:a16="http://schemas.microsoft.com/office/drawing/2014/main" id="{AF542CA1-45D2-4197-B34E-0A63A758B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730" y="3737922"/>
              <a:ext cx="155267" cy="133317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9">
              <a:extLst>
                <a:ext uri="{FF2B5EF4-FFF2-40B4-BE49-F238E27FC236}">
                  <a16:creationId xmlns:a16="http://schemas.microsoft.com/office/drawing/2014/main" id="{5ED5642D-E343-41C8-8FF3-3368A8660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1490" y="3709999"/>
              <a:ext cx="159463" cy="110131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0">
              <a:extLst>
                <a:ext uri="{FF2B5EF4-FFF2-40B4-BE49-F238E27FC236}">
                  <a16:creationId xmlns:a16="http://schemas.microsoft.com/office/drawing/2014/main" id="{BDD03E24-B855-4A54-9C06-9665F8E96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9434" y="3802579"/>
              <a:ext cx="3148" cy="10628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">
              <a:extLst>
                <a:ext uri="{FF2B5EF4-FFF2-40B4-BE49-F238E27FC236}">
                  <a16:creationId xmlns:a16="http://schemas.microsoft.com/office/drawing/2014/main" id="{92A5ABF9-C9AB-440A-9046-57769BAA7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7751" y="3076723"/>
              <a:ext cx="143728" cy="96607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20CCFA26-8B22-4B64-A21B-01B13BE5B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19939" y="3091214"/>
              <a:ext cx="163660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0">
              <a:extLst>
                <a:ext uri="{FF2B5EF4-FFF2-40B4-BE49-F238E27FC236}">
                  <a16:creationId xmlns:a16="http://schemas.microsoft.com/office/drawing/2014/main" id="{7034E999-C5DC-41C3-93CF-5AA428892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52129" y="3460249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6">
              <a:extLst>
                <a:ext uri="{FF2B5EF4-FFF2-40B4-BE49-F238E27FC236}">
                  <a16:creationId xmlns:a16="http://schemas.microsoft.com/office/drawing/2014/main" id="{1A197C36-622D-4B69-91BB-4C6D3D209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5385" y="3453485"/>
              <a:ext cx="143728" cy="96607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64">
              <a:extLst>
                <a:ext uri="{FF2B5EF4-FFF2-40B4-BE49-F238E27FC236}">
                  <a16:creationId xmlns:a16="http://schemas.microsoft.com/office/drawing/2014/main" id="{2B41BCF4-897C-4C73-A9C9-92A909F18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05696" y="3715636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75">
              <a:extLst>
                <a:ext uri="{FF2B5EF4-FFF2-40B4-BE49-F238E27FC236}">
                  <a16:creationId xmlns:a16="http://schemas.microsoft.com/office/drawing/2014/main" id="{406FB574-90F0-417D-ABCD-95DDE91A2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69586" y="3718188"/>
              <a:ext cx="152120" cy="92743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4B98C702-29E3-4C5E-AA82-64BAC1F2A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552" y="3423540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6">
              <a:extLst>
                <a:ext uri="{FF2B5EF4-FFF2-40B4-BE49-F238E27FC236}">
                  <a16:creationId xmlns:a16="http://schemas.microsoft.com/office/drawing/2014/main" id="{943DBA82-CBF2-40C6-A535-C02BA2F1E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57107" y="358421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64">
              <a:extLst>
                <a:ext uri="{FF2B5EF4-FFF2-40B4-BE49-F238E27FC236}">
                  <a16:creationId xmlns:a16="http://schemas.microsoft.com/office/drawing/2014/main" id="{5A1CC399-638B-44DB-80A7-401D797A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8048" y="3693860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435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72CD369A-5284-45B1-B107-702483A8B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BDE7D-A5F9-DF48-A85F-D3376E6C1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7422" y="498507"/>
            <a:ext cx="6188277" cy="1372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b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C3EC256-5633-414E-89A7-4DF178057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975" y="42050"/>
            <a:ext cx="1319321" cy="6804850"/>
            <a:chOff x="1744975" y="42050"/>
            <a:chExt cx="1319321" cy="6804850"/>
          </a:xfrm>
        </p:grpSpPr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57652216-AF47-4D6B-A81B-2DC28B62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93792" y="472833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8">
              <a:extLst>
                <a:ext uri="{FF2B5EF4-FFF2-40B4-BE49-F238E27FC236}">
                  <a16:creationId xmlns:a16="http://schemas.microsoft.com/office/drawing/2014/main" id="{4850C240-229E-44CC-9B0C-7C70B8524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14562" y="668947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9">
              <a:extLst>
                <a:ext uri="{FF2B5EF4-FFF2-40B4-BE49-F238E27FC236}">
                  <a16:creationId xmlns:a16="http://schemas.microsoft.com/office/drawing/2014/main" id="{0C20C1F3-97C9-485A-BBF1-F712C6FDD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26934" y="89999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0">
              <a:extLst>
                <a:ext uri="{FF2B5EF4-FFF2-40B4-BE49-F238E27FC236}">
                  <a16:creationId xmlns:a16="http://schemas.microsoft.com/office/drawing/2014/main" id="{5FB7F486-D669-4315-848B-079715C0A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21593" y="1137787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4">
              <a:extLst>
                <a:ext uri="{FF2B5EF4-FFF2-40B4-BE49-F238E27FC236}">
                  <a16:creationId xmlns:a16="http://schemas.microsoft.com/office/drawing/2014/main" id="{41C1AA59-6A1E-4A61-8483-8056A09E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96052" y="464361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6">
              <a:extLst>
                <a:ext uri="{FF2B5EF4-FFF2-40B4-BE49-F238E27FC236}">
                  <a16:creationId xmlns:a16="http://schemas.microsoft.com/office/drawing/2014/main" id="{851A3E4E-2857-4A69-AEC0-79CF8C413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06021" y="118352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6">
              <a:extLst>
                <a:ext uri="{FF2B5EF4-FFF2-40B4-BE49-F238E27FC236}">
                  <a16:creationId xmlns:a16="http://schemas.microsoft.com/office/drawing/2014/main" id="{449C2B94-6D2C-466B-9091-18CA5995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41720" y="633568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8">
              <a:extLst>
                <a:ext uri="{FF2B5EF4-FFF2-40B4-BE49-F238E27FC236}">
                  <a16:creationId xmlns:a16="http://schemas.microsoft.com/office/drawing/2014/main" id="{D09D148A-E95C-4A5F-AFBD-D05C9083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24547" y="1134288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10">
              <a:extLst>
                <a:ext uri="{FF2B5EF4-FFF2-40B4-BE49-F238E27FC236}">
                  <a16:creationId xmlns:a16="http://schemas.microsoft.com/office/drawing/2014/main" id="{5B90C58B-B2C5-4C93-8397-016D62EE6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19444" y="38573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2">
              <a:extLst>
                <a:ext uri="{FF2B5EF4-FFF2-40B4-BE49-F238E27FC236}">
                  <a16:creationId xmlns:a16="http://schemas.microsoft.com/office/drawing/2014/main" id="{97EE4FEF-54FA-45E2-A177-BA946262D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30146" y="9545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6">
              <a:extLst>
                <a:ext uri="{FF2B5EF4-FFF2-40B4-BE49-F238E27FC236}">
                  <a16:creationId xmlns:a16="http://schemas.microsoft.com/office/drawing/2014/main" id="{21D3B3BA-A1D7-450E-B002-44DFDC6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294226" y="459880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1">
              <a:extLst>
                <a:ext uri="{FF2B5EF4-FFF2-40B4-BE49-F238E27FC236}">
                  <a16:creationId xmlns:a16="http://schemas.microsoft.com/office/drawing/2014/main" id="{71516E84-743F-4EE4-B466-909E55FCC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991372" y="467123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2">
              <a:extLst>
                <a:ext uri="{FF2B5EF4-FFF2-40B4-BE49-F238E27FC236}">
                  <a16:creationId xmlns:a16="http://schemas.microsoft.com/office/drawing/2014/main" id="{285EE84A-B305-47FC-9896-3EAAE94F6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721306" y="4672363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5">
              <a:extLst>
                <a:ext uri="{FF2B5EF4-FFF2-40B4-BE49-F238E27FC236}">
                  <a16:creationId xmlns:a16="http://schemas.microsoft.com/office/drawing/2014/main" id="{ACD91DA3-CF45-4374-AEDA-5DA2E53EE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57458" y="4410076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9">
              <a:extLst>
                <a:ext uri="{FF2B5EF4-FFF2-40B4-BE49-F238E27FC236}">
                  <a16:creationId xmlns:a16="http://schemas.microsoft.com/office/drawing/2014/main" id="{BB356FF6-7153-4AE8-904C-8535363AA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54176" y="5651651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0">
              <a:extLst>
                <a:ext uri="{FF2B5EF4-FFF2-40B4-BE49-F238E27FC236}">
                  <a16:creationId xmlns:a16="http://schemas.microsoft.com/office/drawing/2014/main" id="{D9CD9700-C2DA-4CCD-8700-D763281E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18389" y="624339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74">
              <a:extLst>
                <a:ext uri="{FF2B5EF4-FFF2-40B4-BE49-F238E27FC236}">
                  <a16:creationId xmlns:a16="http://schemas.microsoft.com/office/drawing/2014/main" id="{EF5898F8-F274-4A71-ABC2-972788452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35281" y="5984792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5">
              <a:extLst>
                <a:ext uri="{FF2B5EF4-FFF2-40B4-BE49-F238E27FC236}">
                  <a16:creationId xmlns:a16="http://schemas.microsoft.com/office/drawing/2014/main" id="{AEBBE398-C737-4798-92D3-68B6928A9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45443" y="646897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7">
              <a:extLst>
                <a:ext uri="{FF2B5EF4-FFF2-40B4-BE49-F238E27FC236}">
                  <a16:creationId xmlns:a16="http://schemas.microsoft.com/office/drawing/2014/main" id="{F3116C15-246C-412A-B5A8-DC7E056EC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22723" y="673426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8">
              <a:extLst>
                <a:ext uri="{FF2B5EF4-FFF2-40B4-BE49-F238E27FC236}">
                  <a16:creationId xmlns:a16="http://schemas.microsoft.com/office/drawing/2014/main" id="{F9FA8A4C-F799-47E7-85C8-4DA109A00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09835" y="5700739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2">
              <a:extLst>
                <a:ext uri="{FF2B5EF4-FFF2-40B4-BE49-F238E27FC236}">
                  <a16:creationId xmlns:a16="http://schemas.microsoft.com/office/drawing/2014/main" id="{06EB852C-D558-4FA2-B6BD-72478CDCE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63385" y="574829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3">
              <a:extLst>
                <a:ext uri="{FF2B5EF4-FFF2-40B4-BE49-F238E27FC236}">
                  <a16:creationId xmlns:a16="http://schemas.microsoft.com/office/drawing/2014/main" id="{0B128693-39C5-4999-9EB7-FAF6D33AF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46293" y="601871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7">
              <a:extLst>
                <a:ext uri="{FF2B5EF4-FFF2-40B4-BE49-F238E27FC236}">
                  <a16:creationId xmlns:a16="http://schemas.microsoft.com/office/drawing/2014/main" id="{A7E94734-299A-4A1A-8745-522701D7F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98102" y="606239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8">
              <a:extLst>
                <a:ext uri="{FF2B5EF4-FFF2-40B4-BE49-F238E27FC236}">
                  <a16:creationId xmlns:a16="http://schemas.microsoft.com/office/drawing/2014/main" id="{88D7A4B9-ADFA-49C6-A86B-1801ECE37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83208" y="6710138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9">
              <a:extLst>
                <a:ext uri="{FF2B5EF4-FFF2-40B4-BE49-F238E27FC236}">
                  <a16:creationId xmlns:a16="http://schemas.microsoft.com/office/drawing/2014/main" id="{1D2B967C-42F5-4C41-B5A8-333B15CF2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54120" y="626268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7E3E1C46-3049-4EC7-A692-A95CEE2A8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24220" y="20699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59EC4BA9-BAFD-46B9-B282-A708F32D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53403" y="6739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3">
              <a:extLst>
                <a:ext uri="{FF2B5EF4-FFF2-40B4-BE49-F238E27FC236}">
                  <a16:creationId xmlns:a16="http://schemas.microsoft.com/office/drawing/2014/main" id="{0BB44AF0-8C8E-4407-8BE6-C5A64ACB7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19884" y="5967585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51">
              <a:extLst>
                <a:ext uri="{FF2B5EF4-FFF2-40B4-BE49-F238E27FC236}">
                  <a16:creationId xmlns:a16="http://schemas.microsoft.com/office/drawing/2014/main" id="{85398933-36C3-494E-B746-673993C87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10283" y="573437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3">
              <a:extLst>
                <a:ext uri="{FF2B5EF4-FFF2-40B4-BE49-F238E27FC236}">
                  <a16:creationId xmlns:a16="http://schemas.microsoft.com/office/drawing/2014/main" id="{84BFEAB6-0117-44A8-8459-8592C14D9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751968" y="546537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54">
              <a:extLst>
                <a:ext uri="{FF2B5EF4-FFF2-40B4-BE49-F238E27FC236}">
                  <a16:creationId xmlns:a16="http://schemas.microsoft.com/office/drawing/2014/main" id="{A171CE1C-2DD7-4682-BE34-E3D5986A0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48820" y="623214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59">
              <a:extLst>
                <a:ext uri="{FF2B5EF4-FFF2-40B4-BE49-F238E27FC236}">
                  <a16:creationId xmlns:a16="http://schemas.microsoft.com/office/drawing/2014/main" id="{993E51E0-704B-47D0-9E80-52F81035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785974" y="6481570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61">
              <a:extLst>
                <a:ext uri="{FF2B5EF4-FFF2-40B4-BE49-F238E27FC236}">
                  <a16:creationId xmlns:a16="http://schemas.microsoft.com/office/drawing/2014/main" id="{B877D7D4-56A7-4747-AB50-4D2CB582A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791453" y="6698934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78">
              <a:extLst>
                <a:ext uri="{FF2B5EF4-FFF2-40B4-BE49-F238E27FC236}">
                  <a16:creationId xmlns:a16="http://schemas.microsoft.com/office/drawing/2014/main" id="{7AD863AE-05C2-42B0-8B8C-2262A95B8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043184" y="607798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79">
              <a:extLst>
                <a:ext uri="{FF2B5EF4-FFF2-40B4-BE49-F238E27FC236}">
                  <a16:creationId xmlns:a16="http://schemas.microsoft.com/office/drawing/2014/main" id="{96FE0420-A304-40C5-A11A-0D43C374D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054739" y="585265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0">
              <a:extLst>
                <a:ext uri="{FF2B5EF4-FFF2-40B4-BE49-F238E27FC236}">
                  <a16:creationId xmlns:a16="http://schemas.microsoft.com/office/drawing/2014/main" id="{5712C99F-0668-4696-B7F5-5BE3B4078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059192" y="561811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84">
              <a:extLst>
                <a:ext uri="{FF2B5EF4-FFF2-40B4-BE49-F238E27FC236}">
                  <a16:creationId xmlns:a16="http://schemas.microsoft.com/office/drawing/2014/main" id="{45B51241-B4A7-44BA-B3B1-6D0785936E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065791" y="635313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6">
              <a:extLst>
                <a:ext uri="{FF2B5EF4-FFF2-40B4-BE49-F238E27FC236}">
                  <a16:creationId xmlns:a16="http://schemas.microsoft.com/office/drawing/2014/main" id="{D6E3E1E9-9E2B-4B15-979A-D9ADF02FE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078761" y="6639984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6">
              <a:extLst>
                <a:ext uri="{FF2B5EF4-FFF2-40B4-BE49-F238E27FC236}">
                  <a16:creationId xmlns:a16="http://schemas.microsoft.com/office/drawing/2014/main" id="{A37D17A3-9203-43E1-955F-779C2CFD3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357994" y="609174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8">
              <a:extLst>
                <a:ext uri="{FF2B5EF4-FFF2-40B4-BE49-F238E27FC236}">
                  <a16:creationId xmlns:a16="http://schemas.microsoft.com/office/drawing/2014/main" id="{42EEB773-123A-4E50-93FF-FE62CB937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344939" y="558461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0">
              <a:extLst>
                <a:ext uri="{FF2B5EF4-FFF2-40B4-BE49-F238E27FC236}">
                  <a16:creationId xmlns:a16="http://schemas.microsoft.com/office/drawing/2014/main" id="{41D4F2D5-C07C-4F05-A11F-6024B7F13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358684" y="6418626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2">
              <a:extLst>
                <a:ext uri="{FF2B5EF4-FFF2-40B4-BE49-F238E27FC236}">
                  <a16:creationId xmlns:a16="http://schemas.microsoft.com/office/drawing/2014/main" id="{9AD3968C-7A54-4876-A3B1-0A199BD9D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357730" y="588242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34">
              <a:extLst>
                <a:ext uri="{FF2B5EF4-FFF2-40B4-BE49-F238E27FC236}">
                  <a16:creationId xmlns:a16="http://schemas.microsoft.com/office/drawing/2014/main" id="{84A9F12A-9E3E-4B1C-AECE-2204350DC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19827" y="1405235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6">
              <a:extLst>
                <a:ext uri="{FF2B5EF4-FFF2-40B4-BE49-F238E27FC236}">
                  <a16:creationId xmlns:a16="http://schemas.microsoft.com/office/drawing/2014/main" id="{AE1C5FD2-F9CD-4637-814D-A3A526F07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42290" y="724578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41">
              <a:extLst>
                <a:ext uri="{FF2B5EF4-FFF2-40B4-BE49-F238E27FC236}">
                  <a16:creationId xmlns:a16="http://schemas.microsoft.com/office/drawing/2014/main" id="{83C66AA3-5242-4EC3-A629-2C827DED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42290" y="5170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42">
              <a:extLst>
                <a:ext uri="{FF2B5EF4-FFF2-40B4-BE49-F238E27FC236}">
                  <a16:creationId xmlns:a16="http://schemas.microsoft.com/office/drawing/2014/main" id="{132B76A0-CFCB-46B9-A647-A0CDEE2F7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21480" y="1221982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45">
              <a:extLst>
                <a:ext uri="{FF2B5EF4-FFF2-40B4-BE49-F238E27FC236}">
                  <a16:creationId xmlns:a16="http://schemas.microsoft.com/office/drawing/2014/main" id="{423AA744-F810-4397-917F-77D42FE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72483" y="93460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6">
              <a:extLst>
                <a:ext uri="{FF2B5EF4-FFF2-40B4-BE49-F238E27FC236}">
                  <a16:creationId xmlns:a16="http://schemas.microsoft.com/office/drawing/2014/main" id="{5C72F779-C984-4431-94E3-38E6050EA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125160" y="1389589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9">
              <a:extLst>
                <a:ext uri="{FF2B5EF4-FFF2-40B4-BE49-F238E27FC236}">
                  <a16:creationId xmlns:a16="http://schemas.microsoft.com/office/drawing/2014/main" id="{8BF25437-23A6-4F68-A6CC-2021B4DB5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125043" y="1107344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0">
              <a:extLst>
                <a:ext uri="{FF2B5EF4-FFF2-40B4-BE49-F238E27FC236}">
                  <a16:creationId xmlns:a16="http://schemas.microsoft.com/office/drawing/2014/main" id="{B68970AA-D5FD-4ED4-8AE4-C981BD290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174122" y="55150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74">
              <a:extLst>
                <a:ext uri="{FF2B5EF4-FFF2-40B4-BE49-F238E27FC236}">
                  <a16:creationId xmlns:a16="http://schemas.microsoft.com/office/drawing/2014/main" id="{56CDF8D4-4455-458D-A168-36FD9BCF2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151027" y="765229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85">
              <a:extLst>
                <a:ext uri="{FF2B5EF4-FFF2-40B4-BE49-F238E27FC236}">
                  <a16:creationId xmlns:a16="http://schemas.microsoft.com/office/drawing/2014/main" id="{17A0BB86-D681-41CF-9C63-B55FAA270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139067" y="25817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87">
              <a:extLst>
                <a:ext uri="{FF2B5EF4-FFF2-40B4-BE49-F238E27FC236}">
                  <a16:creationId xmlns:a16="http://schemas.microsoft.com/office/drawing/2014/main" id="{51933FCD-E07F-4E47-853E-B791F1BB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142681" y="9468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88">
              <a:extLst>
                <a:ext uri="{FF2B5EF4-FFF2-40B4-BE49-F238E27FC236}">
                  <a16:creationId xmlns:a16="http://schemas.microsoft.com/office/drawing/2014/main" id="{2EB1546B-A39B-432A-8E6A-1F7421881D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207625" y="1163525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4">
              <a:extLst>
                <a:ext uri="{FF2B5EF4-FFF2-40B4-BE49-F238E27FC236}">
                  <a16:creationId xmlns:a16="http://schemas.microsoft.com/office/drawing/2014/main" id="{A5AF0119-0028-4D14-B6CF-0ED0AF862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392943" y="1362883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02">
              <a:extLst>
                <a:ext uri="{FF2B5EF4-FFF2-40B4-BE49-F238E27FC236}">
                  <a16:creationId xmlns:a16="http://schemas.microsoft.com/office/drawing/2014/main" id="{39B7BAEF-46A4-4EE7-A3F1-2B0C3139E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402256" y="115565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3">
              <a:extLst>
                <a:ext uri="{FF2B5EF4-FFF2-40B4-BE49-F238E27FC236}">
                  <a16:creationId xmlns:a16="http://schemas.microsoft.com/office/drawing/2014/main" id="{4AFF19DE-7520-450D-BBC4-514637C67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418542" y="797064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7">
              <a:extLst>
                <a:ext uri="{FF2B5EF4-FFF2-40B4-BE49-F238E27FC236}">
                  <a16:creationId xmlns:a16="http://schemas.microsoft.com/office/drawing/2014/main" id="{55F5F049-082E-4F28-A6F9-B22CED347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500545" y="85049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8">
              <a:extLst>
                <a:ext uri="{FF2B5EF4-FFF2-40B4-BE49-F238E27FC236}">
                  <a16:creationId xmlns:a16="http://schemas.microsoft.com/office/drawing/2014/main" id="{F1FA5EE8-8FDF-4249-8FBE-5EE4A41B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391375" y="11217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19">
              <a:extLst>
                <a:ext uri="{FF2B5EF4-FFF2-40B4-BE49-F238E27FC236}">
                  <a16:creationId xmlns:a16="http://schemas.microsoft.com/office/drawing/2014/main" id="{0516D437-66A6-4F8A-AB89-41D39D359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412255" y="528605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8">
              <a:extLst>
                <a:ext uri="{FF2B5EF4-FFF2-40B4-BE49-F238E27FC236}">
                  <a16:creationId xmlns:a16="http://schemas.microsoft.com/office/drawing/2014/main" id="{3F9DD8A5-3889-448A-BB79-A5E1086DC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319382" y="668886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41">
              <a:extLst>
                <a:ext uri="{FF2B5EF4-FFF2-40B4-BE49-F238E27FC236}">
                  <a16:creationId xmlns:a16="http://schemas.microsoft.com/office/drawing/2014/main" id="{A5411003-0583-4E13-BD73-09447FE07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76051" y="549204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41">
              <a:extLst>
                <a:ext uri="{FF2B5EF4-FFF2-40B4-BE49-F238E27FC236}">
                  <a16:creationId xmlns:a16="http://schemas.microsoft.com/office/drawing/2014/main" id="{0857F65C-18A4-4138-888F-60B6250E5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63626" y="651588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41">
              <a:extLst>
                <a:ext uri="{FF2B5EF4-FFF2-40B4-BE49-F238E27FC236}">
                  <a16:creationId xmlns:a16="http://schemas.microsoft.com/office/drawing/2014/main" id="{ABED9D28-F90F-4E28-A5EE-F59041B05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16458" y="140553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79">
              <a:extLst>
                <a:ext uri="{FF2B5EF4-FFF2-40B4-BE49-F238E27FC236}">
                  <a16:creationId xmlns:a16="http://schemas.microsoft.com/office/drawing/2014/main" id="{A2B5689A-49D3-4436-8E8B-8B6C049D21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338545" y="4860744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79">
              <a:extLst>
                <a:ext uri="{FF2B5EF4-FFF2-40B4-BE49-F238E27FC236}">
                  <a16:creationId xmlns:a16="http://schemas.microsoft.com/office/drawing/2014/main" id="{9AEF7DFC-F323-44D3-93BC-8991F4501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867650" y="543739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79">
              <a:extLst>
                <a:ext uri="{FF2B5EF4-FFF2-40B4-BE49-F238E27FC236}">
                  <a16:creationId xmlns:a16="http://schemas.microsoft.com/office/drawing/2014/main" id="{7D9C0AE3-7512-40BE-9DB0-92E5C9FA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631376" y="140483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79">
              <a:extLst>
                <a:ext uri="{FF2B5EF4-FFF2-40B4-BE49-F238E27FC236}">
                  <a16:creationId xmlns:a16="http://schemas.microsoft.com/office/drawing/2014/main" id="{4EDB005F-47FF-4F3E-A8EC-AA3B45D3B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38486" y="301463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43">
              <a:extLst>
                <a:ext uri="{FF2B5EF4-FFF2-40B4-BE49-F238E27FC236}">
                  <a16:creationId xmlns:a16="http://schemas.microsoft.com/office/drawing/2014/main" id="{66DA380F-77D7-4F06-B633-F9D856658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019036" y="488697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1">
              <a:extLst>
                <a:ext uri="{FF2B5EF4-FFF2-40B4-BE49-F238E27FC236}">
                  <a16:creationId xmlns:a16="http://schemas.microsoft.com/office/drawing/2014/main" id="{066B6C10-E3AE-4C93-8E97-EBE1FF1F2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91123" y="2512744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3">
              <a:extLst>
                <a:ext uri="{FF2B5EF4-FFF2-40B4-BE49-F238E27FC236}">
                  <a16:creationId xmlns:a16="http://schemas.microsoft.com/office/drawing/2014/main" id="{E277C220-5466-4FD0-B77C-7E295E8C3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79867" y="4136512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78">
              <a:extLst>
                <a:ext uri="{FF2B5EF4-FFF2-40B4-BE49-F238E27FC236}">
                  <a16:creationId xmlns:a16="http://schemas.microsoft.com/office/drawing/2014/main" id="{3DEA17E6-646F-4827-A08D-E4725219F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50954" y="2303194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79">
              <a:extLst>
                <a:ext uri="{FF2B5EF4-FFF2-40B4-BE49-F238E27FC236}">
                  <a16:creationId xmlns:a16="http://schemas.microsoft.com/office/drawing/2014/main" id="{3B5C6B2B-92D7-442F-8445-E554C082A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50350" y="276316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80">
              <a:extLst>
                <a:ext uri="{FF2B5EF4-FFF2-40B4-BE49-F238E27FC236}">
                  <a16:creationId xmlns:a16="http://schemas.microsoft.com/office/drawing/2014/main" id="{78B1671C-BA12-4A0C-BF73-4C133110AE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015237" y="5160576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84">
              <a:extLst>
                <a:ext uri="{FF2B5EF4-FFF2-40B4-BE49-F238E27FC236}">
                  <a16:creationId xmlns:a16="http://schemas.microsoft.com/office/drawing/2014/main" id="{3E147694-6DC6-4EE8-AC97-7AE26398D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32444" y="209860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86">
              <a:extLst>
                <a:ext uri="{FF2B5EF4-FFF2-40B4-BE49-F238E27FC236}">
                  <a16:creationId xmlns:a16="http://schemas.microsoft.com/office/drawing/2014/main" id="{E0283834-E22A-4F12-8B1D-9D97BDDC8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42413" y="1752599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06">
              <a:extLst>
                <a:ext uri="{FF2B5EF4-FFF2-40B4-BE49-F238E27FC236}">
                  <a16:creationId xmlns:a16="http://schemas.microsoft.com/office/drawing/2014/main" id="{27CBE636-5461-44EB-AE97-6E8154E9C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78112" y="220533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08">
              <a:extLst>
                <a:ext uri="{FF2B5EF4-FFF2-40B4-BE49-F238E27FC236}">
                  <a16:creationId xmlns:a16="http://schemas.microsoft.com/office/drawing/2014/main" id="{A06117E5-5F5D-46C1-ACE2-979C1BA46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288286" y="433198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10">
              <a:extLst>
                <a:ext uri="{FF2B5EF4-FFF2-40B4-BE49-F238E27FC236}">
                  <a16:creationId xmlns:a16="http://schemas.microsoft.com/office/drawing/2014/main" id="{9DEA3051-9D19-4DC6-8C98-00C425876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55836" y="195750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12">
              <a:extLst>
                <a:ext uri="{FF2B5EF4-FFF2-40B4-BE49-F238E27FC236}">
                  <a16:creationId xmlns:a16="http://schemas.microsoft.com/office/drawing/2014/main" id="{DF50010C-C69E-4770-B0E3-E4DC2ACE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02264" y="4778912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8">
              <a:extLst>
                <a:ext uri="{FF2B5EF4-FFF2-40B4-BE49-F238E27FC236}">
                  <a16:creationId xmlns:a16="http://schemas.microsoft.com/office/drawing/2014/main" id="{EF4373F0-D39C-43FD-9D4E-20E2371D6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91593" y="171338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8">
              <a:extLst>
                <a:ext uri="{FF2B5EF4-FFF2-40B4-BE49-F238E27FC236}">
                  <a16:creationId xmlns:a16="http://schemas.microsoft.com/office/drawing/2014/main" id="{1DF9A3CD-079A-4625-84F2-DF7EC61A0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89795" y="163916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34">
              <a:extLst>
                <a:ext uri="{FF2B5EF4-FFF2-40B4-BE49-F238E27FC236}">
                  <a16:creationId xmlns:a16="http://schemas.microsoft.com/office/drawing/2014/main" id="{D7908608-A36E-4015-8FFF-EE727465F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771381" y="5244168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36">
              <a:extLst>
                <a:ext uri="{FF2B5EF4-FFF2-40B4-BE49-F238E27FC236}">
                  <a16:creationId xmlns:a16="http://schemas.microsoft.com/office/drawing/2014/main" id="{8E4FC21A-4E37-45B9-8ED9-8E9A200F6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42290" y="242915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41">
              <a:extLst>
                <a:ext uri="{FF2B5EF4-FFF2-40B4-BE49-F238E27FC236}">
                  <a16:creationId xmlns:a16="http://schemas.microsoft.com/office/drawing/2014/main" id="{7EC6CA60-3309-4909-A242-6EDC1620A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42290" y="217353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42">
              <a:extLst>
                <a:ext uri="{FF2B5EF4-FFF2-40B4-BE49-F238E27FC236}">
                  <a16:creationId xmlns:a16="http://schemas.microsoft.com/office/drawing/2014/main" id="{E36F8D28-C5C9-4366-9BDE-D82FC2ED9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752997" y="4988780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45">
              <a:extLst>
                <a:ext uri="{FF2B5EF4-FFF2-40B4-BE49-F238E27FC236}">
                  <a16:creationId xmlns:a16="http://schemas.microsoft.com/office/drawing/2014/main" id="{347BC4EC-879E-4A58-BB8E-9965F42E5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59942" y="2769269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66">
              <a:extLst>
                <a:ext uri="{FF2B5EF4-FFF2-40B4-BE49-F238E27FC236}">
                  <a16:creationId xmlns:a16="http://schemas.microsoft.com/office/drawing/2014/main" id="{2FE79B60-958E-49FB-BAE5-09E087A8B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351083" y="5211114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69">
              <a:extLst>
                <a:ext uri="{FF2B5EF4-FFF2-40B4-BE49-F238E27FC236}">
                  <a16:creationId xmlns:a16="http://schemas.microsoft.com/office/drawing/2014/main" id="{F219BB5D-9580-4264-9E63-C861E665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655867" y="58375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70">
              <a:extLst>
                <a:ext uri="{FF2B5EF4-FFF2-40B4-BE49-F238E27FC236}">
                  <a16:creationId xmlns:a16="http://schemas.microsoft.com/office/drawing/2014/main" id="{CEF6BF91-FC3D-46D7-8208-81727E55D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149643" y="219595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74">
              <a:extLst>
                <a:ext uri="{FF2B5EF4-FFF2-40B4-BE49-F238E27FC236}">
                  <a16:creationId xmlns:a16="http://schemas.microsoft.com/office/drawing/2014/main" id="{87C340A0-6594-44EF-A2FF-368EE436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162398" y="2504649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85">
              <a:extLst>
                <a:ext uri="{FF2B5EF4-FFF2-40B4-BE49-F238E27FC236}">
                  <a16:creationId xmlns:a16="http://schemas.microsoft.com/office/drawing/2014/main" id="{C1864E85-CB41-4E68-88E0-97EC875AC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162024" y="197322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87">
              <a:extLst>
                <a:ext uri="{FF2B5EF4-FFF2-40B4-BE49-F238E27FC236}">
                  <a16:creationId xmlns:a16="http://schemas.microsoft.com/office/drawing/2014/main" id="{BE8F5959-39FD-404F-9DCA-045A6FF03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179073" y="1666457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88">
              <a:extLst>
                <a:ext uri="{FF2B5EF4-FFF2-40B4-BE49-F238E27FC236}">
                  <a16:creationId xmlns:a16="http://schemas.microsoft.com/office/drawing/2014/main" id="{AF2FFA2C-AA3B-4407-8D1E-EC9EBA5E1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244017" y="273529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94">
              <a:extLst>
                <a:ext uri="{FF2B5EF4-FFF2-40B4-BE49-F238E27FC236}">
                  <a16:creationId xmlns:a16="http://schemas.microsoft.com/office/drawing/2014/main" id="{9AD27997-4281-4B54-9055-A0F002812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620676" y="5091343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102">
              <a:extLst>
                <a:ext uri="{FF2B5EF4-FFF2-40B4-BE49-F238E27FC236}">
                  <a16:creationId xmlns:a16="http://schemas.microsoft.com/office/drawing/2014/main" id="{3E41767B-D672-4A2B-A6A4-963C085A8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376473" y="5344948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103">
              <a:extLst>
                <a:ext uri="{FF2B5EF4-FFF2-40B4-BE49-F238E27FC236}">
                  <a16:creationId xmlns:a16="http://schemas.microsoft.com/office/drawing/2014/main" id="{AB4F7F6A-E2B2-4495-9B73-CD2BF7F35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454934" y="23688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117">
              <a:extLst>
                <a:ext uri="{FF2B5EF4-FFF2-40B4-BE49-F238E27FC236}">
                  <a16:creationId xmlns:a16="http://schemas.microsoft.com/office/drawing/2014/main" id="{47982EE6-D4AC-49D9-9045-46EB0DDEA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536937" y="242226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118">
              <a:extLst>
                <a:ext uri="{FF2B5EF4-FFF2-40B4-BE49-F238E27FC236}">
                  <a16:creationId xmlns:a16="http://schemas.microsoft.com/office/drawing/2014/main" id="{B37DA8E7-A892-4110-A590-4407256B2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427767" y="168394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119">
              <a:extLst>
                <a:ext uri="{FF2B5EF4-FFF2-40B4-BE49-F238E27FC236}">
                  <a16:creationId xmlns:a16="http://schemas.microsoft.com/office/drawing/2014/main" id="{92F7A78A-541E-4652-82A6-5EFF9AFA5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473414" y="198099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41">
              <a:extLst>
                <a:ext uri="{FF2B5EF4-FFF2-40B4-BE49-F238E27FC236}">
                  <a16:creationId xmlns:a16="http://schemas.microsoft.com/office/drawing/2014/main" id="{66CD4983-0D67-47D1-B718-95E23F619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010943" y="533833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79">
              <a:extLst>
                <a:ext uri="{FF2B5EF4-FFF2-40B4-BE49-F238E27FC236}">
                  <a16:creationId xmlns:a16="http://schemas.microsoft.com/office/drawing/2014/main" id="{B2994A0B-6B7D-42B0-81A8-EA482E269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876608" y="517420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79">
              <a:extLst>
                <a:ext uri="{FF2B5EF4-FFF2-40B4-BE49-F238E27FC236}">
                  <a16:creationId xmlns:a16="http://schemas.microsoft.com/office/drawing/2014/main" id="{71D6B524-6981-4540-85FC-1C7E3A910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74878" y="187323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79">
              <a:extLst>
                <a:ext uri="{FF2B5EF4-FFF2-40B4-BE49-F238E27FC236}">
                  <a16:creationId xmlns:a16="http://schemas.microsoft.com/office/drawing/2014/main" id="{119CDAF4-086B-4DF4-91C4-0E55E2E04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397991" y="30979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74">
              <a:extLst>
                <a:ext uri="{FF2B5EF4-FFF2-40B4-BE49-F238E27FC236}">
                  <a16:creationId xmlns:a16="http://schemas.microsoft.com/office/drawing/2014/main" id="{4A3083A2-69D2-4C08-9514-FF14E494D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327887" y="980123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 descr="Colorful clouds">
            <a:extLst>
              <a:ext uri="{FF2B5EF4-FFF2-40B4-BE49-F238E27FC236}">
                <a16:creationId xmlns:a16="http://schemas.microsoft.com/office/drawing/2014/main" id="{058C1988-048F-A533-CF93-9389803069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1417"/>
          <a:stretch/>
        </p:blipFill>
        <p:spPr>
          <a:xfrm>
            <a:off x="584590" y="2482618"/>
            <a:ext cx="3857768" cy="217000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0B69CF32-6765-584C-98BE-EAEE6B9E9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8708" y="2155779"/>
            <a:ext cx="6916941" cy="394391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l">
              <a:buFontTx/>
              <a:buChar char="-"/>
            </a:pPr>
            <a:r>
              <a:rPr lang="en-US" dirty="0"/>
              <a:t>Date Range: </a:t>
            </a:r>
            <a:r>
              <a:rPr lang="en-US" b="1" dirty="0"/>
              <a:t>2009 – 2017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Number of Rows</a:t>
            </a:r>
            <a:r>
              <a:rPr lang="en-US" b="1" dirty="0"/>
              <a:t>: 420,551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Number of Columns (features): </a:t>
            </a:r>
            <a:r>
              <a:rPr lang="en-US" b="1" dirty="0"/>
              <a:t>13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Size of data: </a:t>
            </a:r>
            <a:r>
              <a:rPr lang="en-US" b="1" dirty="0"/>
              <a:t>43.16MB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Features Type: </a:t>
            </a:r>
            <a:r>
              <a:rPr lang="en-US" b="1" dirty="0"/>
              <a:t>Numeric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Predicted Column: </a:t>
            </a:r>
            <a:r>
              <a:rPr lang="en-US" b="1" dirty="0"/>
              <a:t>Temperature</a:t>
            </a:r>
            <a:r>
              <a:rPr lang="en-US" dirty="0"/>
              <a:t> in Celsius degrees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Method: </a:t>
            </a:r>
            <a:r>
              <a:rPr lang="en-US" b="1" dirty="0"/>
              <a:t>Deep learning</a:t>
            </a:r>
          </a:p>
          <a:p>
            <a:pPr algn="l"/>
            <a:r>
              <a:rPr lang="en-US" dirty="0"/>
              <a:t> </a:t>
            </a:r>
          </a:p>
          <a:p>
            <a:pPr marL="285750" indent="-285750" algn="l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89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DE7D-A5F9-DF48-A85F-D3376E6C1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7422" y="498507"/>
            <a:ext cx="6188277" cy="1372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b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Objective &amp; Reasons</a:t>
            </a:r>
          </a:p>
        </p:txBody>
      </p:sp>
      <p:pic>
        <p:nvPicPr>
          <p:cNvPr id="4" name="Picture 3" descr="Colorful clouds">
            <a:extLst>
              <a:ext uri="{FF2B5EF4-FFF2-40B4-BE49-F238E27FC236}">
                <a16:creationId xmlns:a16="http://schemas.microsoft.com/office/drawing/2014/main" id="{058C1988-048F-A533-CF93-9389803069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1417"/>
          <a:stretch/>
        </p:blipFill>
        <p:spPr>
          <a:xfrm>
            <a:off x="584590" y="2482618"/>
            <a:ext cx="3857768" cy="2170002"/>
          </a:xfrm>
          <a:prstGeom prst="rect">
            <a:avLst/>
          </a:prstGeom>
        </p:spPr>
      </p:pic>
      <p:sp>
        <p:nvSpPr>
          <p:cNvPr id="170" name="Content Placeholder 2">
            <a:extLst>
              <a:ext uri="{FF2B5EF4-FFF2-40B4-BE49-F238E27FC236}">
                <a16:creationId xmlns:a16="http://schemas.microsoft.com/office/drawing/2014/main" id="{CC558980-35A2-2CAB-D693-C001CB6285B3}"/>
              </a:ext>
            </a:extLst>
          </p:cNvPr>
          <p:cNvSpPr txBox="1">
            <a:spLocks/>
          </p:cNvSpPr>
          <p:nvPr/>
        </p:nvSpPr>
        <p:spPr>
          <a:xfrm>
            <a:off x="4982192" y="2274145"/>
            <a:ext cx="5727849" cy="340144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None/>
              <a:defRPr sz="1400" kern="1200" cap="all" spc="6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Countless features for predicting weather, deep learning could be a </a:t>
            </a:r>
            <a:r>
              <a:rPr lang="en-US" b="1" dirty="0"/>
              <a:t>good choice for large dataset with many features</a:t>
            </a:r>
          </a:p>
          <a:p>
            <a:pPr marL="5143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Weather data is </a:t>
            </a:r>
            <a:r>
              <a:rPr lang="en-US" b="1" dirty="0"/>
              <a:t>common in industry</a:t>
            </a:r>
          </a:p>
          <a:p>
            <a:pPr marL="5143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Real time forecasting </a:t>
            </a:r>
            <a:r>
              <a:rPr lang="en-US" dirty="0"/>
              <a:t>heavily rely on the weather feature</a:t>
            </a:r>
          </a:p>
          <a:p>
            <a:pPr marL="5143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Good practice</a:t>
            </a:r>
          </a:p>
          <a:p>
            <a:pPr marL="5143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5143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5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CD369A-5284-45B1-B107-702483A8B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E5767-5C36-0E4A-9069-88CB280A8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6258" y="1054311"/>
            <a:ext cx="6188277" cy="1372823"/>
          </a:xfrm>
        </p:spPr>
        <p:txBody>
          <a:bodyPr>
            <a:normAutofit/>
          </a:bodyPr>
          <a:lstStyle/>
          <a:p>
            <a:r>
              <a:rPr lang="en-US" sz="3700" dirty="0"/>
              <a:t>Things Need to Considered:</a:t>
            </a:r>
            <a:br>
              <a:rPr lang="en-US" sz="3700" dirty="0"/>
            </a:br>
            <a:endParaRPr lang="en-US" sz="37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3EC256-5633-414E-89A7-4DF178057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975" y="42050"/>
            <a:ext cx="1319321" cy="6804850"/>
            <a:chOff x="1744975" y="42050"/>
            <a:chExt cx="1319321" cy="6804850"/>
          </a:xfrm>
        </p:grpSpPr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57652216-AF47-4D6B-A81B-2DC28B62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93792" y="472833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8">
              <a:extLst>
                <a:ext uri="{FF2B5EF4-FFF2-40B4-BE49-F238E27FC236}">
                  <a16:creationId xmlns:a16="http://schemas.microsoft.com/office/drawing/2014/main" id="{4850C240-229E-44CC-9B0C-7C70B8524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14562" y="668947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9">
              <a:extLst>
                <a:ext uri="{FF2B5EF4-FFF2-40B4-BE49-F238E27FC236}">
                  <a16:creationId xmlns:a16="http://schemas.microsoft.com/office/drawing/2014/main" id="{0C20C1F3-97C9-485A-BBF1-F712C6FDD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26934" y="89999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0">
              <a:extLst>
                <a:ext uri="{FF2B5EF4-FFF2-40B4-BE49-F238E27FC236}">
                  <a16:creationId xmlns:a16="http://schemas.microsoft.com/office/drawing/2014/main" id="{5FB7F486-D669-4315-848B-079715C0A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21593" y="1137787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41C1AA59-6A1E-4A61-8483-8056A09E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96052" y="464361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6">
              <a:extLst>
                <a:ext uri="{FF2B5EF4-FFF2-40B4-BE49-F238E27FC236}">
                  <a16:creationId xmlns:a16="http://schemas.microsoft.com/office/drawing/2014/main" id="{851A3E4E-2857-4A69-AEC0-79CF8C413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06021" y="118352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6">
              <a:extLst>
                <a:ext uri="{FF2B5EF4-FFF2-40B4-BE49-F238E27FC236}">
                  <a16:creationId xmlns:a16="http://schemas.microsoft.com/office/drawing/2014/main" id="{449C2B94-6D2C-466B-9091-18CA5995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41720" y="633568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8">
              <a:extLst>
                <a:ext uri="{FF2B5EF4-FFF2-40B4-BE49-F238E27FC236}">
                  <a16:creationId xmlns:a16="http://schemas.microsoft.com/office/drawing/2014/main" id="{D09D148A-E95C-4A5F-AFBD-D05C9083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24547" y="1134288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0">
              <a:extLst>
                <a:ext uri="{FF2B5EF4-FFF2-40B4-BE49-F238E27FC236}">
                  <a16:creationId xmlns:a16="http://schemas.microsoft.com/office/drawing/2014/main" id="{5B90C58B-B2C5-4C93-8397-016D62EE6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19444" y="38573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2">
              <a:extLst>
                <a:ext uri="{FF2B5EF4-FFF2-40B4-BE49-F238E27FC236}">
                  <a16:creationId xmlns:a16="http://schemas.microsoft.com/office/drawing/2014/main" id="{97EE4FEF-54FA-45E2-A177-BA946262D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30146" y="9545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6">
              <a:extLst>
                <a:ext uri="{FF2B5EF4-FFF2-40B4-BE49-F238E27FC236}">
                  <a16:creationId xmlns:a16="http://schemas.microsoft.com/office/drawing/2014/main" id="{21D3B3BA-A1D7-450E-B002-44DFDC6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294226" y="459880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71516E84-743F-4EE4-B466-909E55FCC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991372" y="467123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2">
              <a:extLst>
                <a:ext uri="{FF2B5EF4-FFF2-40B4-BE49-F238E27FC236}">
                  <a16:creationId xmlns:a16="http://schemas.microsoft.com/office/drawing/2014/main" id="{285EE84A-B305-47FC-9896-3EAAE94F6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721306" y="4672363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5">
              <a:extLst>
                <a:ext uri="{FF2B5EF4-FFF2-40B4-BE49-F238E27FC236}">
                  <a16:creationId xmlns:a16="http://schemas.microsoft.com/office/drawing/2014/main" id="{ACD91DA3-CF45-4374-AEDA-5DA2E53EE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57458" y="4410076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9">
              <a:extLst>
                <a:ext uri="{FF2B5EF4-FFF2-40B4-BE49-F238E27FC236}">
                  <a16:creationId xmlns:a16="http://schemas.microsoft.com/office/drawing/2014/main" id="{BB356FF6-7153-4AE8-904C-8535363AA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54176" y="5651651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0">
              <a:extLst>
                <a:ext uri="{FF2B5EF4-FFF2-40B4-BE49-F238E27FC236}">
                  <a16:creationId xmlns:a16="http://schemas.microsoft.com/office/drawing/2014/main" id="{D9CD9700-C2DA-4CCD-8700-D763281E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18389" y="624339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4">
              <a:extLst>
                <a:ext uri="{FF2B5EF4-FFF2-40B4-BE49-F238E27FC236}">
                  <a16:creationId xmlns:a16="http://schemas.microsoft.com/office/drawing/2014/main" id="{EF5898F8-F274-4A71-ABC2-972788452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35281" y="5984792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5">
              <a:extLst>
                <a:ext uri="{FF2B5EF4-FFF2-40B4-BE49-F238E27FC236}">
                  <a16:creationId xmlns:a16="http://schemas.microsoft.com/office/drawing/2014/main" id="{AEBBE398-C737-4798-92D3-68B6928A9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45443" y="646897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7">
              <a:extLst>
                <a:ext uri="{FF2B5EF4-FFF2-40B4-BE49-F238E27FC236}">
                  <a16:creationId xmlns:a16="http://schemas.microsoft.com/office/drawing/2014/main" id="{F3116C15-246C-412A-B5A8-DC7E056EC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22723" y="673426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8">
              <a:extLst>
                <a:ext uri="{FF2B5EF4-FFF2-40B4-BE49-F238E27FC236}">
                  <a16:creationId xmlns:a16="http://schemas.microsoft.com/office/drawing/2014/main" id="{F9FA8A4C-F799-47E7-85C8-4DA109A00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09835" y="5700739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2">
              <a:extLst>
                <a:ext uri="{FF2B5EF4-FFF2-40B4-BE49-F238E27FC236}">
                  <a16:creationId xmlns:a16="http://schemas.microsoft.com/office/drawing/2014/main" id="{06EB852C-D558-4FA2-B6BD-72478CDCE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63385" y="574829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3">
              <a:extLst>
                <a:ext uri="{FF2B5EF4-FFF2-40B4-BE49-F238E27FC236}">
                  <a16:creationId xmlns:a16="http://schemas.microsoft.com/office/drawing/2014/main" id="{0B128693-39C5-4999-9EB7-FAF6D33AF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46293" y="601871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17">
              <a:extLst>
                <a:ext uri="{FF2B5EF4-FFF2-40B4-BE49-F238E27FC236}">
                  <a16:creationId xmlns:a16="http://schemas.microsoft.com/office/drawing/2014/main" id="{A7E94734-299A-4A1A-8745-522701D7F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98102" y="606239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8">
              <a:extLst>
                <a:ext uri="{FF2B5EF4-FFF2-40B4-BE49-F238E27FC236}">
                  <a16:creationId xmlns:a16="http://schemas.microsoft.com/office/drawing/2014/main" id="{88D7A4B9-ADFA-49C6-A86B-1801ECE37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83208" y="6710138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19">
              <a:extLst>
                <a:ext uri="{FF2B5EF4-FFF2-40B4-BE49-F238E27FC236}">
                  <a16:creationId xmlns:a16="http://schemas.microsoft.com/office/drawing/2014/main" id="{1D2B967C-42F5-4C41-B5A8-333B15CF2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54120" y="626268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7E3E1C46-3049-4EC7-A692-A95CEE2A8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24220" y="20699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59EC4BA9-BAFD-46B9-B282-A708F32D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53403" y="6739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3">
              <a:extLst>
                <a:ext uri="{FF2B5EF4-FFF2-40B4-BE49-F238E27FC236}">
                  <a16:creationId xmlns:a16="http://schemas.microsoft.com/office/drawing/2014/main" id="{0BB44AF0-8C8E-4407-8BE6-C5A64ACB7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19884" y="5967585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1">
              <a:extLst>
                <a:ext uri="{FF2B5EF4-FFF2-40B4-BE49-F238E27FC236}">
                  <a16:creationId xmlns:a16="http://schemas.microsoft.com/office/drawing/2014/main" id="{85398933-36C3-494E-B746-673993C87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10283" y="573437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3">
              <a:extLst>
                <a:ext uri="{FF2B5EF4-FFF2-40B4-BE49-F238E27FC236}">
                  <a16:creationId xmlns:a16="http://schemas.microsoft.com/office/drawing/2014/main" id="{84BFEAB6-0117-44A8-8459-8592C14D9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751968" y="546537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54">
              <a:extLst>
                <a:ext uri="{FF2B5EF4-FFF2-40B4-BE49-F238E27FC236}">
                  <a16:creationId xmlns:a16="http://schemas.microsoft.com/office/drawing/2014/main" id="{A171CE1C-2DD7-4682-BE34-E3D5986A0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48820" y="623214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59">
              <a:extLst>
                <a:ext uri="{FF2B5EF4-FFF2-40B4-BE49-F238E27FC236}">
                  <a16:creationId xmlns:a16="http://schemas.microsoft.com/office/drawing/2014/main" id="{993E51E0-704B-47D0-9E80-52F81035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785974" y="6481570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1">
              <a:extLst>
                <a:ext uri="{FF2B5EF4-FFF2-40B4-BE49-F238E27FC236}">
                  <a16:creationId xmlns:a16="http://schemas.microsoft.com/office/drawing/2014/main" id="{B877D7D4-56A7-4747-AB50-4D2CB582A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791453" y="6698934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8">
              <a:extLst>
                <a:ext uri="{FF2B5EF4-FFF2-40B4-BE49-F238E27FC236}">
                  <a16:creationId xmlns:a16="http://schemas.microsoft.com/office/drawing/2014/main" id="{7AD863AE-05C2-42B0-8B8C-2262A95B8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043184" y="607798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9">
              <a:extLst>
                <a:ext uri="{FF2B5EF4-FFF2-40B4-BE49-F238E27FC236}">
                  <a16:creationId xmlns:a16="http://schemas.microsoft.com/office/drawing/2014/main" id="{96FE0420-A304-40C5-A11A-0D43C374D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054739" y="585265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0">
              <a:extLst>
                <a:ext uri="{FF2B5EF4-FFF2-40B4-BE49-F238E27FC236}">
                  <a16:creationId xmlns:a16="http://schemas.microsoft.com/office/drawing/2014/main" id="{5712C99F-0668-4696-B7F5-5BE3B4078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059192" y="561811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4">
              <a:extLst>
                <a:ext uri="{FF2B5EF4-FFF2-40B4-BE49-F238E27FC236}">
                  <a16:creationId xmlns:a16="http://schemas.microsoft.com/office/drawing/2014/main" id="{45B51241-B4A7-44BA-B3B1-6D0785936E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065791" y="635313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6">
              <a:extLst>
                <a:ext uri="{FF2B5EF4-FFF2-40B4-BE49-F238E27FC236}">
                  <a16:creationId xmlns:a16="http://schemas.microsoft.com/office/drawing/2014/main" id="{D6E3E1E9-9E2B-4B15-979A-D9ADF02FE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078761" y="6639984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6">
              <a:extLst>
                <a:ext uri="{FF2B5EF4-FFF2-40B4-BE49-F238E27FC236}">
                  <a16:creationId xmlns:a16="http://schemas.microsoft.com/office/drawing/2014/main" id="{A37D17A3-9203-43E1-955F-779C2CFD3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357994" y="609174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8">
              <a:extLst>
                <a:ext uri="{FF2B5EF4-FFF2-40B4-BE49-F238E27FC236}">
                  <a16:creationId xmlns:a16="http://schemas.microsoft.com/office/drawing/2014/main" id="{42EEB773-123A-4E50-93FF-FE62CB937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344939" y="558461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0">
              <a:extLst>
                <a:ext uri="{FF2B5EF4-FFF2-40B4-BE49-F238E27FC236}">
                  <a16:creationId xmlns:a16="http://schemas.microsoft.com/office/drawing/2014/main" id="{41D4F2D5-C07C-4F05-A11F-6024B7F13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358684" y="6418626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2">
              <a:extLst>
                <a:ext uri="{FF2B5EF4-FFF2-40B4-BE49-F238E27FC236}">
                  <a16:creationId xmlns:a16="http://schemas.microsoft.com/office/drawing/2014/main" id="{9AD3968C-7A54-4876-A3B1-0A199BD9D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357730" y="588242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4">
              <a:extLst>
                <a:ext uri="{FF2B5EF4-FFF2-40B4-BE49-F238E27FC236}">
                  <a16:creationId xmlns:a16="http://schemas.microsoft.com/office/drawing/2014/main" id="{84A9F12A-9E3E-4B1C-AECE-2204350DC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19827" y="1405235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AE1C5FD2-F9CD-4637-814D-A3A526F07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42290" y="724578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1">
              <a:extLst>
                <a:ext uri="{FF2B5EF4-FFF2-40B4-BE49-F238E27FC236}">
                  <a16:creationId xmlns:a16="http://schemas.microsoft.com/office/drawing/2014/main" id="{83C66AA3-5242-4EC3-A629-2C827DED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42290" y="5170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2">
              <a:extLst>
                <a:ext uri="{FF2B5EF4-FFF2-40B4-BE49-F238E27FC236}">
                  <a16:creationId xmlns:a16="http://schemas.microsoft.com/office/drawing/2014/main" id="{132B76A0-CFCB-46B9-A647-A0CDEE2F7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21480" y="1221982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5">
              <a:extLst>
                <a:ext uri="{FF2B5EF4-FFF2-40B4-BE49-F238E27FC236}">
                  <a16:creationId xmlns:a16="http://schemas.microsoft.com/office/drawing/2014/main" id="{423AA744-F810-4397-917F-77D42FE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72483" y="93460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6">
              <a:extLst>
                <a:ext uri="{FF2B5EF4-FFF2-40B4-BE49-F238E27FC236}">
                  <a16:creationId xmlns:a16="http://schemas.microsoft.com/office/drawing/2014/main" id="{5C72F779-C984-4431-94E3-38E6050EA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125160" y="1389589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9">
              <a:extLst>
                <a:ext uri="{FF2B5EF4-FFF2-40B4-BE49-F238E27FC236}">
                  <a16:creationId xmlns:a16="http://schemas.microsoft.com/office/drawing/2014/main" id="{8BF25437-23A6-4F68-A6CC-2021B4DB5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125043" y="1107344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0">
              <a:extLst>
                <a:ext uri="{FF2B5EF4-FFF2-40B4-BE49-F238E27FC236}">
                  <a16:creationId xmlns:a16="http://schemas.microsoft.com/office/drawing/2014/main" id="{B68970AA-D5FD-4ED4-8AE4-C981BD290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174122" y="55150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4">
              <a:extLst>
                <a:ext uri="{FF2B5EF4-FFF2-40B4-BE49-F238E27FC236}">
                  <a16:creationId xmlns:a16="http://schemas.microsoft.com/office/drawing/2014/main" id="{56CDF8D4-4455-458D-A168-36FD9BCF2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151027" y="765229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5">
              <a:extLst>
                <a:ext uri="{FF2B5EF4-FFF2-40B4-BE49-F238E27FC236}">
                  <a16:creationId xmlns:a16="http://schemas.microsoft.com/office/drawing/2014/main" id="{17A0BB86-D681-41CF-9C63-B55FAA270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139067" y="25817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7">
              <a:extLst>
                <a:ext uri="{FF2B5EF4-FFF2-40B4-BE49-F238E27FC236}">
                  <a16:creationId xmlns:a16="http://schemas.microsoft.com/office/drawing/2014/main" id="{51933FCD-E07F-4E47-853E-B791F1BB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142681" y="9468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8">
              <a:extLst>
                <a:ext uri="{FF2B5EF4-FFF2-40B4-BE49-F238E27FC236}">
                  <a16:creationId xmlns:a16="http://schemas.microsoft.com/office/drawing/2014/main" id="{2EB1546B-A39B-432A-8E6A-1F7421881D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207625" y="1163525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4">
              <a:extLst>
                <a:ext uri="{FF2B5EF4-FFF2-40B4-BE49-F238E27FC236}">
                  <a16:creationId xmlns:a16="http://schemas.microsoft.com/office/drawing/2014/main" id="{A5AF0119-0028-4D14-B6CF-0ED0AF862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392943" y="1362883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02">
              <a:extLst>
                <a:ext uri="{FF2B5EF4-FFF2-40B4-BE49-F238E27FC236}">
                  <a16:creationId xmlns:a16="http://schemas.microsoft.com/office/drawing/2014/main" id="{39B7BAEF-46A4-4EE7-A3F1-2B0C3139E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402256" y="115565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03">
              <a:extLst>
                <a:ext uri="{FF2B5EF4-FFF2-40B4-BE49-F238E27FC236}">
                  <a16:creationId xmlns:a16="http://schemas.microsoft.com/office/drawing/2014/main" id="{4AFF19DE-7520-450D-BBC4-514637C67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418542" y="797064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17">
              <a:extLst>
                <a:ext uri="{FF2B5EF4-FFF2-40B4-BE49-F238E27FC236}">
                  <a16:creationId xmlns:a16="http://schemas.microsoft.com/office/drawing/2014/main" id="{55F5F049-082E-4F28-A6F9-B22CED347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500545" y="85049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18">
              <a:extLst>
                <a:ext uri="{FF2B5EF4-FFF2-40B4-BE49-F238E27FC236}">
                  <a16:creationId xmlns:a16="http://schemas.microsoft.com/office/drawing/2014/main" id="{F1FA5EE8-8FDF-4249-8FBE-5EE4A41B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391375" y="11217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19">
              <a:extLst>
                <a:ext uri="{FF2B5EF4-FFF2-40B4-BE49-F238E27FC236}">
                  <a16:creationId xmlns:a16="http://schemas.microsoft.com/office/drawing/2014/main" id="{0516D437-66A6-4F8A-AB89-41D39D359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412255" y="528605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3F9DD8A5-3889-448A-BB79-A5E1086DC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319382" y="668886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1">
              <a:extLst>
                <a:ext uri="{FF2B5EF4-FFF2-40B4-BE49-F238E27FC236}">
                  <a16:creationId xmlns:a16="http://schemas.microsoft.com/office/drawing/2014/main" id="{A5411003-0583-4E13-BD73-09447FE07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76051" y="549204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1">
              <a:extLst>
                <a:ext uri="{FF2B5EF4-FFF2-40B4-BE49-F238E27FC236}">
                  <a16:creationId xmlns:a16="http://schemas.microsoft.com/office/drawing/2014/main" id="{0857F65C-18A4-4138-888F-60B6250E5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63626" y="651588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1">
              <a:extLst>
                <a:ext uri="{FF2B5EF4-FFF2-40B4-BE49-F238E27FC236}">
                  <a16:creationId xmlns:a16="http://schemas.microsoft.com/office/drawing/2014/main" id="{ABED9D28-F90F-4E28-A5EE-F59041B05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16458" y="140553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9">
              <a:extLst>
                <a:ext uri="{FF2B5EF4-FFF2-40B4-BE49-F238E27FC236}">
                  <a16:creationId xmlns:a16="http://schemas.microsoft.com/office/drawing/2014/main" id="{A2B5689A-49D3-4436-8E8B-8B6C049D21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338545" y="4860744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9">
              <a:extLst>
                <a:ext uri="{FF2B5EF4-FFF2-40B4-BE49-F238E27FC236}">
                  <a16:creationId xmlns:a16="http://schemas.microsoft.com/office/drawing/2014/main" id="{9AEF7DFC-F323-44D3-93BC-8991F4501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867650" y="543739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9">
              <a:extLst>
                <a:ext uri="{FF2B5EF4-FFF2-40B4-BE49-F238E27FC236}">
                  <a16:creationId xmlns:a16="http://schemas.microsoft.com/office/drawing/2014/main" id="{7D9C0AE3-7512-40BE-9DB0-92E5C9FA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631376" y="140483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4EDB005F-47FF-4F3E-A8EC-AA3B45D3B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38486" y="301463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3">
              <a:extLst>
                <a:ext uri="{FF2B5EF4-FFF2-40B4-BE49-F238E27FC236}">
                  <a16:creationId xmlns:a16="http://schemas.microsoft.com/office/drawing/2014/main" id="{66DA380F-77D7-4F06-B633-F9D856658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019036" y="488697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1">
              <a:extLst>
                <a:ext uri="{FF2B5EF4-FFF2-40B4-BE49-F238E27FC236}">
                  <a16:creationId xmlns:a16="http://schemas.microsoft.com/office/drawing/2014/main" id="{066B6C10-E3AE-4C93-8E97-EBE1FF1F2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91123" y="2512744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3">
              <a:extLst>
                <a:ext uri="{FF2B5EF4-FFF2-40B4-BE49-F238E27FC236}">
                  <a16:creationId xmlns:a16="http://schemas.microsoft.com/office/drawing/2014/main" id="{E277C220-5466-4FD0-B77C-7E295E8C3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79867" y="4136512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8">
              <a:extLst>
                <a:ext uri="{FF2B5EF4-FFF2-40B4-BE49-F238E27FC236}">
                  <a16:creationId xmlns:a16="http://schemas.microsoft.com/office/drawing/2014/main" id="{3DEA17E6-646F-4827-A08D-E4725219F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50954" y="2303194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9">
              <a:extLst>
                <a:ext uri="{FF2B5EF4-FFF2-40B4-BE49-F238E27FC236}">
                  <a16:creationId xmlns:a16="http://schemas.microsoft.com/office/drawing/2014/main" id="{3B5C6B2B-92D7-442F-8445-E554C082A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50350" y="276316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0">
              <a:extLst>
                <a:ext uri="{FF2B5EF4-FFF2-40B4-BE49-F238E27FC236}">
                  <a16:creationId xmlns:a16="http://schemas.microsoft.com/office/drawing/2014/main" id="{78B1671C-BA12-4A0C-BF73-4C133110AE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015237" y="5160576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3E147694-6DC6-4EE8-AC97-7AE26398D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32444" y="209860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6">
              <a:extLst>
                <a:ext uri="{FF2B5EF4-FFF2-40B4-BE49-F238E27FC236}">
                  <a16:creationId xmlns:a16="http://schemas.microsoft.com/office/drawing/2014/main" id="{E0283834-E22A-4F12-8B1D-9D97BDDC8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42413" y="1752599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06">
              <a:extLst>
                <a:ext uri="{FF2B5EF4-FFF2-40B4-BE49-F238E27FC236}">
                  <a16:creationId xmlns:a16="http://schemas.microsoft.com/office/drawing/2014/main" id="{27CBE636-5461-44EB-AE97-6E8154E9C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78112" y="220533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08">
              <a:extLst>
                <a:ext uri="{FF2B5EF4-FFF2-40B4-BE49-F238E27FC236}">
                  <a16:creationId xmlns:a16="http://schemas.microsoft.com/office/drawing/2014/main" id="{A06117E5-5F5D-46C1-ACE2-979C1BA46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288286" y="433198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10">
              <a:extLst>
                <a:ext uri="{FF2B5EF4-FFF2-40B4-BE49-F238E27FC236}">
                  <a16:creationId xmlns:a16="http://schemas.microsoft.com/office/drawing/2014/main" id="{9DEA3051-9D19-4DC6-8C98-00C425876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55836" y="195750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2">
              <a:extLst>
                <a:ext uri="{FF2B5EF4-FFF2-40B4-BE49-F238E27FC236}">
                  <a16:creationId xmlns:a16="http://schemas.microsoft.com/office/drawing/2014/main" id="{DF50010C-C69E-4770-B0E3-E4DC2ACE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02264" y="4778912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">
              <a:extLst>
                <a:ext uri="{FF2B5EF4-FFF2-40B4-BE49-F238E27FC236}">
                  <a16:creationId xmlns:a16="http://schemas.microsoft.com/office/drawing/2014/main" id="{EF4373F0-D39C-43FD-9D4E-20E2371D6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91593" y="171338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1DF9A3CD-079A-4625-84F2-DF7EC61A0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89795" y="163916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34">
              <a:extLst>
                <a:ext uri="{FF2B5EF4-FFF2-40B4-BE49-F238E27FC236}">
                  <a16:creationId xmlns:a16="http://schemas.microsoft.com/office/drawing/2014/main" id="{D7908608-A36E-4015-8FFF-EE727465F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771381" y="5244168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6">
              <a:extLst>
                <a:ext uri="{FF2B5EF4-FFF2-40B4-BE49-F238E27FC236}">
                  <a16:creationId xmlns:a16="http://schemas.microsoft.com/office/drawing/2014/main" id="{8E4FC21A-4E37-45B9-8ED9-8E9A200F6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42290" y="242915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1">
              <a:extLst>
                <a:ext uri="{FF2B5EF4-FFF2-40B4-BE49-F238E27FC236}">
                  <a16:creationId xmlns:a16="http://schemas.microsoft.com/office/drawing/2014/main" id="{7EC6CA60-3309-4909-A242-6EDC1620A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42290" y="217353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2">
              <a:extLst>
                <a:ext uri="{FF2B5EF4-FFF2-40B4-BE49-F238E27FC236}">
                  <a16:creationId xmlns:a16="http://schemas.microsoft.com/office/drawing/2014/main" id="{E36F8D28-C5C9-4366-9BDE-D82FC2ED9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752997" y="4988780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45">
              <a:extLst>
                <a:ext uri="{FF2B5EF4-FFF2-40B4-BE49-F238E27FC236}">
                  <a16:creationId xmlns:a16="http://schemas.microsoft.com/office/drawing/2014/main" id="{347BC4EC-879E-4A58-BB8E-9965F42E5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59942" y="2769269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66">
              <a:extLst>
                <a:ext uri="{FF2B5EF4-FFF2-40B4-BE49-F238E27FC236}">
                  <a16:creationId xmlns:a16="http://schemas.microsoft.com/office/drawing/2014/main" id="{2FE79B60-958E-49FB-BAE5-09E087A8B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351083" y="5211114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69">
              <a:extLst>
                <a:ext uri="{FF2B5EF4-FFF2-40B4-BE49-F238E27FC236}">
                  <a16:creationId xmlns:a16="http://schemas.microsoft.com/office/drawing/2014/main" id="{F219BB5D-9580-4264-9E63-C861E665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655867" y="58375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0">
              <a:extLst>
                <a:ext uri="{FF2B5EF4-FFF2-40B4-BE49-F238E27FC236}">
                  <a16:creationId xmlns:a16="http://schemas.microsoft.com/office/drawing/2014/main" id="{CEF6BF91-FC3D-46D7-8208-81727E55D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149643" y="219595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74">
              <a:extLst>
                <a:ext uri="{FF2B5EF4-FFF2-40B4-BE49-F238E27FC236}">
                  <a16:creationId xmlns:a16="http://schemas.microsoft.com/office/drawing/2014/main" id="{87C340A0-6594-44EF-A2FF-368EE436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162398" y="2504649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5">
              <a:extLst>
                <a:ext uri="{FF2B5EF4-FFF2-40B4-BE49-F238E27FC236}">
                  <a16:creationId xmlns:a16="http://schemas.microsoft.com/office/drawing/2014/main" id="{C1864E85-CB41-4E68-88E0-97EC875AC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162024" y="197322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87">
              <a:extLst>
                <a:ext uri="{FF2B5EF4-FFF2-40B4-BE49-F238E27FC236}">
                  <a16:creationId xmlns:a16="http://schemas.microsoft.com/office/drawing/2014/main" id="{BE8F5959-39FD-404F-9DCA-045A6FF03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179073" y="1666457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88">
              <a:extLst>
                <a:ext uri="{FF2B5EF4-FFF2-40B4-BE49-F238E27FC236}">
                  <a16:creationId xmlns:a16="http://schemas.microsoft.com/office/drawing/2014/main" id="{AF2FFA2C-AA3B-4407-8D1E-EC9EBA5E1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244017" y="273529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4">
              <a:extLst>
                <a:ext uri="{FF2B5EF4-FFF2-40B4-BE49-F238E27FC236}">
                  <a16:creationId xmlns:a16="http://schemas.microsoft.com/office/drawing/2014/main" id="{9AD27997-4281-4B54-9055-A0F002812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620676" y="5091343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2">
              <a:extLst>
                <a:ext uri="{FF2B5EF4-FFF2-40B4-BE49-F238E27FC236}">
                  <a16:creationId xmlns:a16="http://schemas.microsoft.com/office/drawing/2014/main" id="{3E41767B-D672-4A2B-A6A4-963C085A8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376473" y="5344948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3">
              <a:extLst>
                <a:ext uri="{FF2B5EF4-FFF2-40B4-BE49-F238E27FC236}">
                  <a16:creationId xmlns:a16="http://schemas.microsoft.com/office/drawing/2014/main" id="{AB4F7F6A-E2B2-4495-9B73-CD2BF7F35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454934" y="23688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7">
              <a:extLst>
                <a:ext uri="{FF2B5EF4-FFF2-40B4-BE49-F238E27FC236}">
                  <a16:creationId xmlns:a16="http://schemas.microsoft.com/office/drawing/2014/main" id="{47982EE6-D4AC-49D9-9045-46EB0DDEA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536937" y="242226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8">
              <a:extLst>
                <a:ext uri="{FF2B5EF4-FFF2-40B4-BE49-F238E27FC236}">
                  <a16:creationId xmlns:a16="http://schemas.microsoft.com/office/drawing/2014/main" id="{B37DA8E7-A892-4110-A590-4407256B2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427767" y="168394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9">
              <a:extLst>
                <a:ext uri="{FF2B5EF4-FFF2-40B4-BE49-F238E27FC236}">
                  <a16:creationId xmlns:a16="http://schemas.microsoft.com/office/drawing/2014/main" id="{92F7A78A-541E-4652-82A6-5EFF9AFA5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473414" y="198099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1">
              <a:extLst>
                <a:ext uri="{FF2B5EF4-FFF2-40B4-BE49-F238E27FC236}">
                  <a16:creationId xmlns:a16="http://schemas.microsoft.com/office/drawing/2014/main" id="{66CD4983-0D67-47D1-B718-95E23F619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010943" y="533833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79">
              <a:extLst>
                <a:ext uri="{FF2B5EF4-FFF2-40B4-BE49-F238E27FC236}">
                  <a16:creationId xmlns:a16="http://schemas.microsoft.com/office/drawing/2014/main" id="{B2994A0B-6B7D-42B0-81A8-EA482E269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876608" y="517420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79">
              <a:extLst>
                <a:ext uri="{FF2B5EF4-FFF2-40B4-BE49-F238E27FC236}">
                  <a16:creationId xmlns:a16="http://schemas.microsoft.com/office/drawing/2014/main" id="{71D6B524-6981-4540-85FC-1C7E3A910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74878" y="187323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9">
              <a:extLst>
                <a:ext uri="{FF2B5EF4-FFF2-40B4-BE49-F238E27FC236}">
                  <a16:creationId xmlns:a16="http://schemas.microsoft.com/office/drawing/2014/main" id="{119CDAF4-086B-4DF4-91C4-0E55E2E04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397991" y="30979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74">
              <a:extLst>
                <a:ext uri="{FF2B5EF4-FFF2-40B4-BE49-F238E27FC236}">
                  <a16:creationId xmlns:a16="http://schemas.microsoft.com/office/drawing/2014/main" id="{4A3083A2-69D2-4C08-9514-FF14E494D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327887" y="980123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3CC0DFC6-E849-AFDB-C070-92B86F9C14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590" y="1638735"/>
            <a:ext cx="3857768" cy="38577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56C24-2796-2B4F-931E-0A5B1AF78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1931" y="1957973"/>
            <a:ext cx="6188277" cy="3943912"/>
          </a:xfrm>
        </p:spPr>
        <p:txBody>
          <a:bodyPr>
            <a:normAutofit/>
          </a:bodyPr>
          <a:lstStyle/>
          <a:p>
            <a:pPr marL="514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Time Series has </a:t>
            </a:r>
            <a:r>
              <a:rPr lang="en-US" sz="2000" b="1" dirty="0"/>
              <a:t>seasonality</a:t>
            </a:r>
          </a:p>
          <a:p>
            <a:pPr marL="5715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When splitting the data to train/test set, or cross-validation, </a:t>
            </a:r>
            <a:r>
              <a:rPr lang="en-US" sz="2000" b="1" dirty="0"/>
              <a:t>cannot</a:t>
            </a:r>
            <a:r>
              <a:rPr lang="en-US" sz="2000" dirty="0"/>
              <a:t> random shuffle </a:t>
            </a:r>
          </a:p>
          <a:p>
            <a:pPr marL="5715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This is a </a:t>
            </a:r>
            <a:r>
              <a:rPr lang="en-US" sz="2000" b="1" dirty="0"/>
              <a:t>regression</a:t>
            </a:r>
            <a:r>
              <a:rPr lang="en-US" sz="2000" dirty="0"/>
              <a:t> problem </a:t>
            </a:r>
          </a:p>
          <a:p>
            <a:pPr marL="5715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Need to parse </a:t>
            </a:r>
            <a:r>
              <a:rPr lang="en-US" sz="2000" b="1" dirty="0"/>
              <a:t>datetime</a:t>
            </a:r>
            <a:r>
              <a:rPr lang="en-US" sz="2000" dirty="0"/>
              <a:t> feature</a:t>
            </a:r>
          </a:p>
        </p:txBody>
      </p:sp>
    </p:spTree>
    <p:extLst>
      <p:ext uri="{BB962C8B-B14F-4D97-AF65-F5344CB8AC3E}">
        <p14:creationId xmlns:p14="http://schemas.microsoft.com/office/powerpoint/2010/main" val="178260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B0DAD3-DAD3-4D41-8EF0-B03422E47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/>
          </a:solidFill>
        </p:grpSpPr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729F7DF5-CF56-4F67-9883-903E49BE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B7E65000-B427-4CEF-B2A9-ECA839855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1D82BADA-E191-4C51-A377-7D1EA989D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C074E073-07CB-4DD6-BFC8-E9FD63D4A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211152B9-90BD-4804-BCC5-4B0FEEF37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941B26CC-1C9B-4149-9647-3A0E0C9D2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7576EDD8-60BD-4230-9FE5-5302F9120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F68478BC-1899-4718-B999-C7EE2F6F5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6" name="Freeform 26">
              <a:extLst>
                <a:ext uri="{FF2B5EF4-FFF2-40B4-BE49-F238E27FC236}">
                  <a16:creationId xmlns:a16="http://schemas.microsoft.com/office/drawing/2014/main" id="{B02BAA58-19A0-4BE5-8596-7AF02A91C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ED0FD3ED-A6B2-480A-8B6C-36B492164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46C958D0-B4D1-4E20-87DA-CDF757B56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3E2B5B4A-13C5-4187-BF16-1B0C4EC6D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8B7A471E-57F9-4AC4-B3DE-6A75C2A49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1" name="Freeform 51">
              <a:extLst>
                <a:ext uri="{FF2B5EF4-FFF2-40B4-BE49-F238E27FC236}">
                  <a16:creationId xmlns:a16="http://schemas.microsoft.com/office/drawing/2014/main" id="{01E6B5E8-B33D-4D70-B30A-823D65538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2" name="Freeform 52">
              <a:extLst>
                <a:ext uri="{FF2B5EF4-FFF2-40B4-BE49-F238E27FC236}">
                  <a16:creationId xmlns:a16="http://schemas.microsoft.com/office/drawing/2014/main" id="{04BD65AE-3613-409E-859A-F5E47E7ED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3" name="Freeform 53">
              <a:extLst>
                <a:ext uri="{FF2B5EF4-FFF2-40B4-BE49-F238E27FC236}">
                  <a16:creationId xmlns:a16="http://schemas.microsoft.com/office/drawing/2014/main" id="{6AC52B47-CF30-4905-A913-8016FD7DF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4" name="Freeform 54">
              <a:extLst>
                <a:ext uri="{FF2B5EF4-FFF2-40B4-BE49-F238E27FC236}">
                  <a16:creationId xmlns:a16="http://schemas.microsoft.com/office/drawing/2014/main" id="{945DD375-89B4-4594-879C-C88E3E07E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5" name="Freeform 55">
              <a:extLst>
                <a:ext uri="{FF2B5EF4-FFF2-40B4-BE49-F238E27FC236}">
                  <a16:creationId xmlns:a16="http://schemas.microsoft.com/office/drawing/2014/main" id="{4EF2ED92-CD73-4432-B715-54794B6CC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6" name="Freeform 56">
              <a:extLst>
                <a:ext uri="{FF2B5EF4-FFF2-40B4-BE49-F238E27FC236}">
                  <a16:creationId xmlns:a16="http://schemas.microsoft.com/office/drawing/2014/main" id="{4C080334-01D5-4AEE-B802-115F8FF4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7" name="Freeform 57">
              <a:extLst>
                <a:ext uri="{FF2B5EF4-FFF2-40B4-BE49-F238E27FC236}">
                  <a16:creationId xmlns:a16="http://schemas.microsoft.com/office/drawing/2014/main" id="{5B2CD9BC-4DF9-4317-9F4F-168D1E48F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8" name="Freeform 59">
              <a:extLst>
                <a:ext uri="{FF2B5EF4-FFF2-40B4-BE49-F238E27FC236}">
                  <a16:creationId xmlns:a16="http://schemas.microsoft.com/office/drawing/2014/main" id="{9ED340BE-C2EA-4C3D-9E5F-49D0601E2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9" name="Freeform 60">
              <a:extLst>
                <a:ext uri="{FF2B5EF4-FFF2-40B4-BE49-F238E27FC236}">
                  <a16:creationId xmlns:a16="http://schemas.microsoft.com/office/drawing/2014/main" id="{F83C564A-309A-4BE2-A1B7-CB9000A40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0" name="Freeform 61">
              <a:extLst>
                <a:ext uri="{FF2B5EF4-FFF2-40B4-BE49-F238E27FC236}">
                  <a16:creationId xmlns:a16="http://schemas.microsoft.com/office/drawing/2014/main" id="{6DB3A353-2237-4080-B766-F62A628B3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F97333D1-A657-49E4-BCD3-47476A14C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2" name="Freeform 6">
              <a:extLst>
                <a:ext uri="{FF2B5EF4-FFF2-40B4-BE49-F238E27FC236}">
                  <a16:creationId xmlns:a16="http://schemas.microsoft.com/office/drawing/2014/main" id="{D848B0DC-182E-4466-BC72-7D1D16380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3" name="Freeform 7">
              <a:extLst>
                <a:ext uri="{FF2B5EF4-FFF2-40B4-BE49-F238E27FC236}">
                  <a16:creationId xmlns:a16="http://schemas.microsoft.com/office/drawing/2014/main" id="{60CE5FE2-5C67-4168-A845-1851C07B7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FFD9F71E-ACAB-4435-8558-5C891704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5" name="Freeform 9">
              <a:extLst>
                <a:ext uri="{FF2B5EF4-FFF2-40B4-BE49-F238E27FC236}">
                  <a16:creationId xmlns:a16="http://schemas.microsoft.com/office/drawing/2014/main" id="{D8F3C4EF-CAB3-477F-9BE6-7AE0EE086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99F3B109-2DD1-4023-AB8C-C4CFFBC1E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AEE61596-3CEF-4CF6-A4FA-226265438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8" name="Freeform 13">
              <a:extLst>
                <a:ext uri="{FF2B5EF4-FFF2-40B4-BE49-F238E27FC236}">
                  <a16:creationId xmlns:a16="http://schemas.microsoft.com/office/drawing/2014/main" id="{ACA5CDA1-D484-482B-924A-C21EFFB26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9" name="Freeform 14">
              <a:extLst>
                <a:ext uri="{FF2B5EF4-FFF2-40B4-BE49-F238E27FC236}">
                  <a16:creationId xmlns:a16="http://schemas.microsoft.com/office/drawing/2014/main" id="{8BAD048C-9E22-4DAB-BB3C-8978DFC7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1A2637B3-8C74-4B55-872D-CFE1F1929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1" name="Freeform 17">
              <a:extLst>
                <a:ext uri="{FF2B5EF4-FFF2-40B4-BE49-F238E27FC236}">
                  <a16:creationId xmlns:a16="http://schemas.microsoft.com/office/drawing/2014/main" id="{C73B0390-BD3E-4AFB-ADF3-676ECF890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2" name="Freeform 21">
              <a:extLst>
                <a:ext uri="{FF2B5EF4-FFF2-40B4-BE49-F238E27FC236}">
                  <a16:creationId xmlns:a16="http://schemas.microsoft.com/office/drawing/2014/main" id="{35236E6F-9C25-49CE-9078-306D3A5F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3" name="Freeform 25">
              <a:extLst>
                <a:ext uri="{FF2B5EF4-FFF2-40B4-BE49-F238E27FC236}">
                  <a16:creationId xmlns:a16="http://schemas.microsoft.com/office/drawing/2014/main" id="{46D4BFF5-1B3A-44D0-9720-143617E00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77FD726E-2EB9-4305-BEE5-7C48D51C9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25E6083A-3C52-4763-92A2-1B88843E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CA90BF22-94F7-4D52-8725-FDCE69CE6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" name="Freeform 33">
              <a:extLst>
                <a:ext uri="{FF2B5EF4-FFF2-40B4-BE49-F238E27FC236}">
                  <a16:creationId xmlns:a16="http://schemas.microsoft.com/office/drawing/2014/main" id="{998A2F47-3F4E-4065-86CF-B49B258FF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" name="Freeform 34">
              <a:extLst>
                <a:ext uri="{FF2B5EF4-FFF2-40B4-BE49-F238E27FC236}">
                  <a16:creationId xmlns:a16="http://schemas.microsoft.com/office/drawing/2014/main" id="{65AF8C00-7E07-4E42-A41A-08417BB0E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" name="Freeform 35">
              <a:extLst>
                <a:ext uri="{FF2B5EF4-FFF2-40B4-BE49-F238E27FC236}">
                  <a16:creationId xmlns:a16="http://schemas.microsoft.com/office/drawing/2014/main" id="{E0C04B54-4EF5-4B04-A708-8339062D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0" name="Freeform 36">
              <a:extLst>
                <a:ext uri="{FF2B5EF4-FFF2-40B4-BE49-F238E27FC236}">
                  <a16:creationId xmlns:a16="http://schemas.microsoft.com/office/drawing/2014/main" id="{C16D1625-1345-49A9-9FAE-3600E0D11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1" name="Freeform 37">
              <a:extLst>
                <a:ext uri="{FF2B5EF4-FFF2-40B4-BE49-F238E27FC236}">
                  <a16:creationId xmlns:a16="http://schemas.microsoft.com/office/drawing/2014/main" id="{B8817E5F-6964-4B89-9CD1-CD4621B6E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2" name="Freeform 38">
              <a:extLst>
                <a:ext uri="{FF2B5EF4-FFF2-40B4-BE49-F238E27FC236}">
                  <a16:creationId xmlns:a16="http://schemas.microsoft.com/office/drawing/2014/main" id="{952E3586-DC86-4B27-AAC4-D005819D2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3" name="Freeform 39">
              <a:extLst>
                <a:ext uri="{FF2B5EF4-FFF2-40B4-BE49-F238E27FC236}">
                  <a16:creationId xmlns:a16="http://schemas.microsoft.com/office/drawing/2014/main" id="{22CB13D9-EA0B-45B8-8E8F-3AABBE9D7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4" name="Freeform 40">
              <a:extLst>
                <a:ext uri="{FF2B5EF4-FFF2-40B4-BE49-F238E27FC236}">
                  <a16:creationId xmlns:a16="http://schemas.microsoft.com/office/drawing/2014/main" id="{3755BB78-63DB-4A8C-A113-795862B37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5" name="Freeform 41">
              <a:extLst>
                <a:ext uri="{FF2B5EF4-FFF2-40B4-BE49-F238E27FC236}">
                  <a16:creationId xmlns:a16="http://schemas.microsoft.com/office/drawing/2014/main" id="{68D97FB6-919C-4D25-A4CE-65C0BB8B4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" name="Freeform 42">
              <a:extLst>
                <a:ext uri="{FF2B5EF4-FFF2-40B4-BE49-F238E27FC236}">
                  <a16:creationId xmlns:a16="http://schemas.microsoft.com/office/drawing/2014/main" id="{B7FB8601-BFD8-42A2-BFC8-826DA567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E66A3773-870D-43D8-97C8-9210A0288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" name="Freeform 45">
              <a:extLst>
                <a:ext uri="{FF2B5EF4-FFF2-40B4-BE49-F238E27FC236}">
                  <a16:creationId xmlns:a16="http://schemas.microsoft.com/office/drawing/2014/main" id="{08736EF7-6BB0-4CA8-B063-CD217FF9B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57EBF709-9E0F-48A1-BCDD-F3C74F1D4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" name="Freeform 47">
              <a:extLst>
                <a:ext uri="{FF2B5EF4-FFF2-40B4-BE49-F238E27FC236}">
                  <a16:creationId xmlns:a16="http://schemas.microsoft.com/office/drawing/2014/main" id="{251EC588-C357-470F-A194-F4A0C32B7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" name="Freeform 48">
              <a:extLst>
                <a:ext uri="{FF2B5EF4-FFF2-40B4-BE49-F238E27FC236}">
                  <a16:creationId xmlns:a16="http://schemas.microsoft.com/office/drawing/2014/main" id="{02592C96-1066-4F6E-9353-4FF1D5ED9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" name="Freeform 49">
              <a:extLst>
                <a:ext uri="{FF2B5EF4-FFF2-40B4-BE49-F238E27FC236}">
                  <a16:creationId xmlns:a16="http://schemas.microsoft.com/office/drawing/2014/main" id="{B5016669-96C5-4574-B536-65060BCE9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" name="Freeform 8">
              <a:extLst>
                <a:ext uri="{FF2B5EF4-FFF2-40B4-BE49-F238E27FC236}">
                  <a16:creationId xmlns:a16="http://schemas.microsoft.com/office/drawing/2014/main" id="{5C697245-37CA-4D12-9F8C-308595014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" name="Freeform 106">
              <a:extLst>
                <a:ext uri="{FF2B5EF4-FFF2-40B4-BE49-F238E27FC236}">
                  <a16:creationId xmlns:a16="http://schemas.microsoft.com/office/drawing/2014/main" id="{3776B83C-39DC-4C02-B33B-848604D0A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449B0-EFE2-2442-89BA-BFF1A98DE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4441" y="1179144"/>
            <a:ext cx="5634751" cy="30744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Thank you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0FD9CD4-1DEA-4176-A124-D8917EB46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453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1F75336-B532-4E6E-95DF-0A6F25973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02008" y="0"/>
            <a:ext cx="1355939" cy="6809110"/>
            <a:chOff x="235680" y="-7692"/>
            <a:chExt cx="1355939" cy="6858421"/>
          </a:xfrm>
          <a:solidFill>
            <a:schemeClr val="bg2">
              <a:lumMod val="90000"/>
            </a:schemeClr>
          </a:solidFill>
        </p:grpSpPr>
        <p:sp>
          <p:nvSpPr>
            <p:cNvPr id="131" name="Freeform 6">
              <a:extLst>
                <a:ext uri="{FF2B5EF4-FFF2-40B4-BE49-F238E27FC236}">
                  <a16:creationId xmlns:a16="http://schemas.microsoft.com/office/drawing/2014/main" id="{BE555E63-8756-4B01-A8E6-1E6C24E6C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27877" y="403469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8">
              <a:extLst>
                <a:ext uri="{FF2B5EF4-FFF2-40B4-BE49-F238E27FC236}">
                  <a16:creationId xmlns:a16="http://schemas.microsoft.com/office/drawing/2014/main" id="{9A6E7B09-D1D2-4BD6-AC74-B96A66F74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960" y="671130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">
              <a:extLst>
                <a:ext uri="{FF2B5EF4-FFF2-40B4-BE49-F238E27FC236}">
                  <a16:creationId xmlns:a16="http://schemas.microsoft.com/office/drawing/2014/main" id="{34928232-787D-47D4-AC4D-2049EDBE8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75985" y="144970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5">
              <a:extLst>
                <a:ext uri="{FF2B5EF4-FFF2-40B4-BE49-F238E27FC236}">
                  <a16:creationId xmlns:a16="http://schemas.microsoft.com/office/drawing/2014/main" id="{149A4B36-376B-47C4-95F0-709DE089D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79915" y="659167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8">
              <a:extLst>
                <a:ext uri="{FF2B5EF4-FFF2-40B4-BE49-F238E27FC236}">
                  <a16:creationId xmlns:a16="http://schemas.microsoft.com/office/drawing/2014/main" id="{E070C64A-1BAE-4811-955E-31635E29D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83329" y="402424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9">
              <a:extLst>
                <a:ext uri="{FF2B5EF4-FFF2-40B4-BE49-F238E27FC236}">
                  <a16:creationId xmlns:a16="http://schemas.microsoft.com/office/drawing/2014/main" id="{519D20CC-9F17-48D7-AC77-49664423A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73247" y="208930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0">
              <a:extLst>
                <a:ext uri="{FF2B5EF4-FFF2-40B4-BE49-F238E27FC236}">
                  <a16:creationId xmlns:a16="http://schemas.microsoft.com/office/drawing/2014/main" id="{FC0486F3-C6B9-48A6-BC5A-AA2F68A67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58010" y="2286858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2">
              <a:extLst>
                <a:ext uri="{FF2B5EF4-FFF2-40B4-BE49-F238E27FC236}">
                  <a16:creationId xmlns:a16="http://schemas.microsoft.com/office/drawing/2014/main" id="{B8425C2E-7DD6-4BF4-A1C0-B2B6D5659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27349" y="1116701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3">
              <a:extLst>
                <a:ext uri="{FF2B5EF4-FFF2-40B4-BE49-F238E27FC236}">
                  <a16:creationId xmlns:a16="http://schemas.microsoft.com/office/drawing/2014/main" id="{5195E044-A159-4CBB-A35F-9F444DB7C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41036" y="904135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6">
              <a:extLst>
                <a:ext uri="{FF2B5EF4-FFF2-40B4-BE49-F238E27FC236}">
                  <a16:creationId xmlns:a16="http://schemas.microsoft.com/office/drawing/2014/main" id="{2EC06385-5581-419E-A894-A9E994F98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28260" y="1387842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7">
              <a:extLst>
                <a:ext uri="{FF2B5EF4-FFF2-40B4-BE49-F238E27FC236}">
                  <a16:creationId xmlns:a16="http://schemas.microsoft.com/office/drawing/2014/main" id="{C2001B12-0A79-413A-A98A-8FFDC6FCD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18736" y="1824944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8">
              <a:extLst>
                <a:ext uri="{FF2B5EF4-FFF2-40B4-BE49-F238E27FC236}">
                  <a16:creationId xmlns:a16="http://schemas.microsoft.com/office/drawing/2014/main" id="{275A5D12-68D1-44C8-8CE4-E06AF560E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05820" y="1602352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30">
              <a:extLst>
                <a:ext uri="{FF2B5EF4-FFF2-40B4-BE49-F238E27FC236}">
                  <a16:creationId xmlns:a16="http://schemas.microsoft.com/office/drawing/2014/main" id="{A1382B02-AE11-4365-842E-7C1C6D0A2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81070" y="114545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43">
              <a:extLst>
                <a:ext uri="{FF2B5EF4-FFF2-40B4-BE49-F238E27FC236}">
                  <a16:creationId xmlns:a16="http://schemas.microsoft.com/office/drawing/2014/main" id="{E53E7D50-99B3-45E7-A598-F6AF083BF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5062" y="85334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51">
              <a:extLst>
                <a:ext uri="{FF2B5EF4-FFF2-40B4-BE49-F238E27FC236}">
                  <a16:creationId xmlns:a16="http://schemas.microsoft.com/office/drawing/2014/main" id="{956CF73D-C95E-4B57-BCFB-CEECC226F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031" y="100775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52">
              <a:extLst>
                <a:ext uri="{FF2B5EF4-FFF2-40B4-BE49-F238E27FC236}">
                  <a16:creationId xmlns:a16="http://schemas.microsoft.com/office/drawing/2014/main" id="{234C9590-DD2B-49D7-9229-332806DFF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036" y="44332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53">
              <a:extLst>
                <a:ext uri="{FF2B5EF4-FFF2-40B4-BE49-F238E27FC236}">
                  <a16:creationId xmlns:a16="http://schemas.microsoft.com/office/drawing/2014/main" id="{8FAFC176-D2CC-4A8C-81EA-FA2864E03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117" y="1246532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54">
              <a:extLst>
                <a:ext uri="{FF2B5EF4-FFF2-40B4-BE49-F238E27FC236}">
                  <a16:creationId xmlns:a16="http://schemas.microsoft.com/office/drawing/2014/main" id="{519B8C77-FE73-4623-97AA-C7E53D88E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964" y="60695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55">
              <a:extLst>
                <a:ext uri="{FF2B5EF4-FFF2-40B4-BE49-F238E27FC236}">
                  <a16:creationId xmlns:a16="http://schemas.microsoft.com/office/drawing/2014/main" id="{1953E369-1BB2-4810-A780-1B8F749DA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977" y="145613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56">
              <a:extLst>
                <a:ext uri="{FF2B5EF4-FFF2-40B4-BE49-F238E27FC236}">
                  <a16:creationId xmlns:a16="http://schemas.microsoft.com/office/drawing/2014/main" id="{11D65D2F-7062-49ED-8281-8CF9BD087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673" y="2286169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57">
              <a:extLst>
                <a:ext uri="{FF2B5EF4-FFF2-40B4-BE49-F238E27FC236}">
                  <a16:creationId xmlns:a16="http://schemas.microsoft.com/office/drawing/2014/main" id="{8E4A3AE4-7E0D-4B3B-8015-AFD4FF517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126" y="166587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59">
              <a:extLst>
                <a:ext uri="{FF2B5EF4-FFF2-40B4-BE49-F238E27FC236}">
                  <a16:creationId xmlns:a16="http://schemas.microsoft.com/office/drawing/2014/main" id="{29ABA55F-AE0C-4E1A-803C-45CCB5610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1576" y="24823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0">
              <a:extLst>
                <a:ext uri="{FF2B5EF4-FFF2-40B4-BE49-F238E27FC236}">
                  <a16:creationId xmlns:a16="http://schemas.microsoft.com/office/drawing/2014/main" id="{5767314E-D145-47A5-8C4B-C96860039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807" y="189567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1">
              <a:extLst>
                <a:ext uri="{FF2B5EF4-FFF2-40B4-BE49-F238E27FC236}">
                  <a16:creationId xmlns:a16="http://schemas.microsoft.com/office/drawing/2014/main" id="{2E438CDE-641E-4AB1-8C46-E336B3601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3104" y="2130032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78">
              <a:extLst>
                <a:ext uri="{FF2B5EF4-FFF2-40B4-BE49-F238E27FC236}">
                  <a16:creationId xmlns:a16="http://schemas.microsoft.com/office/drawing/2014/main" id="{56483294-E4DD-4DDE-B4E2-29DB724C1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342" y="71377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79">
              <a:extLst>
                <a:ext uri="{FF2B5EF4-FFF2-40B4-BE49-F238E27FC236}">
                  <a16:creationId xmlns:a16="http://schemas.microsoft.com/office/drawing/2014/main" id="{28FD6E08-8ABE-458A-80DF-F40C0020D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4714" y="94481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0">
              <a:extLst>
                <a:ext uri="{FF2B5EF4-FFF2-40B4-BE49-F238E27FC236}">
                  <a16:creationId xmlns:a16="http://schemas.microsoft.com/office/drawing/2014/main" id="{976649D9-004E-4B41-8B10-922D6DD62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9373" y="118261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1">
              <a:extLst>
                <a:ext uri="{FF2B5EF4-FFF2-40B4-BE49-F238E27FC236}">
                  <a16:creationId xmlns:a16="http://schemas.microsoft.com/office/drawing/2014/main" id="{E0D3F74F-5528-4D86-813C-F69D75245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2423" y="219566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82">
              <a:extLst>
                <a:ext uri="{FF2B5EF4-FFF2-40B4-BE49-F238E27FC236}">
                  <a16:creationId xmlns:a16="http://schemas.microsoft.com/office/drawing/2014/main" id="{DF9EC240-FE22-4E9D-B7C4-AD06B6BEB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0259" y="197321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83">
              <a:extLst>
                <a:ext uri="{FF2B5EF4-FFF2-40B4-BE49-F238E27FC236}">
                  <a16:creationId xmlns:a16="http://schemas.microsoft.com/office/drawing/2014/main" id="{E681EFC1-C397-4B9A-878D-D01B8C507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2816" y="165842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84">
              <a:extLst>
                <a:ext uri="{FF2B5EF4-FFF2-40B4-BE49-F238E27FC236}">
                  <a16:creationId xmlns:a16="http://schemas.microsoft.com/office/drawing/2014/main" id="{51CB9B53-43E7-4A8F-8677-D32EC22C2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3832" y="50918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86">
              <a:extLst>
                <a:ext uri="{FF2B5EF4-FFF2-40B4-BE49-F238E27FC236}">
                  <a16:creationId xmlns:a16="http://schemas.microsoft.com/office/drawing/2014/main" id="{8353F6DD-878C-4EBE-AC93-F386AF68D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3801" y="16317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89">
              <a:extLst>
                <a:ext uri="{FF2B5EF4-FFF2-40B4-BE49-F238E27FC236}">
                  <a16:creationId xmlns:a16="http://schemas.microsoft.com/office/drawing/2014/main" id="{80A6635F-ED11-4088-B349-671ABDDCC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8604" y="144607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0">
              <a:extLst>
                <a:ext uri="{FF2B5EF4-FFF2-40B4-BE49-F238E27FC236}">
                  <a16:creationId xmlns:a16="http://schemas.microsoft.com/office/drawing/2014/main" id="{DD9B1267-9628-4F71-BA07-AEE32C257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6456" y="206898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05">
              <a:extLst>
                <a:ext uri="{FF2B5EF4-FFF2-40B4-BE49-F238E27FC236}">
                  <a16:creationId xmlns:a16="http://schemas.microsoft.com/office/drawing/2014/main" id="{88F6749D-9632-4CAA-850B-611BA6CAB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9863" y="197467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06">
              <a:extLst>
                <a:ext uri="{FF2B5EF4-FFF2-40B4-BE49-F238E27FC236}">
                  <a16:creationId xmlns:a16="http://schemas.microsoft.com/office/drawing/2014/main" id="{92877B9F-7690-462E-AD03-E9D1E8E5EB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9500" y="58179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07">
              <a:extLst>
                <a:ext uri="{FF2B5EF4-FFF2-40B4-BE49-F238E27FC236}">
                  <a16:creationId xmlns:a16="http://schemas.microsoft.com/office/drawing/2014/main" id="{948A9550-4D69-488A-BDBB-A35D897EB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15265" y="226174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08">
              <a:extLst>
                <a:ext uri="{FF2B5EF4-FFF2-40B4-BE49-F238E27FC236}">
                  <a16:creationId xmlns:a16="http://schemas.microsoft.com/office/drawing/2014/main" id="{609D73EB-3820-4A95-B6B9-ADCBFE0BD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7171" y="119163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09">
              <a:extLst>
                <a:ext uri="{FF2B5EF4-FFF2-40B4-BE49-F238E27FC236}">
                  <a16:creationId xmlns:a16="http://schemas.microsoft.com/office/drawing/2014/main" id="{87F5523B-7BF8-4F16-A8F0-A7C7912AE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10368" y="169296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10">
              <a:extLst>
                <a:ext uri="{FF2B5EF4-FFF2-40B4-BE49-F238E27FC236}">
                  <a16:creationId xmlns:a16="http://schemas.microsoft.com/office/drawing/2014/main" id="{AA3DA9D2-4C11-4DB9-881C-478777CF9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7224" y="33395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11">
              <a:extLst>
                <a:ext uri="{FF2B5EF4-FFF2-40B4-BE49-F238E27FC236}">
                  <a16:creationId xmlns:a16="http://schemas.microsoft.com/office/drawing/2014/main" id="{B9C8487B-850D-4F0F-85EA-DBDA55364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8423" y="142145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12">
              <a:extLst>
                <a:ext uri="{FF2B5EF4-FFF2-40B4-BE49-F238E27FC236}">
                  <a16:creationId xmlns:a16="http://schemas.microsoft.com/office/drawing/2014/main" id="{6C88A281-7EEC-4C3F-AD2B-15B6F3F1C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17926" y="90280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22">
              <a:extLst>
                <a:ext uri="{FF2B5EF4-FFF2-40B4-BE49-F238E27FC236}">
                  <a16:creationId xmlns:a16="http://schemas.microsoft.com/office/drawing/2014/main" id="{1FC1A962-0075-4190-9381-97928DFB0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80487" y="162902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23">
              <a:extLst>
                <a:ext uri="{FF2B5EF4-FFF2-40B4-BE49-F238E27FC236}">
                  <a16:creationId xmlns:a16="http://schemas.microsoft.com/office/drawing/2014/main" id="{FC5663AB-2E5B-4AB0-9FF6-FA4BA81BA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88936" y="206362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30">
              <a:extLst>
                <a:ext uri="{FF2B5EF4-FFF2-40B4-BE49-F238E27FC236}">
                  <a16:creationId xmlns:a16="http://schemas.microsoft.com/office/drawing/2014/main" id="{A1557E99-5074-480D-BD3B-B4001B060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62157" y="495611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31">
              <a:extLst>
                <a:ext uri="{FF2B5EF4-FFF2-40B4-BE49-F238E27FC236}">
                  <a16:creationId xmlns:a16="http://schemas.microsoft.com/office/drawing/2014/main" id="{889E9CED-0E63-48B4-A9CB-A90EEBE5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75975" y="1050598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32">
              <a:extLst>
                <a:ext uri="{FF2B5EF4-FFF2-40B4-BE49-F238E27FC236}">
                  <a16:creationId xmlns:a16="http://schemas.microsoft.com/office/drawing/2014/main" id="{5D1A4D52-FD4B-4065-BAB8-C995A22D9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77630" y="193023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34">
              <a:extLst>
                <a:ext uri="{FF2B5EF4-FFF2-40B4-BE49-F238E27FC236}">
                  <a16:creationId xmlns:a16="http://schemas.microsoft.com/office/drawing/2014/main" id="{47403C29-5791-4AD9-BD8F-A6DB555A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57778" y="206212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35">
              <a:extLst>
                <a:ext uri="{FF2B5EF4-FFF2-40B4-BE49-F238E27FC236}">
                  <a16:creationId xmlns:a16="http://schemas.microsoft.com/office/drawing/2014/main" id="{D966B006-4D22-406B-BBA9-AD25B7F2C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63314" y="820940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41">
              <a:extLst>
                <a:ext uri="{FF2B5EF4-FFF2-40B4-BE49-F238E27FC236}">
                  <a16:creationId xmlns:a16="http://schemas.microsoft.com/office/drawing/2014/main" id="{F437370B-FEA7-4D8A-B633-21623B4F6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8062" y="128470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5">
              <a:extLst>
                <a:ext uri="{FF2B5EF4-FFF2-40B4-BE49-F238E27FC236}">
                  <a16:creationId xmlns:a16="http://schemas.microsoft.com/office/drawing/2014/main" id="{F603AF0E-9E87-4257-A781-CB4A4596F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43895" y="2757928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6">
              <a:extLst>
                <a:ext uri="{FF2B5EF4-FFF2-40B4-BE49-F238E27FC236}">
                  <a16:creationId xmlns:a16="http://schemas.microsoft.com/office/drawing/2014/main" id="{85273A46-8805-44B8-810A-1E2028BAE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45422" y="5102085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7">
              <a:extLst>
                <a:ext uri="{FF2B5EF4-FFF2-40B4-BE49-F238E27FC236}">
                  <a16:creationId xmlns:a16="http://schemas.microsoft.com/office/drawing/2014/main" id="{E6AC1079-32E7-43DB-9A95-92CCE0371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13852" y="2471615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8">
              <a:extLst>
                <a:ext uri="{FF2B5EF4-FFF2-40B4-BE49-F238E27FC236}">
                  <a16:creationId xmlns:a16="http://schemas.microsoft.com/office/drawing/2014/main" id="{825CDE05-9EA6-426E-A184-57CACF899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02300" y="480303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9">
              <a:extLst>
                <a:ext uri="{FF2B5EF4-FFF2-40B4-BE49-F238E27FC236}">
                  <a16:creationId xmlns:a16="http://schemas.microsoft.com/office/drawing/2014/main" id="{C230FC7D-858D-4F00-B012-9BBCEDFDE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10438" y="452256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1">
              <a:extLst>
                <a:ext uri="{FF2B5EF4-FFF2-40B4-BE49-F238E27FC236}">
                  <a16:creationId xmlns:a16="http://schemas.microsoft.com/office/drawing/2014/main" id="{8BCE49A4-31F9-4BCA-903C-A91804A8F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70799" y="426133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2">
              <a:extLst>
                <a:ext uri="{FF2B5EF4-FFF2-40B4-BE49-F238E27FC236}">
                  <a16:creationId xmlns:a16="http://schemas.microsoft.com/office/drawing/2014/main" id="{12BFB7D0-55E2-4949-9058-E204673E9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82575" y="3758854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">
              <a:extLst>
                <a:ext uri="{FF2B5EF4-FFF2-40B4-BE49-F238E27FC236}">
                  <a16:creationId xmlns:a16="http://schemas.microsoft.com/office/drawing/2014/main" id="{B4315E1F-0A54-4677-A12C-54563B2D7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87040" y="3162824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4">
              <a:extLst>
                <a:ext uri="{FF2B5EF4-FFF2-40B4-BE49-F238E27FC236}">
                  <a16:creationId xmlns:a16="http://schemas.microsoft.com/office/drawing/2014/main" id="{F177E0EE-5B9E-489A-BCD8-272D99EEB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77680" y="3402754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6">
              <a:extLst>
                <a:ext uri="{FF2B5EF4-FFF2-40B4-BE49-F238E27FC236}">
                  <a16:creationId xmlns:a16="http://schemas.microsoft.com/office/drawing/2014/main" id="{672B8554-119E-45ED-9344-4D7691B89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61415" y="4001886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7">
              <a:extLst>
                <a:ext uri="{FF2B5EF4-FFF2-40B4-BE49-F238E27FC236}">
                  <a16:creationId xmlns:a16="http://schemas.microsoft.com/office/drawing/2014/main" id="{7A3C3931-93FF-4704-A596-D401D20F0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96394" y="5414574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1">
              <a:extLst>
                <a:ext uri="{FF2B5EF4-FFF2-40B4-BE49-F238E27FC236}">
                  <a16:creationId xmlns:a16="http://schemas.microsoft.com/office/drawing/2014/main" id="{C9BF99BB-AF54-4EC6-83EF-1C95D359B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44385" y="5725728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5">
              <a:extLst>
                <a:ext uri="{FF2B5EF4-FFF2-40B4-BE49-F238E27FC236}">
                  <a16:creationId xmlns:a16="http://schemas.microsoft.com/office/drawing/2014/main" id="{11927DDE-9B6A-4F30-A69B-32A2146AF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25046" y="649099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29">
              <a:extLst>
                <a:ext uri="{FF2B5EF4-FFF2-40B4-BE49-F238E27FC236}">
                  <a16:creationId xmlns:a16="http://schemas.microsoft.com/office/drawing/2014/main" id="{97645592-28E1-41BC-8093-D99DDB2FB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25268" y="5964435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1">
              <a:extLst>
                <a:ext uri="{FF2B5EF4-FFF2-40B4-BE49-F238E27FC236}">
                  <a16:creationId xmlns:a16="http://schemas.microsoft.com/office/drawing/2014/main" id="{66BBDAFE-E9A2-481A-A9E4-741BDF936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03969" y="627385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2">
              <a:extLst>
                <a:ext uri="{FF2B5EF4-FFF2-40B4-BE49-F238E27FC236}">
                  <a16:creationId xmlns:a16="http://schemas.microsoft.com/office/drawing/2014/main" id="{8CE17748-EC2B-458E-8D50-6F7A3D991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149" y="3288908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3">
              <a:extLst>
                <a:ext uri="{FF2B5EF4-FFF2-40B4-BE49-F238E27FC236}">
                  <a16:creationId xmlns:a16="http://schemas.microsoft.com/office/drawing/2014/main" id="{338FB3E1-532B-413C-BB3E-4B6F73E6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062" y="4380219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34">
              <a:extLst>
                <a:ext uri="{FF2B5EF4-FFF2-40B4-BE49-F238E27FC236}">
                  <a16:creationId xmlns:a16="http://schemas.microsoft.com/office/drawing/2014/main" id="{D6FAB024-30FE-47F4-8AE1-74EDA0348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992" y="5377542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35">
              <a:extLst>
                <a:ext uri="{FF2B5EF4-FFF2-40B4-BE49-F238E27FC236}">
                  <a16:creationId xmlns:a16="http://schemas.microsoft.com/office/drawing/2014/main" id="{4EC173DE-D1F8-4D6B-9B22-7C7FCCDF0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644" y="458844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36">
              <a:extLst>
                <a:ext uri="{FF2B5EF4-FFF2-40B4-BE49-F238E27FC236}">
                  <a16:creationId xmlns:a16="http://schemas.microsoft.com/office/drawing/2014/main" id="{E902523B-8651-4DA4-91BE-EE974AA8C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781" y="603943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37">
              <a:extLst>
                <a:ext uri="{FF2B5EF4-FFF2-40B4-BE49-F238E27FC236}">
                  <a16:creationId xmlns:a16="http://schemas.microsoft.com/office/drawing/2014/main" id="{BEB817E0-950F-4C2B-852F-7F9ACA754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547" y="3052968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8">
              <a:extLst>
                <a:ext uri="{FF2B5EF4-FFF2-40B4-BE49-F238E27FC236}">
                  <a16:creationId xmlns:a16="http://schemas.microsoft.com/office/drawing/2014/main" id="{03EA0132-2679-4472-B245-29DF74F4F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6216" y="4893064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39">
              <a:extLst>
                <a:ext uri="{FF2B5EF4-FFF2-40B4-BE49-F238E27FC236}">
                  <a16:creationId xmlns:a16="http://schemas.microsoft.com/office/drawing/2014/main" id="{52A03DBE-E6DD-4BC3-9162-3D9F17D99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324" y="513418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0">
              <a:extLst>
                <a:ext uri="{FF2B5EF4-FFF2-40B4-BE49-F238E27FC236}">
                  <a16:creationId xmlns:a16="http://schemas.microsoft.com/office/drawing/2014/main" id="{ED11245E-0DC9-4E16-B456-161FC7C34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288" y="259088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41">
              <a:extLst>
                <a:ext uri="{FF2B5EF4-FFF2-40B4-BE49-F238E27FC236}">
                  <a16:creationId xmlns:a16="http://schemas.microsoft.com/office/drawing/2014/main" id="{D99AC72F-E763-41BF-9FEB-B72472305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781" y="627143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42">
              <a:extLst>
                <a:ext uri="{FF2B5EF4-FFF2-40B4-BE49-F238E27FC236}">
                  <a16:creationId xmlns:a16="http://schemas.microsoft.com/office/drawing/2014/main" id="{FB3B4AD4-7614-446F-9ADD-4D12740AF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949" y="5589455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4">
              <a:extLst>
                <a:ext uri="{FF2B5EF4-FFF2-40B4-BE49-F238E27FC236}">
                  <a16:creationId xmlns:a16="http://schemas.microsoft.com/office/drawing/2014/main" id="{B6B5EBF3-2534-4BCB-A8DA-2B59536DC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8739" y="40735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5">
              <a:extLst>
                <a:ext uri="{FF2B5EF4-FFF2-40B4-BE49-F238E27FC236}">
                  <a16:creationId xmlns:a16="http://schemas.microsoft.com/office/drawing/2014/main" id="{CCB7C2CB-86C8-4E1E-8697-E530ED089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588" y="5829409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6">
              <a:extLst>
                <a:ext uri="{FF2B5EF4-FFF2-40B4-BE49-F238E27FC236}">
                  <a16:creationId xmlns:a16="http://schemas.microsoft.com/office/drawing/2014/main" id="{11519E31-D648-486C-9E58-B3342BBA5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647" y="2823505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7">
              <a:extLst>
                <a:ext uri="{FF2B5EF4-FFF2-40B4-BE49-F238E27FC236}">
                  <a16:creationId xmlns:a16="http://schemas.microsoft.com/office/drawing/2014/main" id="{F7D9C4D7-ACAF-48A3-AC66-7DAF1B110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3792" y="3842456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8">
              <a:extLst>
                <a:ext uri="{FF2B5EF4-FFF2-40B4-BE49-F238E27FC236}">
                  <a16:creationId xmlns:a16="http://schemas.microsoft.com/office/drawing/2014/main" id="{C5205ABC-1AD2-48ED-BC78-DB8B53DE3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9049" y="3608986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9">
              <a:extLst>
                <a:ext uri="{FF2B5EF4-FFF2-40B4-BE49-F238E27FC236}">
                  <a16:creationId xmlns:a16="http://schemas.microsoft.com/office/drawing/2014/main" id="{103E7441-3D27-44E1-AE9C-6570F773C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7663" y="6500654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62">
              <a:extLst>
                <a:ext uri="{FF2B5EF4-FFF2-40B4-BE49-F238E27FC236}">
                  <a16:creationId xmlns:a16="http://schemas.microsoft.com/office/drawing/2014/main" id="{63ED15A4-8E78-441E-A64D-9CF41487C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9481" y="294330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63">
              <a:extLst>
                <a:ext uri="{FF2B5EF4-FFF2-40B4-BE49-F238E27FC236}">
                  <a16:creationId xmlns:a16="http://schemas.microsoft.com/office/drawing/2014/main" id="{DF564555-2E20-4673-A8C4-0485C3BCB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0839" y="408191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64">
              <a:extLst>
                <a:ext uri="{FF2B5EF4-FFF2-40B4-BE49-F238E27FC236}">
                  <a16:creationId xmlns:a16="http://schemas.microsoft.com/office/drawing/2014/main" id="{9ADEC6CB-4A17-479F-A59F-CB246DB8D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8790" y="267499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65">
              <a:extLst>
                <a:ext uri="{FF2B5EF4-FFF2-40B4-BE49-F238E27FC236}">
                  <a16:creationId xmlns:a16="http://schemas.microsoft.com/office/drawing/2014/main" id="{2CB93930-3D5D-4ED3-A032-DB909E755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9421" y="381900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66">
              <a:extLst>
                <a:ext uri="{FF2B5EF4-FFF2-40B4-BE49-F238E27FC236}">
                  <a16:creationId xmlns:a16="http://schemas.microsoft.com/office/drawing/2014/main" id="{2ADE7CFA-9447-4D7D-AA9A-3212C1D1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7203" y="536544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67">
              <a:extLst>
                <a:ext uri="{FF2B5EF4-FFF2-40B4-BE49-F238E27FC236}">
                  <a16:creationId xmlns:a16="http://schemas.microsoft.com/office/drawing/2014/main" id="{FC73B41B-4D6F-4BCA-A546-9419961DC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17383" y="458146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68">
              <a:extLst>
                <a:ext uri="{FF2B5EF4-FFF2-40B4-BE49-F238E27FC236}">
                  <a16:creationId xmlns:a16="http://schemas.microsoft.com/office/drawing/2014/main" id="{DEDD3CD4-2AA3-4E79-A878-ECE13897F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4771" y="323872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69">
              <a:extLst>
                <a:ext uri="{FF2B5EF4-FFF2-40B4-BE49-F238E27FC236}">
                  <a16:creationId xmlns:a16="http://schemas.microsoft.com/office/drawing/2014/main" id="{F9066B37-5B27-44AF-84B5-3F1FD751C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4028" y="564768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70">
              <a:extLst>
                <a:ext uri="{FF2B5EF4-FFF2-40B4-BE49-F238E27FC236}">
                  <a16:creationId xmlns:a16="http://schemas.microsoft.com/office/drawing/2014/main" id="{7D522885-6F57-4543-90A7-FC4E4A32A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8241" y="623943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71">
              <a:extLst>
                <a:ext uri="{FF2B5EF4-FFF2-40B4-BE49-F238E27FC236}">
                  <a16:creationId xmlns:a16="http://schemas.microsoft.com/office/drawing/2014/main" id="{B48B6459-34CB-4015-B1DB-B77D9D15D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5571" y="512703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72">
              <a:extLst>
                <a:ext uri="{FF2B5EF4-FFF2-40B4-BE49-F238E27FC236}">
                  <a16:creationId xmlns:a16="http://schemas.microsoft.com/office/drawing/2014/main" id="{FBDF3F61-A9BE-46A6-BA04-0866A087C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2308" y="490017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73">
              <a:extLst>
                <a:ext uri="{FF2B5EF4-FFF2-40B4-BE49-F238E27FC236}">
                  <a16:creationId xmlns:a16="http://schemas.microsoft.com/office/drawing/2014/main" id="{55D97A20-5F1E-420F-A3AB-D606B31D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7181" y="440054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74">
              <a:extLst>
                <a:ext uri="{FF2B5EF4-FFF2-40B4-BE49-F238E27FC236}">
                  <a16:creationId xmlns:a16="http://schemas.microsoft.com/office/drawing/2014/main" id="{593AC8D9-B2E3-4649-A810-2E338B085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5133" y="598082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75">
              <a:extLst>
                <a:ext uri="{FF2B5EF4-FFF2-40B4-BE49-F238E27FC236}">
                  <a16:creationId xmlns:a16="http://schemas.microsoft.com/office/drawing/2014/main" id="{A698BD8D-1FFD-422B-B043-A9C695F64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0142" y="24352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77">
              <a:extLst>
                <a:ext uri="{FF2B5EF4-FFF2-40B4-BE49-F238E27FC236}">
                  <a16:creationId xmlns:a16="http://schemas.microsoft.com/office/drawing/2014/main" id="{E782617C-B77C-4B85-AE29-6038FA17F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5388" y="359950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85">
              <a:extLst>
                <a:ext uri="{FF2B5EF4-FFF2-40B4-BE49-F238E27FC236}">
                  <a16:creationId xmlns:a16="http://schemas.microsoft.com/office/drawing/2014/main" id="{9A3F646E-F82D-4337-BEF5-ED976564B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1647" y="642732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87">
              <a:extLst>
                <a:ext uri="{FF2B5EF4-FFF2-40B4-BE49-F238E27FC236}">
                  <a16:creationId xmlns:a16="http://schemas.microsoft.com/office/drawing/2014/main" id="{C09EBB27-7F13-4408-8FB0-6DC85C8A4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79126" y="665036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88">
              <a:extLst>
                <a:ext uri="{FF2B5EF4-FFF2-40B4-BE49-F238E27FC236}">
                  <a16:creationId xmlns:a16="http://schemas.microsoft.com/office/drawing/2014/main" id="{A68CE951-C541-4F9F-8FE8-A520EE40F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9687" y="569677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1">
              <a:extLst>
                <a:ext uri="{FF2B5EF4-FFF2-40B4-BE49-F238E27FC236}">
                  <a16:creationId xmlns:a16="http://schemas.microsoft.com/office/drawing/2014/main" id="{133CF975-B5CA-4F48-A428-10CCE3580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18683" y="275681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2">
              <a:extLst>
                <a:ext uri="{FF2B5EF4-FFF2-40B4-BE49-F238E27FC236}">
                  <a16:creationId xmlns:a16="http://schemas.microsoft.com/office/drawing/2014/main" id="{9D4E65BF-F416-4011-A971-F95CB3E03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97723" y="241323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3">
              <a:extLst>
                <a:ext uri="{FF2B5EF4-FFF2-40B4-BE49-F238E27FC236}">
                  <a16:creationId xmlns:a16="http://schemas.microsoft.com/office/drawing/2014/main" id="{69755040-8F9F-4820-99E0-2838EC35D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7225" y="327800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94">
              <a:extLst>
                <a:ext uri="{FF2B5EF4-FFF2-40B4-BE49-F238E27FC236}">
                  <a16:creationId xmlns:a16="http://schemas.microsoft.com/office/drawing/2014/main" id="{AA83ADCD-B175-4837-AA1C-A19EF4F20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2331" y="536018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95">
              <a:extLst>
                <a:ext uri="{FF2B5EF4-FFF2-40B4-BE49-F238E27FC236}">
                  <a16:creationId xmlns:a16="http://schemas.microsoft.com/office/drawing/2014/main" id="{317C4F6B-0CE1-45B6-9B1F-7983BABE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0682" y="304859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96">
              <a:extLst>
                <a:ext uri="{FF2B5EF4-FFF2-40B4-BE49-F238E27FC236}">
                  <a16:creationId xmlns:a16="http://schemas.microsoft.com/office/drawing/2014/main" id="{23342F86-F140-4EC4-A296-44588B039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46068" y="3568155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97">
              <a:extLst>
                <a:ext uri="{FF2B5EF4-FFF2-40B4-BE49-F238E27FC236}">
                  <a16:creationId xmlns:a16="http://schemas.microsoft.com/office/drawing/2014/main" id="{74F32186-0AB8-495B-A19D-9B1068DD35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15380" y="477700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98">
              <a:extLst>
                <a:ext uri="{FF2B5EF4-FFF2-40B4-BE49-F238E27FC236}">
                  <a16:creationId xmlns:a16="http://schemas.microsoft.com/office/drawing/2014/main" id="{33F170BF-E5FE-4100-95A8-C379B38CC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57865" y="4258547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99">
              <a:extLst>
                <a:ext uri="{FF2B5EF4-FFF2-40B4-BE49-F238E27FC236}">
                  <a16:creationId xmlns:a16="http://schemas.microsoft.com/office/drawing/2014/main" id="{6A08A5C2-4DB6-42E2-8557-7D6FCB3FE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00760" y="4466405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0">
              <a:extLst>
                <a:ext uri="{FF2B5EF4-FFF2-40B4-BE49-F238E27FC236}">
                  <a16:creationId xmlns:a16="http://schemas.microsoft.com/office/drawing/2014/main" id="{BCFCCFD6-465B-4CE2-82F4-F8944CAFB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0269" y="388698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1">
              <a:extLst>
                <a:ext uri="{FF2B5EF4-FFF2-40B4-BE49-F238E27FC236}">
                  <a16:creationId xmlns:a16="http://schemas.microsoft.com/office/drawing/2014/main" id="{C4727433-6752-4785-B1D8-5F2278D6F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54986" y="509519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02">
              <a:extLst>
                <a:ext uri="{FF2B5EF4-FFF2-40B4-BE49-F238E27FC236}">
                  <a16:creationId xmlns:a16="http://schemas.microsoft.com/office/drawing/2014/main" id="{E00905C0-4C19-419B-A5E6-A79E0230D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51165" y="5655579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03">
              <a:extLst>
                <a:ext uri="{FF2B5EF4-FFF2-40B4-BE49-F238E27FC236}">
                  <a16:creationId xmlns:a16="http://schemas.microsoft.com/office/drawing/2014/main" id="{725A4C94-2677-4953-ABE1-7B7FC9D94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34073" y="5926001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04">
              <a:extLst>
                <a:ext uri="{FF2B5EF4-FFF2-40B4-BE49-F238E27FC236}">
                  <a16:creationId xmlns:a16="http://schemas.microsoft.com/office/drawing/2014/main" id="{B561E597-85B6-4F90-829F-72A6E4FDE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49533" y="245691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13">
              <a:extLst>
                <a:ext uri="{FF2B5EF4-FFF2-40B4-BE49-F238E27FC236}">
                  <a16:creationId xmlns:a16="http://schemas.microsoft.com/office/drawing/2014/main" id="{98F04703-F3BB-4765-881A-E0F624328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0874" y="484483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14">
              <a:extLst>
                <a:ext uri="{FF2B5EF4-FFF2-40B4-BE49-F238E27FC236}">
                  <a16:creationId xmlns:a16="http://schemas.microsoft.com/office/drawing/2014/main" id="{AF7DAC1C-EE3E-4800-9A3E-57B22EC86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4278" y="361114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15">
              <a:extLst>
                <a:ext uri="{FF2B5EF4-FFF2-40B4-BE49-F238E27FC236}">
                  <a16:creationId xmlns:a16="http://schemas.microsoft.com/office/drawing/2014/main" id="{D72F8BFB-A2C3-4A09-9F45-8B0ED8A6F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98565" y="427400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17">
              <a:extLst>
                <a:ext uri="{FF2B5EF4-FFF2-40B4-BE49-F238E27FC236}">
                  <a16:creationId xmlns:a16="http://schemas.microsoft.com/office/drawing/2014/main" id="{52E149F2-C71D-4E6E-A051-2DE04D393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5882" y="596968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18">
              <a:extLst>
                <a:ext uri="{FF2B5EF4-FFF2-40B4-BE49-F238E27FC236}">
                  <a16:creationId xmlns:a16="http://schemas.microsoft.com/office/drawing/2014/main" id="{18316E58-19C4-4AB8-B87C-06C633728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475298" y="654736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19">
              <a:extLst>
                <a:ext uri="{FF2B5EF4-FFF2-40B4-BE49-F238E27FC236}">
                  <a16:creationId xmlns:a16="http://schemas.microsoft.com/office/drawing/2014/main" id="{2E9CDF84-9068-475E-9D0D-3FA4F1A61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461972" y="627899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20">
              <a:extLst>
                <a:ext uri="{FF2B5EF4-FFF2-40B4-BE49-F238E27FC236}">
                  <a16:creationId xmlns:a16="http://schemas.microsoft.com/office/drawing/2014/main" id="{902B8F55-12F6-47CC-A957-264A20A2B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29207" y="385171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21">
              <a:extLst>
                <a:ext uri="{FF2B5EF4-FFF2-40B4-BE49-F238E27FC236}">
                  <a16:creationId xmlns:a16="http://schemas.microsoft.com/office/drawing/2014/main" id="{6C4DE7D0-08D8-4DE1-99BE-5C16FF965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07498" y="3629171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25">
              <a:extLst>
                <a:ext uri="{FF2B5EF4-FFF2-40B4-BE49-F238E27FC236}">
                  <a16:creationId xmlns:a16="http://schemas.microsoft.com/office/drawing/2014/main" id="{BAF6FE00-6158-4A16-B8D9-102F85B7A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9594" y="242735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26">
              <a:extLst>
                <a:ext uri="{FF2B5EF4-FFF2-40B4-BE49-F238E27FC236}">
                  <a16:creationId xmlns:a16="http://schemas.microsoft.com/office/drawing/2014/main" id="{D5A27326-3E86-4BD0-B625-C722A7D33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77828" y="327933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27">
              <a:extLst>
                <a:ext uri="{FF2B5EF4-FFF2-40B4-BE49-F238E27FC236}">
                  <a16:creationId xmlns:a16="http://schemas.microsoft.com/office/drawing/2014/main" id="{569D4C99-D265-402E-A967-6B7AC549A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4918" y="424702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28">
              <a:extLst>
                <a:ext uri="{FF2B5EF4-FFF2-40B4-BE49-F238E27FC236}">
                  <a16:creationId xmlns:a16="http://schemas.microsoft.com/office/drawing/2014/main" id="{C96DAF62-46BF-46E8-B199-AB2A3CB84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5164" y="2771523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29">
              <a:extLst>
                <a:ext uri="{FF2B5EF4-FFF2-40B4-BE49-F238E27FC236}">
                  <a16:creationId xmlns:a16="http://schemas.microsoft.com/office/drawing/2014/main" id="{84B16D6C-96D6-41DE-838B-2F2B2DC28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1241" y="471223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33">
              <a:extLst>
                <a:ext uri="{FF2B5EF4-FFF2-40B4-BE49-F238E27FC236}">
                  <a16:creationId xmlns:a16="http://schemas.microsoft.com/office/drawing/2014/main" id="{CA5ECD4D-4EC4-4500-94FE-6000B0745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2069" y="451822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36">
              <a:extLst>
                <a:ext uri="{FF2B5EF4-FFF2-40B4-BE49-F238E27FC236}">
                  <a16:creationId xmlns:a16="http://schemas.microsoft.com/office/drawing/2014/main" id="{11C06357-6475-4767-81DB-5BEDA2CC6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70208" y="5627696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37">
              <a:extLst>
                <a:ext uri="{FF2B5EF4-FFF2-40B4-BE49-F238E27FC236}">
                  <a16:creationId xmlns:a16="http://schemas.microsoft.com/office/drawing/2014/main" id="{8871D916-C734-4757-8441-8D4939866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4703" y="527782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38">
              <a:extLst>
                <a:ext uri="{FF2B5EF4-FFF2-40B4-BE49-F238E27FC236}">
                  <a16:creationId xmlns:a16="http://schemas.microsoft.com/office/drawing/2014/main" id="{3BEF5DC4-BA27-4973-99A6-4DDC260AD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4472" y="5027740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39">
              <a:extLst>
                <a:ext uri="{FF2B5EF4-FFF2-40B4-BE49-F238E27FC236}">
                  <a16:creationId xmlns:a16="http://schemas.microsoft.com/office/drawing/2014/main" id="{E348296B-AB0A-4701-AEE5-1C8E7E347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47218" y="655185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40">
              <a:extLst>
                <a:ext uri="{FF2B5EF4-FFF2-40B4-BE49-F238E27FC236}">
                  <a16:creationId xmlns:a16="http://schemas.microsoft.com/office/drawing/2014/main" id="{FFDA7773-5C96-4D44-A640-0D29BA8C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36365" y="3008459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42">
              <a:extLst>
                <a:ext uri="{FF2B5EF4-FFF2-40B4-BE49-F238E27FC236}">
                  <a16:creationId xmlns:a16="http://schemas.microsoft.com/office/drawing/2014/main" id="{4041F1DB-23CE-482D-B130-23AAA2FAA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21631" y="475740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43">
              <a:extLst>
                <a:ext uri="{FF2B5EF4-FFF2-40B4-BE49-F238E27FC236}">
                  <a16:creationId xmlns:a16="http://schemas.microsoft.com/office/drawing/2014/main" id="{E0A07433-E8B1-4240-89D6-8F552623B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23124" y="5807089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44">
              <a:extLst>
                <a:ext uri="{FF2B5EF4-FFF2-40B4-BE49-F238E27FC236}">
                  <a16:creationId xmlns:a16="http://schemas.microsoft.com/office/drawing/2014/main" id="{A1B065DB-19BF-4118-B319-D0E9E1D71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10077" y="607966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45">
              <a:extLst>
                <a:ext uri="{FF2B5EF4-FFF2-40B4-BE49-F238E27FC236}">
                  <a16:creationId xmlns:a16="http://schemas.microsoft.com/office/drawing/2014/main" id="{419217DA-E2E8-4336-ACFF-EEEAA992F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26387" y="629133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8">
              <a:extLst>
                <a:ext uri="{FF2B5EF4-FFF2-40B4-BE49-F238E27FC236}">
                  <a16:creationId xmlns:a16="http://schemas.microsoft.com/office/drawing/2014/main" id="{04E0D524-DF64-4C6E-B820-4E5DD84FF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2930" y="674108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8">
              <a:extLst>
                <a:ext uri="{FF2B5EF4-FFF2-40B4-BE49-F238E27FC236}">
                  <a16:creationId xmlns:a16="http://schemas.microsoft.com/office/drawing/2014/main" id="{D2F27FA0-23EB-48CC-BABC-CA7FE0F04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804" y="2763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8">
              <a:extLst>
                <a:ext uri="{FF2B5EF4-FFF2-40B4-BE49-F238E27FC236}">
                  <a16:creationId xmlns:a16="http://schemas.microsoft.com/office/drawing/2014/main" id="{154FC207-BF49-4572-805C-B0916CFAD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42981" y="8983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06">
              <a:extLst>
                <a:ext uri="{FF2B5EF4-FFF2-40B4-BE49-F238E27FC236}">
                  <a16:creationId xmlns:a16="http://schemas.microsoft.com/office/drawing/2014/main" id="{E5F3D9CE-FF03-4032-8065-B44022EBD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422231" y="11103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06">
              <a:extLst>
                <a:ext uri="{FF2B5EF4-FFF2-40B4-BE49-F238E27FC236}">
                  <a16:creationId xmlns:a16="http://schemas.microsoft.com/office/drawing/2014/main" id="{71E4A724-05C3-4084-B4E2-3186236B4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02135" y="670682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5935110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148</Words>
  <Application>Microsoft Macintosh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Modern Love</vt:lpstr>
      <vt:lpstr>BohemianVTI</vt:lpstr>
      <vt:lpstr>Time Series Prediction with Deep Learning</vt:lpstr>
      <vt:lpstr> Dataset</vt:lpstr>
      <vt:lpstr> Objective &amp; Reasons</vt:lpstr>
      <vt:lpstr>Things Need to Considered: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Prediction with Deep Learning</dc:title>
  <dc:creator>Qiaochu Liu</dc:creator>
  <cp:lastModifiedBy>Microsoft Office User</cp:lastModifiedBy>
  <cp:revision>2</cp:revision>
  <dcterms:created xsi:type="dcterms:W3CDTF">2022-06-02T02:15:24Z</dcterms:created>
  <dcterms:modified xsi:type="dcterms:W3CDTF">2022-06-02T04:35:29Z</dcterms:modified>
</cp:coreProperties>
</file>