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836" r:id="rId2"/>
    <p:sldId id="31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455B-FC96-49A5-B5F1-6B792A229885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E4C1D-55CB-450F-962A-F03ADFB14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4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3"/>
          <p:cNvGrpSpPr/>
          <p:nvPr/>
        </p:nvGrpSpPr>
        <p:grpSpPr bwMode="auto">
          <a:xfrm flipH="1">
            <a:off x="-1" y="330691"/>
            <a:ext cx="23935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35360" y="356659"/>
            <a:ext cx="10972800" cy="732327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9" name="组合 3">
            <a:extLst>
              <a:ext uri="{FF2B5EF4-FFF2-40B4-BE49-F238E27FC236}">
                <a16:creationId xmlns:a16="http://schemas.microsoft.com/office/drawing/2014/main" id="{B97CFCB6-BAC5-4C92-91B1-8F8217A78EE3}"/>
              </a:ext>
            </a:extLst>
          </p:cNvPr>
          <p:cNvGrpSpPr/>
          <p:nvPr userDrawn="1"/>
        </p:nvGrpSpPr>
        <p:grpSpPr bwMode="auto">
          <a:xfrm flipH="1">
            <a:off x="-1" y="330691"/>
            <a:ext cx="23935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9C5183-BD7C-4547-B49C-5352119DB9E2}"/>
                </a:ext>
              </a:extLst>
            </p:cNvPr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9C0064-C1C3-4B48-8BE7-C29FD9111498}"/>
                </a:ext>
              </a:extLst>
            </p:cNvPr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3118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717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7" name="组合 3"/>
          <p:cNvGrpSpPr/>
          <p:nvPr userDrawn="1"/>
        </p:nvGrpSpPr>
        <p:grpSpPr bwMode="auto">
          <a:xfrm flipH="1">
            <a:off x="-1" y="330691"/>
            <a:ext cx="23935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340840" y="493729"/>
            <a:ext cx="2394787" cy="33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8685487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988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44405" y="640533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02721D-C3DF-4853-BDB1-B3370DF00DBC}"/>
              </a:ext>
            </a:extLst>
          </p:cNvPr>
          <p:cNvSpPr/>
          <p:nvPr userDrawn="1"/>
        </p:nvSpPr>
        <p:spPr>
          <a:xfrm>
            <a:off x="9744405" y="640533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814515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5918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7" name="组合 3"/>
          <p:cNvGrpSpPr/>
          <p:nvPr/>
        </p:nvGrpSpPr>
        <p:grpSpPr bwMode="auto">
          <a:xfrm flipH="1">
            <a:off x="-1" y="330691"/>
            <a:ext cx="23935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340840" y="493729"/>
            <a:ext cx="2394787" cy="33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B6EAC4-2AE5-410C-A203-1A12B72E27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35" y="0"/>
            <a:ext cx="12191332" cy="6858000"/>
          </a:xfrm>
          <a:prstGeom prst="rect">
            <a:avLst/>
          </a:prstGeom>
        </p:spPr>
      </p:pic>
      <p:grpSp>
        <p:nvGrpSpPr>
          <p:cNvPr id="12" name="组合 3">
            <a:extLst>
              <a:ext uri="{FF2B5EF4-FFF2-40B4-BE49-F238E27FC236}">
                <a16:creationId xmlns:a16="http://schemas.microsoft.com/office/drawing/2014/main" id="{0646862A-29CD-4685-A916-AC8CF284E6FA}"/>
              </a:ext>
            </a:extLst>
          </p:cNvPr>
          <p:cNvGrpSpPr/>
          <p:nvPr userDrawn="1"/>
        </p:nvGrpSpPr>
        <p:grpSpPr bwMode="auto">
          <a:xfrm flipH="1">
            <a:off x="-1" y="330691"/>
            <a:ext cx="23935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A06B754-1183-41A5-9197-8E339A943282}"/>
                </a:ext>
              </a:extLst>
            </p:cNvPr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FABF665-9ACF-4A70-B6B0-7FF0CB35ABD8}"/>
                </a:ext>
              </a:extLst>
            </p:cNvPr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</p:grpSp>
      <p:sp>
        <p:nvSpPr>
          <p:cNvPr id="15" name="文本框 12">
            <a:extLst>
              <a:ext uri="{FF2B5EF4-FFF2-40B4-BE49-F238E27FC236}">
                <a16:creationId xmlns:a16="http://schemas.microsoft.com/office/drawing/2014/main" id="{900BAD5F-C021-40E3-9BFC-6E6616D834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0840" y="493729"/>
            <a:ext cx="2394787" cy="33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8293424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586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3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1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280640">
              <a:defRPr sz="1817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76" indent="-303576" defTabSz="1219038">
              <a:lnSpc>
                <a:spcPct val="90000"/>
              </a:lnSpc>
              <a:spcBef>
                <a:spcPts val="2249"/>
              </a:spcBef>
              <a:buSzPct val="123000"/>
              <a:buChar char="•"/>
              <a:defRPr sz="2391" b="0"/>
            </a:lvl1pPr>
            <a:lvl2pPr marL="732155" indent="-303576" defTabSz="1219038">
              <a:lnSpc>
                <a:spcPct val="90000"/>
              </a:lnSpc>
              <a:spcBef>
                <a:spcPts val="2249"/>
              </a:spcBef>
              <a:buSzPct val="123000"/>
              <a:buChar char="•"/>
              <a:defRPr sz="2391" b="0"/>
            </a:lvl2pPr>
            <a:lvl3pPr marL="1160734" indent="-303576" defTabSz="1219038">
              <a:lnSpc>
                <a:spcPct val="90000"/>
              </a:lnSpc>
              <a:spcBef>
                <a:spcPts val="2249"/>
              </a:spcBef>
              <a:buSzPct val="123000"/>
              <a:buChar char="•"/>
              <a:defRPr sz="2391" b="0"/>
            </a:lvl3pPr>
            <a:lvl4pPr marL="1589312" indent="-303576" defTabSz="1219038">
              <a:lnSpc>
                <a:spcPct val="90000"/>
              </a:lnSpc>
              <a:spcBef>
                <a:spcPts val="2249"/>
              </a:spcBef>
              <a:buSzPct val="123000"/>
              <a:buChar char="•"/>
              <a:defRPr sz="2391" b="0"/>
            </a:lvl4pPr>
            <a:lvl5pPr marL="2017891" indent="-303576" defTabSz="1219038">
              <a:lnSpc>
                <a:spcPct val="90000"/>
              </a:lnSpc>
              <a:spcBef>
                <a:spcPts val="2249"/>
              </a:spcBef>
              <a:buSzPct val="123000"/>
              <a:buChar char="•"/>
              <a:defRPr sz="2391" b="0"/>
            </a:lvl5pPr>
          </a:lstStyle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184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330691"/>
            <a:ext cx="239351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 dirty="0">
                <a:cs typeface="+mn-ea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35360" y="356659"/>
            <a:ext cx="10972800" cy="732327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3230215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744405" y="640533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49838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669" r:id="rId8"/>
    <p:sldLayoutId id="2147483671" r:id="rId9"/>
    <p:sldLayoutId id="2147483672" r:id="rId10"/>
    <p:sldLayoutId id="2147483673" r:id="rId11"/>
  </p:sldLayoutIdLst>
  <p:transition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18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454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039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624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62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7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831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49"/>
            <a:ext cx="12192000" cy="6864349"/>
          </a:xfrm>
          <a:prstGeom prst="rect">
            <a:avLst/>
          </a:prstGeom>
          <a:noFill/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" y="2838027"/>
            <a:ext cx="960882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4800" b="1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基于可编程交换机的</a:t>
            </a:r>
            <a:endParaRPr lang="en-US" altLang="zh-CN" sz="4800" b="1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4800" b="1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4800" b="1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高效键值存储监控系统</a:t>
            </a:r>
            <a:br>
              <a:rPr lang="zh-CN" altLang="zh-CN" sz="2667" kern="100" dirty="0"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</a:br>
            <a:endParaRPr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1007534" y="888154"/>
            <a:ext cx="7697047" cy="164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  <a:buNone/>
            </a:pPr>
            <a:r>
              <a:rPr lang="en-US" altLang="zh-CN" sz="10666" b="1" dirty="0">
                <a:solidFill>
                  <a:schemeClr val="accent1"/>
                </a:solidFill>
                <a:cs typeface="Arial" panose="020B0604020202020204" pitchFamily="34" charset="0"/>
              </a:rPr>
              <a:t>2023 </a:t>
            </a:r>
            <a:r>
              <a:rPr lang="en-US" altLang="zh-CN" sz="10666" b="1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C4</a:t>
            </a:r>
            <a:endParaRPr lang="en-US" altLang="zh-CN" sz="10666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E7898FC-50B0-4954-B834-F3AE564E1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4693" y="4811184"/>
            <a:ext cx="8352928" cy="2207683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赛道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7BDE6-70F1-4E54-A95B-4A5567F2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60F3D7-407C-4A07-9C67-8308D97D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78" y="1291615"/>
            <a:ext cx="7886477" cy="5535647"/>
          </a:xfrm>
          <a:prstGeom prst="rect">
            <a:avLst/>
          </a:prstGeom>
        </p:spPr>
      </p:pic>
      <p:sp>
        <p:nvSpPr>
          <p:cNvPr id="189" name="文本框 188">
            <a:extLst>
              <a:ext uri="{FF2B5EF4-FFF2-40B4-BE49-F238E27FC236}">
                <a16:creationId xmlns:a16="http://schemas.microsoft.com/office/drawing/2014/main" id="{DFE8B61E-30CF-4590-84F7-219FC927D355}"/>
              </a:ext>
            </a:extLst>
          </p:cNvPr>
          <p:cNvSpPr txBox="1"/>
          <p:nvPr/>
        </p:nvSpPr>
        <p:spPr>
          <a:xfrm>
            <a:off x="-24341" y="1504406"/>
            <a:ext cx="3695733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b="1" dirty="0"/>
              <a:t>四个模块：</a:t>
            </a:r>
            <a:endParaRPr lang="en-US" altLang="zh-CN" sz="1867" b="1" dirty="0"/>
          </a:p>
          <a:p>
            <a:endParaRPr lang="en-US" altLang="zh-CN" sz="1867" b="1" dirty="0"/>
          </a:p>
          <a:p>
            <a:r>
              <a:rPr lang="en-US" altLang="zh-CN" sz="1867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1867" b="1" dirty="0">
                <a:solidFill>
                  <a:schemeClr val="bg2">
                    <a:lumMod val="50000"/>
                  </a:schemeClr>
                </a:solidFill>
              </a:rPr>
              <a:t>数据平面模块</a:t>
            </a:r>
            <a:endParaRPr lang="en-US" altLang="zh-CN" sz="1867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867" dirty="0"/>
              <a:t>收集数据流量</a:t>
            </a:r>
            <a:r>
              <a:rPr lang="en-US" altLang="zh-CN" sz="1867" dirty="0"/>
              <a:t>           </a:t>
            </a:r>
            <a:r>
              <a:rPr lang="zh-CN" altLang="en-US" sz="1867" dirty="0"/>
              <a:t>传入核心处理</a:t>
            </a:r>
            <a:endParaRPr lang="en-US" altLang="zh-CN" sz="1867" dirty="0"/>
          </a:p>
          <a:p>
            <a:endParaRPr lang="en-US" altLang="zh-CN" sz="1867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867" b="1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sz="1867" b="1" dirty="0">
                <a:solidFill>
                  <a:schemeClr val="bg2">
                    <a:lumMod val="50000"/>
                  </a:schemeClr>
                </a:solidFill>
              </a:rPr>
              <a:t>核心算法模块</a:t>
            </a:r>
            <a:endParaRPr lang="en-US" altLang="zh-CN" sz="1867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867" dirty="0"/>
              <a:t>聚合数据          对项进行操作</a:t>
            </a:r>
            <a:endParaRPr lang="en-US" altLang="zh-CN" sz="1867" dirty="0"/>
          </a:p>
          <a:p>
            <a:endParaRPr lang="en-US" altLang="zh-CN" sz="1867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867" b="1" dirty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CN" altLang="en-US" sz="1867" b="1" dirty="0">
                <a:solidFill>
                  <a:schemeClr val="bg2">
                    <a:lumMod val="50000"/>
                  </a:schemeClr>
                </a:solidFill>
              </a:rPr>
              <a:t>控制平面模块</a:t>
            </a:r>
            <a:endParaRPr lang="en-US" altLang="zh-CN" sz="1867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867" dirty="0"/>
              <a:t>接收查询请求           进行检索</a:t>
            </a:r>
            <a:endParaRPr lang="en-US" altLang="zh-CN" sz="1867" dirty="0"/>
          </a:p>
          <a:p>
            <a:endParaRPr lang="en-US" altLang="zh-CN" sz="1867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867" b="1" dirty="0">
                <a:solidFill>
                  <a:schemeClr val="bg2">
                    <a:lumMod val="50000"/>
                  </a:schemeClr>
                </a:solidFill>
              </a:rPr>
              <a:t>4.</a:t>
            </a:r>
            <a:r>
              <a:rPr lang="zh-CN" altLang="en-US" sz="1867" b="1" dirty="0">
                <a:solidFill>
                  <a:schemeClr val="bg2">
                    <a:lumMod val="50000"/>
                  </a:schemeClr>
                </a:solidFill>
              </a:rPr>
              <a:t>多功能热点查询模块</a:t>
            </a:r>
            <a:endParaRPr lang="en-US" altLang="zh-CN" sz="1867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867" dirty="0"/>
              <a:t>代码查询          发送请求</a:t>
            </a:r>
            <a:endParaRPr lang="en-US" altLang="zh-CN" sz="1867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7AF0F9-B3C0-4AB2-B581-20725CAF9B64}"/>
              </a:ext>
            </a:extLst>
          </p:cNvPr>
          <p:cNvCxnSpPr/>
          <p:nvPr/>
        </p:nvCxnSpPr>
        <p:spPr>
          <a:xfrm>
            <a:off x="1583499" y="2515027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F41F58C-E8EC-4379-9DA5-BF8ED7C3B13C}"/>
              </a:ext>
            </a:extLst>
          </p:cNvPr>
          <p:cNvCxnSpPr>
            <a:cxnSpLocks/>
          </p:cNvCxnSpPr>
          <p:nvPr/>
        </p:nvCxnSpPr>
        <p:spPr>
          <a:xfrm>
            <a:off x="1074516" y="3428037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B71700D-B1B1-4895-8C03-B3AABFE24F37}"/>
              </a:ext>
            </a:extLst>
          </p:cNvPr>
          <p:cNvCxnSpPr/>
          <p:nvPr/>
        </p:nvCxnSpPr>
        <p:spPr>
          <a:xfrm>
            <a:off x="1557203" y="4257024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39545EB-2438-4BDC-B513-89E979D12337}"/>
              </a:ext>
            </a:extLst>
          </p:cNvPr>
          <p:cNvCxnSpPr/>
          <p:nvPr/>
        </p:nvCxnSpPr>
        <p:spPr>
          <a:xfrm>
            <a:off x="1074516" y="5096050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163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自定义 97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C9AB1"/>
      </a:accent1>
      <a:accent2>
        <a:srgbClr val="7FB265"/>
      </a:accent2>
      <a:accent3>
        <a:srgbClr val="2C9AB1"/>
      </a:accent3>
      <a:accent4>
        <a:srgbClr val="7FB265"/>
      </a:accent4>
      <a:accent5>
        <a:srgbClr val="2C9AB1"/>
      </a:accent5>
      <a:accent6>
        <a:srgbClr val="7FB26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766E882-553A-43DF-BEB4-E1D07FF289A1}" vid="{DBEBB660-592F-49AF-BDC8-340C620E9A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52</TotalTime>
  <Words>66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主题1</vt:lpstr>
      <vt:lpstr>PowerPoint 演示文稿</vt:lpstr>
      <vt:lpstr>整体架构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 敬涵</dc:creator>
  <cp:lastModifiedBy>祖 敬涵</cp:lastModifiedBy>
  <cp:revision>3</cp:revision>
  <dcterms:created xsi:type="dcterms:W3CDTF">2023-08-26T10:19:17Z</dcterms:created>
  <dcterms:modified xsi:type="dcterms:W3CDTF">2023-08-26T11:11:53Z</dcterms:modified>
</cp:coreProperties>
</file>