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19" r:id="rId5"/>
    <p:sldMasterId id="2147485423" r:id="rId6"/>
    <p:sldMasterId id="2147485268" r:id="rId7"/>
    <p:sldMasterId id="2147485445" r:id="rId8"/>
    <p:sldMasterId id="2147485459" r:id="rId9"/>
  </p:sldMasterIdLst>
  <p:notesMasterIdLst>
    <p:notesMasterId r:id="rId50"/>
  </p:notesMasterIdLst>
  <p:handoutMasterIdLst>
    <p:handoutMasterId r:id="rId51"/>
  </p:handoutMasterIdLst>
  <p:sldIdLst>
    <p:sldId id="430" r:id="rId10"/>
    <p:sldId id="684" r:id="rId11"/>
    <p:sldId id="699" r:id="rId12"/>
    <p:sldId id="701" r:id="rId13"/>
    <p:sldId id="702" r:id="rId14"/>
    <p:sldId id="700" r:id="rId15"/>
    <p:sldId id="962" r:id="rId16"/>
    <p:sldId id="964" r:id="rId17"/>
    <p:sldId id="758" r:id="rId18"/>
    <p:sldId id="762" r:id="rId19"/>
    <p:sldId id="763" r:id="rId20"/>
    <p:sldId id="773" r:id="rId21"/>
    <p:sldId id="779" r:id="rId22"/>
    <p:sldId id="879" r:id="rId23"/>
    <p:sldId id="777" r:id="rId24"/>
    <p:sldId id="937" r:id="rId25"/>
    <p:sldId id="938" r:id="rId26"/>
    <p:sldId id="939" r:id="rId27"/>
    <p:sldId id="943" r:id="rId28"/>
    <p:sldId id="793" r:id="rId29"/>
    <p:sldId id="947" r:id="rId30"/>
    <p:sldId id="959" r:id="rId31"/>
    <p:sldId id="944" r:id="rId32"/>
    <p:sldId id="945" r:id="rId33"/>
    <p:sldId id="956" r:id="rId34"/>
    <p:sldId id="957" r:id="rId35"/>
    <p:sldId id="958" r:id="rId36"/>
    <p:sldId id="946" r:id="rId37"/>
    <p:sldId id="966" r:id="rId38"/>
    <p:sldId id="951" r:id="rId39"/>
    <p:sldId id="965" r:id="rId40"/>
    <p:sldId id="950" r:id="rId41"/>
    <p:sldId id="952" r:id="rId42"/>
    <p:sldId id="960" r:id="rId43"/>
    <p:sldId id="961" r:id="rId44"/>
    <p:sldId id="953" r:id="rId45"/>
    <p:sldId id="955" r:id="rId46"/>
    <p:sldId id="948" r:id="rId47"/>
    <p:sldId id="949" r:id="rId48"/>
    <p:sldId id="697" r:id="rId49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pos="151">
          <p15:clr>
            <a:srgbClr val="A4A3A4"/>
          </p15:clr>
        </p15:guide>
        <p15:guide id="4" pos="60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3E06"/>
    <a:srgbClr val="FFFF99"/>
    <a:srgbClr val="FFFFCC"/>
    <a:srgbClr val="CCFF99"/>
    <a:srgbClr val="66FF99"/>
    <a:srgbClr val="CEE9B1"/>
    <a:srgbClr val="42D264"/>
    <a:srgbClr val="61CD4F"/>
    <a:srgbClr val="81D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48393" autoAdjust="0"/>
  </p:normalViewPr>
  <p:slideViewPr>
    <p:cSldViewPr>
      <p:cViewPr varScale="1">
        <p:scale>
          <a:sx n="118" d="100"/>
          <a:sy n="118" d="100"/>
        </p:scale>
        <p:origin x="864" y="108"/>
      </p:cViewPr>
      <p:guideLst>
        <p:guide orient="horz" pos="703"/>
        <p:guide orient="horz" pos="3929"/>
        <p:guide pos="151"/>
        <p:guide pos="60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966"/>
    </p:cViewPr>
  </p:sorterViewPr>
  <p:notesViewPr>
    <p:cSldViewPr>
      <p:cViewPr varScale="1">
        <p:scale>
          <a:sx n="66" d="100"/>
          <a:sy n="66" d="100"/>
        </p:scale>
        <p:origin x="3066" y="6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8" Type="http://schemas.openxmlformats.org/officeDocument/2006/relationships/slideMaster" Target="slideMasters/slideMaster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B8DF28B-1DA6-4042-AB73-90740C750E81}" type="datetimeFigureOut">
              <a:rPr lang="ko-KR" altLang="en-US"/>
              <a:pPr>
                <a:defRPr/>
              </a:pPr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4AB91AE-13E0-4204-B3F0-3B8878CC73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97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/>
                <a:ea typeface="굴림" charset="-127"/>
              </a:defRPr>
            </a:lvl1pPr>
          </a:lstStyle>
          <a:p>
            <a:pPr>
              <a:defRPr/>
            </a:pPr>
            <a:fld id="{02160BC2-E5EF-4560-8EA8-9718B23F5336}" type="datetimeFigureOut">
              <a:rPr lang="ko-KR" altLang="en-US"/>
              <a:pPr>
                <a:defRPr/>
              </a:pPr>
              <a:t>2016-09-23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/>
                <a:ea typeface="굴림" charset="-127"/>
              </a:defRPr>
            </a:lvl1pPr>
          </a:lstStyle>
          <a:p>
            <a:pPr>
              <a:defRPr/>
            </a:pPr>
            <a:fld id="{85FC14BF-BED6-447C-9E04-D488C50AB4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69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569E8A4-FA65-41DA-91A8-D43BC09C78A6}" type="slidenum">
              <a:rPr kumimoji="0" lang="ko-KR" altLang="en-GB" smtClean="0">
                <a:latin typeface="맑은 고딕" pitchFamily="50" charset="-127"/>
              </a:rPr>
              <a:pPr eaLnBrk="1" hangingPunct="1"/>
              <a:t>1</a:t>
            </a:fld>
            <a:endParaRPr kumimoji="0" lang="en-GB" altLang="ko-KR" smtClean="0">
              <a:latin typeface="맑은 고딕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33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87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6"/>
          <p:cNvGrpSpPr/>
          <p:nvPr userDrawn="1"/>
        </p:nvGrpSpPr>
        <p:grpSpPr>
          <a:xfrm>
            <a:off x="353366" y="1033996"/>
            <a:ext cx="3384376" cy="285937"/>
            <a:chOff x="4044514" y="2034214"/>
            <a:chExt cx="3384376" cy="285937"/>
          </a:xfrm>
        </p:grpSpPr>
        <p:sp>
          <p:nvSpPr>
            <p:cNvPr id="68" name="직사각형 67"/>
            <p:cNvSpPr/>
            <p:nvPr/>
          </p:nvSpPr>
          <p:spPr>
            <a:xfrm>
              <a:off x="4044514" y="2060848"/>
              <a:ext cx="3384376" cy="25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9" name="TextBox 5"/>
            <p:cNvSpPr txBox="1"/>
            <p:nvPr/>
          </p:nvSpPr>
          <p:spPr>
            <a:xfrm>
              <a:off x="4376936" y="2034214"/>
              <a:ext cx="300658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상품찾기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</a:t>
              </a:r>
              <a:r>
                <a:rPr lang="ko-KR" altLang="en-US" sz="800" baseline="0" dirty="0" err="1" smtClean="0">
                  <a:latin typeface="+mn-ea"/>
                  <a:ea typeface="+mn-ea"/>
                </a:rPr>
                <a:t>상점찾기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이벤트     </a:t>
              </a:r>
              <a:r>
                <a:rPr lang="ko-KR" altLang="en-US" sz="800" dirty="0" smtClean="0">
                  <a:latin typeface="+mn-ea"/>
                  <a:ea typeface="+mn-ea"/>
                </a:rPr>
                <a:t>쿠폰    시장안내    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  <p:grpSp>
          <p:nvGrpSpPr>
            <p:cNvPr id="3" name="그룹 72"/>
            <p:cNvGrpSpPr/>
            <p:nvPr/>
          </p:nvGrpSpPr>
          <p:grpSpPr>
            <a:xfrm>
              <a:off x="4127827" y="2115100"/>
              <a:ext cx="180381" cy="154169"/>
              <a:chOff x="2932921" y="1542030"/>
              <a:chExt cx="227012" cy="195764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2932921" y="1542030"/>
                <a:ext cx="227012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2932921" y="1618244"/>
                <a:ext cx="227012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2932921" y="1692075"/>
                <a:ext cx="227012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210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통 양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/>
          <p:nvPr userDrawn="1"/>
        </p:nvGrpSpPr>
        <p:grpSpPr>
          <a:xfrm>
            <a:off x="4160738" y="823913"/>
            <a:ext cx="3384550" cy="5075237"/>
            <a:chOff x="354013" y="823913"/>
            <a:chExt cx="3384550" cy="5075237"/>
          </a:xfrm>
        </p:grpSpPr>
        <p:pic>
          <p:nvPicPr>
            <p:cNvPr id="13" name="Picture 2" descr="C:\Users\inpix\Desktop\JellyBean_OneX_SDK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995" b="96120"/>
            <a:stretch>
              <a:fillRect/>
            </a:stretch>
          </p:blipFill>
          <p:spPr bwMode="auto">
            <a:xfrm>
              <a:off x="354013" y="823913"/>
              <a:ext cx="3384550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"/>
            <p:cNvSpPr>
              <a:spLocks noChangeArrowheads="1"/>
            </p:cNvSpPr>
            <p:nvPr userDrawn="1"/>
          </p:nvSpPr>
          <p:spPr bwMode="auto">
            <a:xfrm>
              <a:off x="354013" y="823913"/>
              <a:ext cx="3384550" cy="5075237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33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CACBFA36-F6C6-48C7-9978-68921F21481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EDF5C89-CF75-422E-ADC6-153C85C6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25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7"/>
          <p:cNvSpPr/>
          <p:nvPr userDrawn="1"/>
        </p:nvSpPr>
        <p:spPr>
          <a:xfrm>
            <a:off x="353366" y="1052736"/>
            <a:ext cx="3384376" cy="433252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4" name="그룹 72"/>
          <p:cNvGrpSpPr/>
          <p:nvPr userDrawn="1"/>
        </p:nvGrpSpPr>
        <p:grpSpPr>
          <a:xfrm>
            <a:off x="3263898" y="1124744"/>
            <a:ext cx="543739" cy="365743"/>
            <a:chOff x="2790116" y="1542030"/>
            <a:chExt cx="543739" cy="36574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90116" y="1707718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  <a:ea typeface="+mn-ea"/>
                </a:rPr>
                <a:t>전체메뉴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9" name="오각형 8"/>
          <p:cNvSpPr/>
          <p:nvPr userDrawn="1"/>
        </p:nvSpPr>
        <p:spPr>
          <a:xfrm flipH="1">
            <a:off x="381660" y="1170625"/>
            <a:ext cx="432048" cy="216024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4160738" y="823913"/>
            <a:ext cx="3384550" cy="5075237"/>
            <a:chOff x="354013" y="823913"/>
            <a:chExt cx="3384550" cy="5075237"/>
          </a:xfrm>
        </p:grpSpPr>
        <p:pic>
          <p:nvPicPr>
            <p:cNvPr id="18" name="Picture 2" descr="C:\Users\inpix\Desktop\JellyBean_OneX_SDK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995" b="96120"/>
            <a:stretch>
              <a:fillRect/>
            </a:stretch>
          </p:blipFill>
          <p:spPr bwMode="auto">
            <a:xfrm>
              <a:off x="354013" y="823913"/>
              <a:ext cx="3384550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"/>
            <p:cNvSpPr>
              <a:spLocks noChangeArrowheads="1"/>
            </p:cNvSpPr>
            <p:nvPr userDrawn="1"/>
          </p:nvSpPr>
          <p:spPr bwMode="auto">
            <a:xfrm>
              <a:off x="354013" y="823913"/>
              <a:ext cx="3384550" cy="5075237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 userDrawn="1"/>
        </p:nvSpPr>
        <p:spPr>
          <a:xfrm>
            <a:off x="353366" y="1052736"/>
            <a:ext cx="3384376" cy="433252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오각형 8"/>
          <p:cNvSpPr/>
          <p:nvPr userDrawn="1"/>
        </p:nvSpPr>
        <p:spPr>
          <a:xfrm flipH="1">
            <a:off x="381660" y="1170625"/>
            <a:ext cx="432048" cy="216024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그룹 72"/>
          <p:cNvGrpSpPr/>
          <p:nvPr userDrawn="1"/>
        </p:nvGrpSpPr>
        <p:grpSpPr>
          <a:xfrm>
            <a:off x="3263898" y="1124744"/>
            <a:ext cx="543739" cy="365743"/>
            <a:chOff x="2790116" y="1542030"/>
            <a:chExt cx="543739" cy="36574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90116" y="1707718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  <a:ea typeface="+mn-ea"/>
                </a:rPr>
                <a:t>전체메뉴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7"/>
          <p:cNvSpPr/>
          <p:nvPr/>
        </p:nvSpPr>
        <p:spPr>
          <a:xfrm>
            <a:off x="353366" y="1052736"/>
            <a:ext cx="3384376" cy="433252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455752" y="1109637"/>
            <a:ext cx="316213" cy="374046"/>
            <a:chOff x="455752" y="1126729"/>
            <a:chExt cx="316213" cy="374046"/>
          </a:xfrm>
        </p:grpSpPr>
        <p:grpSp>
          <p:nvGrpSpPr>
            <p:cNvPr id="25" name="Placeholder"/>
            <p:cNvGrpSpPr>
              <a:grpSpLocks/>
            </p:cNvGrpSpPr>
            <p:nvPr userDrawn="1"/>
          </p:nvGrpSpPr>
          <p:grpSpPr bwMode="auto">
            <a:xfrm>
              <a:off x="455752" y="1126729"/>
              <a:ext cx="316213" cy="195999"/>
              <a:chOff x="508000" y="1397000"/>
              <a:chExt cx="1008112" cy="1008112"/>
            </a:xfrm>
          </p:grpSpPr>
          <p:sp>
            <p:nvSpPr>
              <p:cNvPr id="27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6" name="TextBox 25"/>
            <p:cNvSpPr txBox="1"/>
            <p:nvPr userDrawn="1"/>
          </p:nvSpPr>
          <p:spPr>
            <a:xfrm>
              <a:off x="474085" y="1285331"/>
              <a:ext cx="2872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홈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그룹 72"/>
          <p:cNvGrpSpPr/>
          <p:nvPr userDrawn="1"/>
        </p:nvGrpSpPr>
        <p:grpSpPr>
          <a:xfrm>
            <a:off x="3263898" y="1124744"/>
            <a:ext cx="543739" cy="365743"/>
            <a:chOff x="2790116" y="1542030"/>
            <a:chExt cx="543739" cy="365743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0116" y="1707718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  <a:ea typeface="+mn-ea"/>
                </a:rPr>
                <a:t>전체메뉴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06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350635" y="1052736"/>
            <a:ext cx="3387107" cy="451445"/>
            <a:chOff x="350635" y="1052736"/>
            <a:chExt cx="3387107" cy="451445"/>
          </a:xfrm>
        </p:grpSpPr>
        <p:sp>
          <p:nvSpPr>
            <p:cNvPr id="23" name="직사각형 7"/>
            <p:cNvSpPr/>
            <p:nvPr/>
          </p:nvSpPr>
          <p:spPr>
            <a:xfrm>
              <a:off x="353366" y="1052736"/>
              <a:ext cx="3384376" cy="433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4" name="TextBox 11"/>
            <p:cNvSpPr txBox="1"/>
            <p:nvPr/>
          </p:nvSpPr>
          <p:spPr>
            <a:xfrm>
              <a:off x="1398826" y="1102554"/>
              <a:ext cx="1293456" cy="333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 smtClean="0">
                  <a:latin typeface="+mn-ea"/>
                  <a:ea typeface="+mn-ea"/>
                </a:rPr>
                <a:t>시장명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25" name="Placeholder"/>
            <p:cNvGrpSpPr>
              <a:grpSpLocks/>
            </p:cNvGrpSpPr>
            <p:nvPr userDrawn="1"/>
          </p:nvGrpSpPr>
          <p:grpSpPr bwMode="auto">
            <a:xfrm>
              <a:off x="455752" y="1126729"/>
              <a:ext cx="316213" cy="195999"/>
              <a:chOff x="508000" y="1397000"/>
              <a:chExt cx="1008112" cy="1008112"/>
            </a:xfrm>
          </p:grpSpPr>
          <p:sp>
            <p:nvSpPr>
              <p:cNvPr id="27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6" name="TextBox 25"/>
            <p:cNvSpPr txBox="1"/>
            <p:nvPr userDrawn="1"/>
          </p:nvSpPr>
          <p:spPr>
            <a:xfrm>
              <a:off x="350635" y="1319515"/>
              <a:ext cx="5341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서울형신시장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353494" y="1468158"/>
            <a:ext cx="3384376" cy="276999"/>
            <a:chOff x="336868" y="2044222"/>
            <a:chExt cx="3384376" cy="276999"/>
          </a:xfrm>
        </p:grpSpPr>
        <p:sp>
          <p:nvSpPr>
            <p:cNvPr id="11" name="직사각형 4"/>
            <p:cNvSpPr/>
            <p:nvPr/>
          </p:nvSpPr>
          <p:spPr>
            <a:xfrm>
              <a:off x="336868" y="2060848"/>
              <a:ext cx="3384376" cy="25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386053" y="2044222"/>
              <a:ext cx="3285734" cy="2769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err="1" smtClean="0">
                  <a:latin typeface="+mn-ea"/>
                  <a:ea typeface="+mn-ea"/>
                </a:rPr>
                <a:t>상품찾기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</a:t>
              </a:r>
              <a:r>
                <a:rPr lang="ko-KR" altLang="en-US" sz="800" baseline="0" dirty="0" err="1" smtClean="0">
                  <a:latin typeface="+mn-ea"/>
                  <a:ea typeface="+mn-ea"/>
                </a:rPr>
                <a:t>상점찾기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이벤트     </a:t>
              </a:r>
              <a:r>
                <a:rPr lang="ko-KR" altLang="en-US" sz="800" dirty="0" smtClean="0">
                  <a:latin typeface="+mn-ea"/>
                  <a:ea typeface="+mn-ea"/>
                </a:rPr>
                <a:t>쿠폰    시장안내    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3" name="그룹 72"/>
          <p:cNvGrpSpPr/>
          <p:nvPr userDrawn="1"/>
        </p:nvGrpSpPr>
        <p:grpSpPr>
          <a:xfrm>
            <a:off x="3152800" y="1124744"/>
            <a:ext cx="595035" cy="381132"/>
            <a:chOff x="2747386" y="1542030"/>
            <a:chExt cx="595035" cy="38113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290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통 양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4160738" y="823913"/>
            <a:ext cx="3384550" cy="5075237"/>
            <a:chOff x="354013" y="823913"/>
            <a:chExt cx="3384550" cy="5075237"/>
          </a:xfrm>
        </p:grpSpPr>
        <p:pic>
          <p:nvPicPr>
            <p:cNvPr id="13" name="Picture 2" descr="C:\Users\inpix\Desktop\JellyBean_OneX_SDK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995" b="96120"/>
            <a:stretch>
              <a:fillRect/>
            </a:stretch>
          </p:blipFill>
          <p:spPr bwMode="auto">
            <a:xfrm>
              <a:off x="354013" y="823913"/>
              <a:ext cx="3384550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"/>
            <p:cNvSpPr>
              <a:spLocks noChangeArrowheads="1"/>
            </p:cNvSpPr>
            <p:nvPr userDrawn="1"/>
          </p:nvSpPr>
          <p:spPr bwMode="auto">
            <a:xfrm>
              <a:off x="354013" y="823913"/>
              <a:ext cx="3384550" cy="5075237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33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404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고객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353494" y="1467660"/>
            <a:ext cx="3384376" cy="276999"/>
            <a:chOff x="336868" y="2044222"/>
            <a:chExt cx="3384376" cy="276999"/>
          </a:xfrm>
        </p:grpSpPr>
        <p:sp>
          <p:nvSpPr>
            <p:cNvPr id="108" name="직사각형 4"/>
            <p:cNvSpPr/>
            <p:nvPr/>
          </p:nvSpPr>
          <p:spPr>
            <a:xfrm>
              <a:off x="336868" y="2060848"/>
              <a:ext cx="3384376" cy="25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9" name="TextBox 5"/>
            <p:cNvSpPr txBox="1"/>
            <p:nvPr/>
          </p:nvSpPr>
          <p:spPr>
            <a:xfrm>
              <a:off x="386053" y="2044222"/>
              <a:ext cx="3285734" cy="2769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err="1" smtClean="0">
                  <a:latin typeface="+mn-ea"/>
                  <a:ea typeface="+mn-ea"/>
                </a:rPr>
                <a:t>상품찾기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</a:t>
              </a:r>
              <a:r>
                <a:rPr lang="ko-KR" altLang="en-US" sz="800" baseline="0" dirty="0" err="1" smtClean="0">
                  <a:latin typeface="+mn-ea"/>
                  <a:ea typeface="+mn-ea"/>
                </a:rPr>
                <a:t>상점찾기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이벤트     </a:t>
              </a:r>
              <a:r>
                <a:rPr lang="ko-KR" altLang="en-US" sz="800" dirty="0" smtClean="0">
                  <a:latin typeface="+mn-ea"/>
                  <a:ea typeface="+mn-ea"/>
                </a:rPr>
                <a:t>쿠폰    시장안내    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8" name="그룹 17"/>
          <p:cNvGrpSpPr/>
          <p:nvPr userDrawn="1"/>
        </p:nvGrpSpPr>
        <p:grpSpPr>
          <a:xfrm>
            <a:off x="350635" y="1052736"/>
            <a:ext cx="3387107" cy="451445"/>
            <a:chOff x="350635" y="1052736"/>
            <a:chExt cx="3387107" cy="451445"/>
          </a:xfrm>
        </p:grpSpPr>
        <p:sp>
          <p:nvSpPr>
            <p:cNvPr id="19" name="직사각형 7"/>
            <p:cNvSpPr/>
            <p:nvPr/>
          </p:nvSpPr>
          <p:spPr>
            <a:xfrm>
              <a:off x="353366" y="1052736"/>
              <a:ext cx="3384376" cy="433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TextBox 11"/>
            <p:cNvSpPr txBox="1"/>
            <p:nvPr/>
          </p:nvSpPr>
          <p:spPr>
            <a:xfrm>
              <a:off x="1398826" y="1102554"/>
              <a:ext cx="1293456" cy="333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 smtClean="0">
                  <a:latin typeface="+mn-ea"/>
                  <a:ea typeface="+mn-ea"/>
                </a:rPr>
                <a:t>시장명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21" name="Placeholder"/>
            <p:cNvGrpSpPr>
              <a:grpSpLocks/>
            </p:cNvGrpSpPr>
            <p:nvPr userDrawn="1"/>
          </p:nvGrpSpPr>
          <p:grpSpPr bwMode="auto">
            <a:xfrm>
              <a:off x="455752" y="1126729"/>
              <a:ext cx="316213" cy="195999"/>
              <a:chOff x="508000" y="1397000"/>
              <a:chExt cx="1008112" cy="1008112"/>
            </a:xfrm>
          </p:grpSpPr>
          <p:sp>
            <p:nvSpPr>
              <p:cNvPr id="23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 userDrawn="1"/>
          </p:nvSpPr>
          <p:spPr>
            <a:xfrm>
              <a:off x="350635" y="1319515"/>
              <a:ext cx="5341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서울형신시장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6" name="그룹 72"/>
          <p:cNvGrpSpPr/>
          <p:nvPr userDrawn="1"/>
        </p:nvGrpSpPr>
        <p:grpSpPr>
          <a:xfrm>
            <a:off x="3152800" y="1124744"/>
            <a:ext cx="595035" cy="381132"/>
            <a:chOff x="2747386" y="1542030"/>
            <a:chExt cx="595035" cy="38113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고객용 양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4160738" y="823913"/>
            <a:ext cx="3384550" cy="5075237"/>
            <a:chOff x="354013" y="823913"/>
            <a:chExt cx="3384550" cy="5075237"/>
          </a:xfrm>
        </p:grpSpPr>
        <p:pic>
          <p:nvPicPr>
            <p:cNvPr id="4" name="Picture 2" descr="C:\Users\inpix\Desktop\JellyBean_OneX_SDK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995" b="96120"/>
            <a:stretch>
              <a:fillRect/>
            </a:stretch>
          </p:blipFill>
          <p:spPr bwMode="auto">
            <a:xfrm>
              <a:off x="354013" y="823913"/>
              <a:ext cx="3384550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354013" y="823913"/>
              <a:ext cx="3384550" cy="5075237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353494" y="1467660"/>
            <a:ext cx="3384376" cy="276999"/>
            <a:chOff x="336868" y="2044222"/>
            <a:chExt cx="3384376" cy="276999"/>
          </a:xfrm>
        </p:grpSpPr>
        <p:sp>
          <p:nvSpPr>
            <p:cNvPr id="25" name="직사각형 4"/>
            <p:cNvSpPr/>
            <p:nvPr/>
          </p:nvSpPr>
          <p:spPr>
            <a:xfrm>
              <a:off x="336868" y="2060848"/>
              <a:ext cx="3384376" cy="25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6" name="TextBox 5"/>
            <p:cNvSpPr txBox="1"/>
            <p:nvPr/>
          </p:nvSpPr>
          <p:spPr>
            <a:xfrm>
              <a:off x="386053" y="2044222"/>
              <a:ext cx="3285734" cy="2769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err="1" smtClean="0">
                  <a:latin typeface="+mn-ea"/>
                  <a:ea typeface="+mn-ea"/>
                </a:rPr>
                <a:t>상품찾기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</a:t>
              </a:r>
              <a:r>
                <a:rPr lang="ko-KR" altLang="en-US" sz="800" baseline="0" dirty="0" err="1" smtClean="0">
                  <a:latin typeface="+mn-ea"/>
                  <a:ea typeface="+mn-ea"/>
                </a:rPr>
                <a:t>상점찾기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이벤트     </a:t>
              </a:r>
              <a:r>
                <a:rPr lang="ko-KR" altLang="en-US" sz="800" dirty="0" smtClean="0">
                  <a:latin typeface="+mn-ea"/>
                  <a:ea typeface="+mn-ea"/>
                </a:rPr>
                <a:t>쿠폰    시장안내    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21" name="그룹 20"/>
          <p:cNvGrpSpPr/>
          <p:nvPr userDrawn="1"/>
        </p:nvGrpSpPr>
        <p:grpSpPr>
          <a:xfrm>
            <a:off x="350635" y="1052736"/>
            <a:ext cx="3387107" cy="451445"/>
            <a:chOff x="350635" y="1052736"/>
            <a:chExt cx="3387107" cy="451445"/>
          </a:xfrm>
        </p:grpSpPr>
        <p:sp>
          <p:nvSpPr>
            <p:cNvPr id="22" name="직사각형 7"/>
            <p:cNvSpPr/>
            <p:nvPr/>
          </p:nvSpPr>
          <p:spPr>
            <a:xfrm>
              <a:off x="353366" y="1052736"/>
              <a:ext cx="3384376" cy="433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1398826" y="1102554"/>
              <a:ext cx="1293456" cy="333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 smtClean="0">
                  <a:latin typeface="+mn-ea"/>
                  <a:ea typeface="+mn-ea"/>
                </a:rPr>
                <a:t>시장명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31" name="Placeholder"/>
            <p:cNvGrpSpPr>
              <a:grpSpLocks/>
            </p:cNvGrpSpPr>
            <p:nvPr userDrawn="1"/>
          </p:nvGrpSpPr>
          <p:grpSpPr bwMode="auto">
            <a:xfrm>
              <a:off x="455752" y="1126729"/>
              <a:ext cx="316213" cy="195999"/>
              <a:chOff x="508000" y="1397000"/>
              <a:chExt cx="1008112" cy="1008112"/>
            </a:xfrm>
          </p:grpSpPr>
          <p:sp>
            <p:nvSpPr>
              <p:cNvPr id="33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 userDrawn="1"/>
          </p:nvSpPr>
          <p:spPr>
            <a:xfrm>
              <a:off x="350635" y="1319515"/>
              <a:ext cx="5341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서울형신시장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6" name="그룹 72"/>
          <p:cNvGrpSpPr/>
          <p:nvPr userDrawn="1"/>
        </p:nvGrpSpPr>
        <p:grpSpPr>
          <a:xfrm>
            <a:off x="3152800" y="1124744"/>
            <a:ext cx="595035" cy="381132"/>
            <a:chOff x="2747386" y="1542030"/>
            <a:chExt cx="595035" cy="38113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품목별상점찾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 userDrawn="1"/>
        </p:nvGrpSpPr>
        <p:grpSpPr>
          <a:xfrm>
            <a:off x="353494" y="1467660"/>
            <a:ext cx="3384376" cy="276999"/>
            <a:chOff x="336868" y="2044222"/>
            <a:chExt cx="3384376" cy="276999"/>
          </a:xfrm>
        </p:grpSpPr>
        <p:sp>
          <p:nvSpPr>
            <p:cNvPr id="30" name="직사각형 4"/>
            <p:cNvSpPr/>
            <p:nvPr/>
          </p:nvSpPr>
          <p:spPr>
            <a:xfrm>
              <a:off x="336868" y="2060848"/>
              <a:ext cx="3384376" cy="25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1" name="TextBox 5"/>
            <p:cNvSpPr txBox="1"/>
            <p:nvPr/>
          </p:nvSpPr>
          <p:spPr>
            <a:xfrm>
              <a:off x="386053" y="2044222"/>
              <a:ext cx="3285734" cy="2769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 err="1" smtClean="0">
                  <a:solidFill>
                    <a:srgbClr val="0070C0"/>
                  </a:solidFill>
                  <a:latin typeface="+mn-ea"/>
                  <a:ea typeface="+mn-ea"/>
                </a:rPr>
                <a:t>상품찾기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</a:t>
              </a:r>
              <a:r>
                <a:rPr lang="ko-KR" altLang="en-US" sz="800" baseline="0" dirty="0" err="1" smtClean="0">
                  <a:latin typeface="+mn-ea"/>
                  <a:ea typeface="+mn-ea"/>
                </a:rPr>
                <a:t>상점찾기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이벤트     </a:t>
              </a:r>
              <a:r>
                <a:rPr lang="ko-KR" altLang="en-US" sz="800" dirty="0" smtClean="0">
                  <a:latin typeface="+mn-ea"/>
                  <a:ea typeface="+mn-ea"/>
                </a:rPr>
                <a:t>쿠폰    시장안내    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8" name="그룹 17"/>
          <p:cNvGrpSpPr/>
          <p:nvPr userDrawn="1"/>
        </p:nvGrpSpPr>
        <p:grpSpPr>
          <a:xfrm>
            <a:off x="350635" y="1052736"/>
            <a:ext cx="3387107" cy="451445"/>
            <a:chOff x="350635" y="1052736"/>
            <a:chExt cx="3387107" cy="451445"/>
          </a:xfrm>
        </p:grpSpPr>
        <p:sp>
          <p:nvSpPr>
            <p:cNvPr id="19" name="직사각형 7"/>
            <p:cNvSpPr/>
            <p:nvPr/>
          </p:nvSpPr>
          <p:spPr>
            <a:xfrm>
              <a:off x="353366" y="1052736"/>
              <a:ext cx="3384376" cy="433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TextBox 11"/>
            <p:cNvSpPr txBox="1"/>
            <p:nvPr/>
          </p:nvSpPr>
          <p:spPr>
            <a:xfrm>
              <a:off x="1398826" y="1102554"/>
              <a:ext cx="1293456" cy="333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 smtClean="0">
                  <a:latin typeface="+mn-ea"/>
                  <a:ea typeface="+mn-ea"/>
                </a:rPr>
                <a:t>시장명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21" name="Placeholder"/>
            <p:cNvGrpSpPr>
              <a:grpSpLocks/>
            </p:cNvGrpSpPr>
            <p:nvPr userDrawn="1"/>
          </p:nvGrpSpPr>
          <p:grpSpPr bwMode="auto">
            <a:xfrm>
              <a:off x="455752" y="1126729"/>
              <a:ext cx="316213" cy="195999"/>
              <a:chOff x="508000" y="1397000"/>
              <a:chExt cx="1008112" cy="1008112"/>
            </a:xfrm>
          </p:grpSpPr>
          <p:sp>
            <p:nvSpPr>
              <p:cNvPr id="23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 userDrawn="1"/>
          </p:nvSpPr>
          <p:spPr>
            <a:xfrm>
              <a:off x="350635" y="1319515"/>
              <a:ext cx="5341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서울형신시장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6" name="그룹 72"/>
          <p:cNvGrpSpPr/>
          <p:nvPr userDrawn="1"/>
        </p:nvGrpSpPr>
        <p:grpSpPr>
          <a:xfrm>
            <a:off x="3152800" y="1124744"/>
            <a:ext cx="595035" cy="381132"/>
            <a:chOff x="2747386" y="1542030"/>
            <a:chExt cx="595035" cy="38113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위치별상점찾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 userDrawn="1"/>
        </p:nvGrpSpPr>
        <p:grpSpPr>
          <a:xfrm>
            <a:off x="353494" y="1467660"/>
            <a:ext cx="3384376" cy="276999"/>
            <a:chOff x="336868" y="2044222"/>
            <a:chExt cx="3384376" cy="276999"/>
          </a:xfrm>
        </p:grpSpPr>
        <p:sp>
          <p:nvSpPr>
            <p:cNvPr id="22" name="직사각형 4"/>
            <p:cNvSpPr/>
            <p:nvPr/>
          </p:nvSpPr>
          <p:spPr>
            <a:xfrm>
              <a:off x="336868" y="2060848"/>
              <a:ext cx="3384376" cy="25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TextBox 5"/>
            <p:cNvSpPr txBox="1"/>
            <p:nvPr/>
          </p:nvSpPr>
          <p:spPr>
            <a:xfrm>
              <a:off x="386053" y="2044222"/>
              <a:ext cx="3285734" cy="2769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err="1" smtClean="0">
                  <a:latin typeface="+mn-ea"/>
                  <a:ea typeface="+mn-ea"/>
                </a:rPr>
                <a:t>상품찾기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</a:t>
              </a:r>
              <a:r>
                <a:rPr lang="ko-KR" altLang="en-US" sz="800" b="1" baseline="0" dirty="0" err="1" smtClean="0">
                  <a:solidFill>
                    <a:srgbClr val="0070C0"/>
                  </a:solidFill>
                  <a:latin typeface="+mn-ea"/>
                  <a:ea typeface="+mn-ea"/>
                </a:rPr>
                <a:t>상점찾기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이벤트     </a:t>
              </a:r>
              <a:r>
                <a:rPr lang="ko-KR" altLang="en-US" sz="800" dirty="0" smtClean="0">
                  <a:latin typeface="+mn-ea"/>
                  <a:ea typeface="+mn-ea"/>
                </a:rPr>
                <a:t>쿠폰    시장안내    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8" name="그룹 17"/>
          <p:cNvGrpSpPr/>
          <p:nvPr userDrawn="1"/>
        </p:nvGrpSpPr>
        <p:grpSpPr>
          <a:xfrm>
            <a:off x="350635" y="1052736"/>
            <a:ext cx="3387107" cy="451445"/>
            <a:chOff x="350635" y="1052736"/>
            <a:chExt cx="3387107" cy="451445"/>
          </a:xfrm>
        </p:grpSpPr>
        <p:sp>
          <p:nvSpPr>
            <p:cNvPr id="19" name="직사각형 7"/>
            <p:cNvSpPr/>
            <p:nvPr/>
          </p:nvSpPr>
          <p:spPr>
            <a:xfrm>
              <a:off x="353366" y="1052736"/>
              <a:ext cx="3384376" cy="433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TextBox 11"/>
            <p:cNvSpPr txBox="1"/>
            <p:nvPr/>
          </p:nvSpPr>
          <p:spPr>
            <a:xfrm>
              <a:off x="1398826" y="1102554"/>
              <a:ext cx="1293456" cy="333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 smtClean="0">
                  <a:latin typeface="+mn-ea"/>
                  <a:ea typeface="+mn-ea"/>
                </a:rPr>
                <a:t>시장명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32" name="Placeholder"/>
            <p:cNvGrpSpPr>
              <a:grpSpLocks/>
            </p:cNvGrpSpPr>
            <p:nvPr userDrawn="1"/>
          </p:nvGrpSpPr>
          <p:grpSpPr bwMode="auto">
            <a:xfrm>
              <a:off x="455752" y="1126729"/>
              <a:ext cx="316213" cy="195999"/>
              <a:chOff x="508000" y="1397000"/>
              <a:chExt cx="1008112" cy="1008112"/>
            </a:xfrm>
          </p:grpSpPr>
          <p:sp>
            <p:nvSpPr>
              <p:cNvPr id="34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 userDrawn="1"/>
          </p:nvSpPr>
          <p:spPr>
            <a:xfrm>
              <a:off x="350635" y="1319515"/>
              <a:ext cx="5341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서울형신시장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7" name="그룹 72"/>
          <p:cNvGrpSpPr/>
          <p:nvPr userDrawn="1"/>
        </p:nvGrpSpPr>
        <p:grpSpPr>
          <a:xfrm>
            <a:off x="3152800" y="1124744"/>
            <a:ext cx="595035" cy="381132"/>
            <a:chOff x="2747386" y="1542030"/>
            <a:chExt cx="595035" cy="38113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 userDrawn="1"/>
        </p:nvGrpSpPr>
        <p:grpSpPr>
          <a:xfrm>
            <a:off x="353494" y="1467660"/>
            <a:ext cx="3384376" cy="276999"/>
            <a:chOff x="336868" y="2044222"/>
            <a:chExt cx="3384376" cy="276999"/>
          </a:xfrm>
        </p:grpSpPr>
        <p:sp>
          <p:nvSpPr>
            <p:cNvPr id="22" name="직사각형 4"/>
            <p:cNvSpPr/>
            <p:nvPr/>
          </p:nvSpPr>
          <p:spPr>
            <a:xfrm>
              <a:off x="336868" y="2060848"/>
              <a:ext cx="3384376" cy="25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TextBox 5"/>
            <p:cNvSpPr txBox="1"/>
            <p:nvPr/>
          </p:nvSpPr>
          <p:spPr>
            <a:xfrm>
              <a:off x="386053" y="2044222"/>
              <a:ext cx="3285734" cy="2769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err="1" smtClean="0">
                  <a:latin typeface="+mn-ea"/>
                  <a:ea typeface="+mn-ea"/>
                </a:rPr>
                <a:t>상품찾기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</a:t>
              </a:r>
              <a:r>
                <a:rPr lang="ko-KR" altLang="en-US" sz="800" baseline="0" dirty="0" err="1" smtClean="0">
                  <a:latin typeface="+mn-ea"/>
                  <a:ea typeface="+mn-ea"/>
                </a:rPr>
                <a:t>상점찾기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</a:t>
              </a:r>
              <a:r>
                <a:rPr lang="ko-KR" altLang="en-US" sz="800" b="1" baseline="0" dirty="0" smtClean="0">
                  <a:solidFill>
                    <a:srgbClr val="0070C0"/>
                  </a:solidFill>
                  <a:latin typeface="+mn-ea"/>
                  <a:ea typeface="+mn-ea"/>
                </a:rPr>
                <a:t>이벤트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 </a:t>
              </a:r>
              <a:r>
                <a:rPr lang="ko-KR" altLang="en-US" sz="800" dirty="0" smtClean="0">
                  <a:latin typeface="+mn-ea"/>
                  <a:ea typeface="+mn-ea"/>
                </a:rPr>
                <a:t>쿠폰    시장안내    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8" name="그룹 17"/>
          <p:cNvGrpSpPr/>
          <p:nvPr userDrawn="1"/>
        </p:nvGrpSpPr>
        <p:grpSpPr>
          <a:xfrm>
            <a:off x="350635" y="1052736"/>
            <a:ext cx="3387107" cy="451445"/>
            <a:chOff x="350635" y="1052736"/>
            <a:chExt cx="3387107" cy="451445"/>
          </a:xfrm>
        </p:grpSpPr>
        <p:sp>
          <p:nvSpPr>
            <p:cNvPr id="19" name="직사각형 7"/>
            <p:cNvSpPr/>
            <p:nvPr/>
          </p:nvSpPr>
          <p:spPr>
            <a:xfrm>
              <a:off x="353366" y="1052736"/>
              <a:ext cx="3384376" cy="433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TextBox 11"/>
            <p:cNvSpPr txBox="1"/>
            <p:nvPr/>
          </p:nvSpPr>
          <p:spPr>
            <a:xfrm>
              <a:off x="1398826" y="1102554"/>
              <a:ext cx="1293456" cy="333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 smtClean="0">
                  <a:latin typeface="+mn-ea"/>
                  <a:ea typeface="+mn-ea"/>
                </a:rPr>
                <a:t>시장명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32" name="Placeholder"/>
            <p:cNvGrpSpPr>
              <a:grpSpLocks/>
            </p:cNvGrpSpPr>
            <p:nvPr userDrawn="1"/>
          </p:nvGrpSpPr>
          <p:grpSpPr bwMode="auto">
            <a:xfrm>
              <a:off x="455752" y="1126729"/>
              <a:ext cx="316213" cy="195999"/>
              <a:chOff x="508000" y="1397000"/>
              <a:chExt cx="1008112" cy="1008112"/>
            </a:xfrm>
          </p:grpSpPr>
          <p:sp>
            <p:nvSpPr>
              <p:cNvPr id="34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 userDrawn="1"/>
          </p:nvSpPr>
          <p:spPr>
            <a:xfrm>
              <a:off x="350635" y="1319515"/>
              <a:ext cx="5341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서울형신시장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7" name="그룹 72"/>
          <p:cNvGrpSpPr/>
          <p:nvPr userDrawn="1"/>
        </p:nvGrpSpPr>
        <p:grpSpPr>
          <a:xfrm>
            <a:off x="3152800" y="1124744"/>
            <a:ext cx="595035" cy="381132"/>
            <a:chOff x="2747386" y="1542030"/>
            <a:chExt cx="595035" cy="38113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쿠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 userDrawn="1"/>
        </p:nvGrpSpPr>
        <p:grpSpPr>
          <a:xfrm>
            <a:off x="353494" y="1467660"/>
            <a:ext cx="3384376" cy="276999"/>
            <a:chOff x="336868" y="2044222"/>
            <a:chExt cx="3384376" cy="276999"/>
          </a:xfrm>
        </p:grpSpPr>
        <p:sp>
          <p:nvSpPr>
            <p:cNvPr id="22" name="직사각형 4"/>
            <p:cNvSpPr/>
            <p:nvPr/>
          </p:nvSpPr>
          <p:spPr>
            <a:xfrm>
              <a:off x="336868" y="2060848"/>
              <a:ext cx="3384376" cy="25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TextBox 5"/>
            <p:cNvSpPr txBox="1"/>
            <p:nvPr/>
          </p:nvSpPr>
          <p:spPr>
            <a:xfrm>
              <a:off x="386053" y="2044222"/>
              <a:ext cx="3285734" cy="2769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err="1" smtClean="0">
                  <a:latin typeface="+mn-ea"/>
                  <a:ea typeface="+mn-ea"/>
                </a:rPr>
                <a:t>상품찾기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</a:t>
              </a:r>
              <a:r>
                <a:rPr lang="ko-KR" altLang="en-US" sz="800" baseline="0" dirty="0" err="1" smtClean="0">
                  <a:latin typeface="+mn-ea"/>
                  <a:ea typeface="+mn-ea"/>
                </a:rPr>
                <a:t>상점찾기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이벤트     </a:t>
              </a:r>
              <a:r>
                <a:rPr lang="ko-KR" altLang="en-US" sz="8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쿠폰</a:t>
              </a:r>
              <a:r>
                <a:rPr lang="ko-KR" altLang="en-US" sz="800" dirty="0" smtClean="0">
                  <a:latin typeface="+mn-ea"/>
                  <a:ea typeface="+mn-ea"/>
                </a:rPr>
                <a:t>    시장안내    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8" name="그룹 17"/>
          <p:cNvGrpSpPr/>
          <p:nvPr userDrawn="1"/>
        </p:nvGrpSpPr>
        <p:grpSpPr>
          <a:xfrm>
            <a:off x="350635" y="1052736"/>
            <a:ext cx="3387107" cy="451445"/>
            <a:chOff x="350635" y="1052736"/>
            <a:chExt cx="3387107" cy="451445"/>
          </a:xfrm>
        </p:grpSpPr>
        <p:sp>
          <p:nvSpPr>
            <p:cNvPr id="19" name="직사각형 7"/>
            <p:cNvSpPr/>
            <p:nvPr/>
          </p:nvSpPr>
          <p:spPr>
            <a:xfrm>
              <a:off x="353366" y="1052736"/>
              <a:ext cx="3384376" cy="433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TextBox 11"/>
            <p:cNvSpPr txBox="1"/>
            <p:nvPr/>
          </p:nvSpPr>
          <p:spPr>
            <a:xfrm>
              <a:off x="1398826" y="1102554"/>
              <a:ext cx="1293456" cy="333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 smtClean="0">
                  <a:latin typeface="+mn-ea"/>
                  <a:ea typeface="+mn-ea"/>
                </a:rPr>
                <a:t>시장명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37" name="Placeholder"/>
            <p:cNvGrpSpPr>
              <a:grpSpLocks/>
            </p:cNvGrpSpPr>
            <p:nvPr userDrawn="1"/>
          </p:nvGrpSpPr>
          <p:grpSpPr bwMode="auto">
            <a:xfrm>
              <a:off x="455752" y="1126729"/>
              <a:ext cx="316213" cy="195999"/>
              <a:chOff x="508000" y="1397000"/>
              <a:chExt cx="1008112" cy="1008112"/>
            </a:xfrm>
          </p:grpSpPr>
          <p:sp>
            <p:nvSpPr>
              <p:cNvPr id="39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38" name="TextBox 37"/>
            <p:cNvSpPr txBox="1"/>
            <p:nvPr userDrawn="1"/>
          </p:nvSpPr>
          <p:spPr>
            <a:xfrm>
              <a:off x="350635" y="1319515"/>
              <a:ext cx="5341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서울형신시장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2" name="그룹 72"/>
          <p:cNvGrpSpPr/>
          <p:nvPr userDrawn="1"/>
        </p:nvGrpSpPr>
        <p:grpSpPr>
          <a:xfrm>
            <a:off x="3152800" y="1124744"/>
            <a:ext cx="595035" cy="381132"/>
            <a:chOff x="2747386" y="1542030"/>
            <a:chExt cx="595035" cy="381132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 userDrawn="1"/>
        </p:nvGrpSpPr>
        <p:grpSpPr>
          <a:xfrm>
            <a:off x="353494" y="1467660"/>
            <a:ext cx="3384376" cy="276999"/>
            <a:chOff x="336868" y="2044222"/>
            <a:chExt cx="3384376" cy="276999"/>
          </a:xfrm>
        </p:grpSpPr>
        <p:sp>
          <p:nvSpPr>
            <p:cNvPr id="22" name="직사각형 4"/>
            <p:cNvSpPr/>
            <p:nvPr/>
          </p:nvSpPr>
          <p:spPr>
            <a:xfrm>
              <a:off x="336868" y="2060848"/>
              <a:ext cx="3384376" cy="25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TextBox 5"/>
            <p:cNvSpPr txBox="1"/>
            <p:nvPr/>
          </p:nvSpPr>
          <p:spPr>
            <a:xfrm>
              <a:off x="386053" y="2044222"/>
              <a:ext cx="3285734" cy="2769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err="1" smtClean="0">
                  <a:latin typeface="+mn-ea"/>
                  <a:ea typeface="+mn-ea"/>
                </a:rPr>
                <a:t>상품찾기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</a:t>
              </a:r>
              <a:r>
                <a:rPr lang="ko-KR" altLang="en-US" sz="800" baseline="0" dirty="0" err="1" smtClean="0">
                  <a:latin typeface="+mn-ea"/>
                  <a:ea typeface="+mn-ea"/>
                </a:rPr>
                <a:t>상점찾기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이벤트     </a:t>
              </a:r>
              <a:r>
                <a:rPr lang="ko-KR" altLang="en-US" sz="800" dirty="0" smtClean="0">
                  <a:latin typeface="+mn-ea"/>
                  <a:ea typeface="+mn-ea"/>
                </a:rPr>
                <a:t>쿠폰    </a:t>
              </a:r>
              <a:r>
                <a:rPr lang="ko-KR" altLang="en-US" sz="8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시장안내</a:t>
              </a:r>
              <a:r>
                <a:rPr lang="ko-KR" altLang="en-US" sz="800" dirty="0" smtClean="0">
                  <a:latin typeface="+mn-ea"/>
                  <a:ea typeface="+mn-ea"/>
                </a:rPr>
                <a:t>    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8" name="그룹 17"/>
          <p:cNvGrpSpPr/>
          <p:nvPr userDrawn="1"/>
        </p:nvGrpSpPr>
        <p:grpSpPr>
          <a:xfrm>
            <a:off x="350635" y="1052736"/>
            <a:ext cx="3387107" cy="451445"/>
            <a:chOff x="350635" y="1052736"/>
            <a:chExt cx="3387107" cy="451445"/>
          </a:xfrm>
        </p:grpSpPr>
        <p:sp>
          <p:nvSpPr>
            <p:cNvPr id="19" name="직사각형 7"/>
            <p:cNvSpPr/>
            <p:nvPr/>
          </p:nvSpPr>
          <p:spPr>
            <a:xfrm>
              <a:off x="353366" y="1052736"/>
              <a:ext cx="3384376" cy="433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TextBox 11"/>
            <p:cNvSpPr txBox="1"/>
            <p:nvPr/>
          </p:nvSpPr>
          <p:spPr>
            <a:xfrm>
              <a:off x="1398826" y="1102554"/>
              <a:ext cx="1293456" cy="333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 smtClean="0">
                  <a:latin typeface="+mn-ea"/>
                  <a:ea typeface="+mn-ea"/>
                </a:rPr>
                <a:t>시장명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32" name="Placeholder"/>
            <p:cNvGrpSpPr>
              <a:grpSpLocks/>
            </p:cNvGrpSpPr>
            <p:nvPr userDrawn="1"/>
          </p:nvGrpSpPr>
          <p:grpSpPr bwMode="auto">
            <a:xfrm>
              <a:off x="455752" y="1126729"/>
              <a:ext cx="316213" cy="195999"/>
              <a:chOff x="508000" y="1397000"/>
              <a:chExt cx="1008112" cy="1008112"/>
            </a:xfrm>
          </p:grpSpPr>
          <p:sp>
            <p:nvSpPr>
              <p:cNvPr id="34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 userDrawn="1"/>
          </p:nvSpPr>
          <p:spPr>
            <a:xfrm>
              <a:off x="350635" y="1319515"/>
              <a:ext cx="5341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서울형신시장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7" name="그룹 72"/>
          <p:cNvGrpSpPr/>
          <p:nvPr userDrawn="1"/>
        </p:nvGrpSpPr>
        <p:grpSpPr>
          <a:xfrm>
            <a:off x="3152800" y="1124744"/>
            <a:ext cx="595035" cy="381132"/>
            <a:chOff x="2747386" y="1542030"/>
            <a:chExt cx="595035" cy="38113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336823" y="1045116"/>
            <a:ext cx="3404136" cy="692421"/>
            <a:chOff x="333606" y="1052736"/>
            <a:chExt cx="3404136" cy="692421"/>
          </a:xfrm>
        </p:grpSpPr>
        <p:grpSp>
          <p:nvGrpSpPr>
            <p:cNvPr id="4" name="그룹 3"/>
            <p:cNvGrpSpPr/>
            <p:nvPr userDrawn="1"/>
          </p:nvGrpSpPr>
          <p:grpSpPr>
            <a:xfrm>
              <a:off x="352725" y="1468158"/>
              <a:ext cx="3384376" cy="276999"/>
              <a:chOff x="336099" y="2044222"/>
              <a:chExt cx="3384376" cy="276999"/>
            </a:xfrm>
          </p:grpSpPr>
          <p:sp>
            <p:nvSpPr>
              <p:cNvPr id="14" name="직사각형 4"/>
              <p:cNvSpPr/>
              <p:nvPr/>
            </p:nvSpPr>
            <p:spPr>
              <a:xfrm>
                <a:off x="336099" y="2060848"/>
                <a:ext cx="3384376" cy="2593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" name="TextBox 5"/>
              <p:cNvSpPr txBox="1"/>
              <p:nvPr/>
            </p:nvSpPr>
            <p:spPr>
              <a:xfrm>
                <a:off x="386053" y="2044222"/>
                <a:ext cx="3285734" cy="276999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b="1" dirty="0" err="1" smtClean="0">
                    <a:solidFill>
                      <a:srgbClr val="0070C0"/>
                    </a:solidFill>
                    <a:latin typeface="+mn-ea"/>
                    <a:ea typeface="+mn-ea"/>
                  </a:rPr>
                  <a:t>상품올리기</a:t>
                </a:r>
                <a:r>
                  <a:rPr lang="ko-KR" altLang="en-US" sz="800" b="1" dirty="0" smtClean="0">
                    <a:solidFill>
                      <a:srgbClr val="0070C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800" dirty="0" smtClean="0">
                    <a:latin typeface="+mn-ea"/>
                    <a:ea typeface="+mn-ea"/>
                  </a:rPr>
                  <a:t>      쿠폰관리       상점소개     공지사항    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그룹 4"/>
            <p:cNvGrpSpPr/>
            <p:nvPr userDrawn="1"/>
          </p:nvGrpSpPr>
          <p:grpSpPr>
            <a:xfrm>
              <a:off x="333606" y="1052736"/>
              <a:ext cx="3404136" cy="433252"/>
              <a:chOff x="333606" y="1052736"/>
              <a:chExt cx="3404136" cy="433252"/>
            </a:xfrm>
          </p:grpSpPr>
          <p:sp>
            <p:nvSpPr>
              <p:cNvPr id="6" name="직사각형 7"/>
              <p:cNvSpPr/>
              <p:nvPr/>
            </p:nvSpPr>
            <p:spPr>
              <a:xfrm>
                <a:off x="353366" y="1052736"/>
                <a:ext cx="3384376" cy="433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" name="TextBox 11"/>
              <p:cNvSpPr txBox="1"/>
              <p:nvPr/>
            </p:nvSpPr>
            <p:spPr>
              <a:xfrm>
                <a:off x="1386320" y="1087264"/>
                <a:ext cx="1293456" cy="33361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 err="1" smtClean="0">
                    <a:latin typeface="+mn-ea"/>
                    <a:ea typeface="+mn-ea"/>
                  </a:rPr>
                  <a:t>상점명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8" name="그룹 85"/>
              <p:cNvGrpSpPr/>
              <p:nvPr userDrawn="1"/>
            </p:nvGrpSpPr>
            <p:grpSpPr>
              <a:xfrm>
                <a:off x="333606" y="1102614"/>
                <a:ext cx="569387" cy="370307"/>
                <a:chOff x="4105380" y="404664"/>
                <a:chExt cx="774437" cy="598107"/>
              </a:xfrm>
            </p:grpSpPr>
            <p:grpSp>
              <p:nvGrpSpPr>
                <p:cNvPr id="9" name="그룹 260"/>
                <p:cNvGrpSpPr/>
                <p:nvPr/>
              </p:nvGrpSpPr>
              <p:grpSpPr>
                <a:xfrm>
                  <a:off x="4232920" y="404664"/>
                  <a:ext cx="540060" cy="352431"/>
                  <a:chOff x="452500" y="1313765"/>
                  <a:chExt cx="540060" cy="270561"/>
                </a:xfrm>
              </p:grpSpPr>
              <p:sp>
                <p:nvSpPr>
                  <p:cNvPr id="11" name="직사각형 10"/>
                  <p:cNvSpPr/>
                  <p:nvPr/>
                </p:nvSpPr>
                <p:spPr>
                  <a:xfrm>
                    <a:off x="457975" y="1314320"/>
                    <a:ext cx="534585" cy="270006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00">
                      <a:latin typeface="+mn-ea"/>
                    </a:endParaRPr>
                  </a:p>
                </p:txBody>
              </p: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452500" y="1313765"/>
                    <a:ext cx="540060" cy="27003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연결선 12"/>
                  <p:cNvCxnSpPr/>
                  <p:nvPr/>
                </p:nvCxnSpPr>
                <p:spPr>
                  <a:xfrm flipH="1">
                    <a:off x="452500" y="1313765"/>
                    <a:ext cx="540060" cy="27003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4105380" y="704505"/>
                  <a:ext cx="774437" cy="298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ea typeface="+mn-ea"/>
                    </a:rPr>
                    <a:t>우리시장</a:t>
                  </a:r>
                  <a:r>
                    <a:rPr lang="ko-KR" altLang="en-US" sz="6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ea typeface="+mn-ea"/>
                    </a:rPr>
                    <a:t>홈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</p:grpSp>
      <p:grpSp>
        <p:nvGrpSpPr>
          <p:cNvPr id="31" name="그룹 72"/>
          <p:cNvGrpSpPr/>
          <p:nvPr userDrawn="1"/>
        </p:nvGrpSpPr>
        <p:grpSpPr>
          <a:xfrm>
            <a:off x="3152800" y="1124744"/>
            <a:ext cx="595035" cy="381132"/>
            <a:chOff x="2747386" y="1542030"/>
            <a:chExt cx="595035" cy="38113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9392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상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336823" y="1045116"/>
            <a:ext cx="3404136" cy="692421"/>
            <a:chOff x="333606" y="1052736"/>
            <a:chExt cx="3404136" cy="692421"/>
          </a:xfrm>
        </p:grpSpPr>
        <p:grpSp>
          <p:nvGrpSpPr>
            <p:cNvPr id="4" name="그룹 3"/>
            <p:cNvGrpSpPr/>
            <p:nvPr userDrawn="1"/>
          </p:nvGrpSpPr>
          <p:grpSpPr>
            <a:xfrm>
              <a:off x="352725" y="1468158"/>
              <a:ext cx="3384376" cy="276999"/>
              <a:chOff x="336099" y="2044222"/>
              <a:chExt cx="3384376" cy="276999"/>
            </a:xfrm>
          </p:grpSpPr>
          <p:sp>
            <p:nvSpPr>
              <p:cNvPr id="14" name="직사각형 4"/>
              <p:cNvSpPr/>
              <p:nvPr/>
            </p:nvSpPr>
            <p:spPr>
              <a:xfrm>
                <a:off x="336099" y="2060848"/>
                <a:ext cx="3384376" cy="2593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" name="TextBox 5"/>
              <p:cNvSpPr txBox="1"/>
              <p:nvPr/>
            </p:nvSpPr>
            <p:spPr>
              <a:xfrm>
                <a:off x="386053" y="2044222"/>
                <a:ext cx="3285734" cy="276999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b="0"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상품올리기</a:t>
                </a:r>
                <a:r>
                  <a:rPr lang="ko-KR" altLang="en-US" sz="800" b="1" dirty="0" smtClean="0">
                    <a:solidFill>
                      <a:srgbClr val="0070C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800" dirty="0" smtClean="0">
                    <a:latin typeface="+mn-ea"/>
                    <a:ea typeface="+mn-ea"/>
                  </a:rPr>
                  <a:t>      </a:t>
                </a:r>
                <a:r>
                  <a:rPr lang="ko-KR" altLang="en-US" sz="800" b="1" dirty="0" smtClean="0">
                    <a:solidFill>
                      <a:srgbClr val="0070C0"/>
                    </a:solidFill>
                    <a:latin typeface="+mn-ea"/>
                    <a:ea typeface="+mn-ea"/>
                  </a:rPr>
                  <a:t>쿠폰관리</a:t>
                </a:r>
                <a:r>
                  <a:rPr lang="ko-KR" altLang="en-US" sz="800" dirty="0" smtClean="0">
                    <a:latin typeface="+mn-ea"/>
                    <a:ea typeface="+mn-ea"/>
                  </a:rPr>
                  <a:t>       상점소개      공지사항    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그룹 4"/>
            <p:cNvGrpSpPr/>
            <p:nvPr userDrawn="1"/>
          </p:nvGrpSpPr>
          <p:grpSpPr>
            <a:xfrm>
              <a:off x="333606" y="1052736"/>
              <a:ext cx="3404136" cy="433252"/>
              <a:chOff x="333606" y="1052736"/>
              <a:chExt cx="3404136" cy="433252"/>
            </a:xfrm>
          </p:grpSpPr>
          <p:sp>
            <p:nvSpPr>
              <p:cNvPr id="6" name="직사각형 7"/>
              <p:cNvSpPr/>
              <p:nvPr/>
            </p:nvSpPr>
            <p:spPr>
              <a:xfrm>
                <a:off x="353366" y="1052736"/>
                <a:ext cx="3384376" cy="433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" name="TextBox 11"/>
              <p:cNvSpPr txBox="1"/>
              <p:nvPr/>
            </p:nvSpPr>
            <p:spPr>
              <a:xfrm>
                <a:off x="1386320" y="1087264"/>
                <a:ext cx="1293456" cy="33361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 err="1" smtClean="0">
                    <a:latin typeface="+mn-ea"/>
                    <a:ea typeface="+mn-ea"/>
                  </a:rPr>
                  <a:t>상점명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8" name="그룹 85"/>
              <p:cNvGrpSpPr/>
              <p:nvPr userDrawn="1"/>
            </p:nvGrpSpPr>
            <p:grpSpPr>
              <a:xfrm>
                <a:off x="333606" y="1102614"/>
                <a:ext cx="569387" cy="370307"/>
                <a:chOff x="4105380" y="404664"/>
                <a:chExt cx="774437" cy="598107"/>
              </a:xfrm>
            </p:grpSpPr>
            <p:grpSp>
              <p:nvGrpSpPr>
                <p:cNvPr id="9" name="그룹 260"/>
                <p:cNvGrpSpPr/>
                <p:nvPr/>
              </p:nvGrpSpPr>
              <p:grpSpPr>
                <a:xfrm>
                  <a:off x="4232920" y="404664"/>
                  <a:ext cx="540060" cy="352431"/>
                  <a:chOff x="452500" y="1313765"/>
                  <a:chExt cx="540060" cy="270561"/>
                </a:xfrm>
              </p:grpSpPr>
              <p:sp>
                <p:nvSpPr>
                  <p:cNvPr id="11" name="직사각형 10"/>
                  <p:cNvSpPr/>
                  <p:nvPr/>
                </p:nvSpPr>
                <p:spPr>
                  <a:xfrm>
                    <a:off x="457975" y="1314320"/>
                    <a:ext cx="534585" cy="270006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00">
                      <a:latin typeface="+mn-ea"/>
                    </a:endParaRPr>
                  </a:p>
                </p:txBody>
              </p: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452500" y="1313765"/>
                    <a:ext cx="540060" cy="27003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연결선 12"/>
                  <p:cNvCxnSpPr/>
                  <p:nvPr/>
                </p:nvCxnSpPr>
                <p:spPr>
                  <a:xfrm flipH="1">
                    <a:off x="452500" y="1313765"/>
                    <a:ext cx="540060" cy="27003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4105380" y="704505"/>
                  <a:ext cx="774437" cy="298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ea typeface="+mn-ea"/>
                    </a:rPr>
                    <a:t>우리시장</a:t>
                  </a:r>
                  <a:r>
                    <a:rPr lang="ko-KR" altLang="en-US" sz="6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ea typeface="+mn-ea"/>
                    </a:rPr>
                    <a:t>홈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</p:grpSp>
      <p:grpSp>
        <p:nvGrpSpPr>
          <p:cNvPr id="23" name="그룹 72"/>
          <p:cNvGrpSpPr/>
          <p:nvPr userDrawn="1"/>
        </p:nvGrpSpPr>
        <p:grpSpPr>
          <a:xfrm>
            <a:off x="3152800" y="1124744"/>
            <a:ext cx="595035" cy="381132"/>
            <a:chOff x="2747386" y="1542030"/>
            <a:chExt cx="595035" cy="38113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133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상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336823" y="1045116"/>
            <a:ext cx="3404136" cy="692421"/>
            <a:chOff x="333606" y="1052736"/>
            <a:chExt cx="3404136" cy="692421"/>
          </a:xfrm>
        </p:grpSpPr>
        <p:grpSp>
          <p:nvGrpSpPr>
            <p:cNvPr id="4" name="그룹 3"/>
            <p:cNvGrpSpPr/>
            <p:nvPr userDrawn="1"/>
          </p:nvGrpSpPr>
          <p:grpSpPr>
            <a:xfrm>
              <a:off x="352725" y="1468158"/>
              <a:ext cx="3384376" cy="276999"/>
              <a:chOff x="336099" y="2044222"/>
              <a:chExt cx="3384376" cy="276999"/>
            </a:xfrm>
          </p:grpSpPr>
          <p:sp>
            <p:nvSpPr>
              <p:cNvPr id="14" name="직사각형 4"/>
              <p:cNvSpPr/>
              <p:nvPr/>
            </p:nvSpPr>
            <p:spPr>
              <a:xfrm>
                <a:off x="336099" y="2060848"/>
                <a:ext cx="3384376" cy="2593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" name="TextBox 5"/>
              <p:cNvSpPr txBox="1"/>
              <p:nvPr/>
            </p:nvSpPr>
            <p:spPr>
              <a:xfrm>
                <a:off x="386053" y="2044222"/>
                <a:ext cx="3285734" cy="276999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b="0" dirty="0" err="1" smtClean="0">
                    <a:solidFill>
                      <a:schemeClr val="tx1"/>
                    </a:solidFill>
                    <a:latin typeface="+mn-ea"/>
                    <a:ea typeface="+mn-ea"/>
                  </a:rPr>
                  <a:t>상품올리기</a:t>
                </a:r>
                <a:r>
                  <a:rPr lang="ko-KR" altLang="en-US" sz="800" b="1" dirty="0" smtClean="0">
                    <a:solidFill>
                      <a:srgbClr val="0070C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800" dirty="0" smtClean="0">
                    <a:latin typeface="+mn-ea"/>
                    <a:ea typeface="+mn-ea"/>
                  </a:rPr>
                  <a:t>      </a:t>
                </a:r>
                <a:r>
                  <a:rPr lang="ko-KR" altLang="en-US" sz="800" b="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쿠폰관리</a:t>
                </a:r>
                <a:r>
                  <a:rPr lang="ko-KR" altLang="en-US" sz="800" dirty="0" smtClean="0">
                    <a:latin typeface="+mn-ea"/>
                    <a:ea typeface="+mn-ea"/>
                  </a:rPr>
                  <a:t>       </a:t>
                </a:r>
                <a:r>
                  <a:rPr lang="ko-KR" altLang="en-US" sz="800" b="1" dirty="0" smtClean="0">
                    <a:solidFill>
                      <a:srgbClr val="0070C0"/>
                    </a:solidFill>
                    <a:latin typeface="+mn-ea"/>
                    <a:ea typeface="+mn-ea"/>
                  </a:rPr>
                  <a:t>상점소개      </a:t>
                </a:r>
                <a:r>
                  <a:rPr lang="ko-KR" altLang="en-US" sz="800" b="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공지사항  </a:t>
                </a:r>
                <a:r>
                  <a:rPr lang="ko-KR" altLang="en-US" sz="800" dirty="0" smtClean="0">
                    <a:latin typeface="+mn-ea"/>
                    <a:ea typeface="+mn-ea"/>
                  </a:rPr>
                  <a:t> 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그룹 4"/>
            <p:cNvGrpSpPr/>
            <p:nvPr userDrawn="1"/>
          </p:nvGrpSpPr>
          <p:grpSpPr>
            <a:xfrm>
              <a:off x="333606" y="1052736"/>
              <a:ext cx="3404136" cy="433252"/>
              <a:chOff x="333606" y="1052736"/>
              <a:chExt cx="3404136" cy="433252"/>
            </a:xfrm>
          </p:grpSpPr>
          <p:sp>
            <p:nvSpPr>
              <p:cNvPr id="6" name="직사각형 7"/>
              <p:cNvSpPr/>
              <p:nvPr/>
            </p:nvSpPr>
            <p:spPr>
              <a:xfrm>
                <a:off x="353366" y="1052736"/>
                <a:ext cx="3384376" cy="433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" name="TextBox 11"/>
              <p:cNvSpPr txBox="1"/>
              <p:nvPr/>
            </p:nvSpPr>
            <p:spPr>
              <a:xfrm>
                <a:off x="1386320" y="1087264"/>
                <a:ext cx="1293456" cy="33361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 err="1" smtClean="0">
                    <a:latin typeface="+mn-ea"/>
                    <a:ea typeface="+mn-ea"/>
                  </a:rPr>
                  <a:t>상점명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8" name="그룹 85"/>
              <p:cNvGrpSpPr/>
              <p:nvPr userDrawn="1"/>
            </p:nvGrpSpPr>
            <p:grpSpPr>
              <a:xfrm>
                <a:off x="333606" y="1102614"/>
                <a:ext cx="569387" cy="370307"/>
                <a:chOff x="4105380" y="404664"/>
                <a:chExt cx="774437" cy="598107"/>
              </a:xfrm>
            </p:grpSpPr>
            <p:grpSp>
              <p:nvGrpSpPr>
                <p:cNvPr id="9" name="그룹 260"/>
                <p:cNvGrpSpPr/>
                <p:nvPr/>
              </p:nvGrpSpPr>
              <p:grpSpPr>
                <a:xfrm>
                  <a:off x="4232920" y="404664"/>
                  <a:ext cx="540060" cy="352431"/>
                  <a:chOff x="452500" y="1313765"/>
                  <a:chExt cx="540060" cy="270561"/>
                </a:xfrm>
              </p:grpSpPr>
              <p:sp>
                <p:nvSpPr>
                  <p:cNvPr id="11" name="직사각형 10"/>
                  <p:cNvSpPr/>
                  <p:nvPr/>
                </p:nvSpPr>
                <p:spPr>
                  <a:xfrm>
                    <a:off x="457975" y="1314320"/>
                    <a:ext cx="534585" cy="270006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00">
                      <a:latin typeface="+mn-ea"/>
                    </a:endParaRPr>
                  </a:p>
                </p:txBody>
              </p: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452500" y="1313765"/>
                    <a:ext cx="540060" cy="27003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연결선 12"/>
                  <p:cNvCxnSpPr/>
                  <p:nvPr/>
                </p:nvCxnSpPr>
                <p:spPr>
                  <a:xfrm flipH="1">
                    <a:off x="452500" y="1313765"/>
                    <a:ext cx="540060" cy="27003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4105380" y="704505"/>
                  <a:ext cx="774437" cy="298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ea typeface="+mn-ea"/>
                    </a:rPr>
                    <a:t>우리시장</a:t>
                  </a:r>
                  <a:r>
                    <a:rPr lang="ko-KR" altLang="en-US" sz="6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ea typeface="+mn-ea"/>
                    </a:rPr>
                    <a:t>홈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</p:grpSp>
      <p:grpSp>
        <p:nvGrpSpPr>
          <p:cNvPr id="23" name="그룹 72"/>
          <p:cNvGrpSpPr/>
          <p:nvPr userDrawn="1"/>
        </p:nvGrpSpPr>
        <p:grpSpPr>
          <a:xfrm>
            <a:off x="3152800" y="1124744"/>
            <a:ext cx="595035" cy="381132"/>
            <a:chOff x="2747386" y="1542030"/>
            <a:chExt cx="595035" cy="38113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73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24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inpix\Desktop\JellyBean_OneX_SD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5" b="96120"/>
          <a:stretch>
            <a:fillRect/>
          </a:stretch>
        </p:blipFill>
        <p:spPr bwMode="auto">
          <a:xfrm>
            <a:off x="4160912" y="820086"/>
            <a:ext cx="338455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4160912" y="820086"/>
            <a:ext cx="3384550" cy="507523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91429" tIns="45716" rIns="91429" bIns="45716" anchor="ctr"/>
          <a:lstStyle/>
          <a:p>
            <a:pPr algn="ctr">
              <a:defRPr/>
            </a:pPr>
            <a:endParaRPr lang="ko-KR" altLang="ko-KR" sz="1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35553" y="1045116"/>
            <a:ext cx="3399661" cy="692421"/>
            <a:chOff x="333606" y="1052736"/>
            <a:chExt cx="3404136" cy="692421"/>
          </a:xfrm>
        </p:grpSpPr>
        <p:grpSp>
          <p:nvGrpSpPr>
            <p:cNvPr id="6" name="그룹 5"/>
            <p:cNvGrpSpPr/>
            <p:nvPr userDrawn="1"/>
          </p:nvGrpSpPr>
          <p:grpSpPr>
            <a:xfrm>
              <a:off x="352725" y="1468158"/>
              <a:ext cx="3384376" cy="276999"/>
              <a:chOff x="336099" y="2044222"/>
              <a:chExt cx="3384376" cy="276999"/>
            </a:xfrm>
          </p:grpSpPr>
          <p:sp>
            <p:nvSpPr>
              <p:cNvPr id="16" name="직사각형 4"/>
              <p:cNvSpPr/>
              <p:nvPr/>
            </p:nvSpPr>
            <p:spPr>
              <a:xfrm>
                <a:off x="336099" y="2060848"/>
                <a:ext cx="3384376" cy="2593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TextBox 5"/>
              <p:cNvSpPr txBox="1"/>
              <p:nvPr/>
            </p:nvSpPr>
            <p:spPr>
              <a:xfrm>
                <a:off x="386053" y="2044222"/>
                <a:ext cx="3285734" cy="276999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err="1" smtClean="0">
                    <a:latin typeface="+mn-ea"/>
                    <a:ea typeface="+mn-ea"/>
                  </a:rPr>
                  <a:t>상품올리기</a:t>
                </a:r>
                <a:r>
                  <a:rPr lang="ko-KR" altLang="en-US" sz="800" dirty="0" smtClean="0">
                    <a:latin typeface="+mn-ea"/>
                    <a:ea typeface="+mn-ea"/>
                  </a:rPr>
                  <a:t>       쿠폰관리       상점소개      공지사항    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" name="그룹 6"/>
            <p:cNvGrpSpPr/>
            <p:nvPr userDrawn="1"/>
          </p:nvGrpSpPr>
          <p:grpSpPr>
            <a:xfrm>
              <a:off x="333606" y="1052736"/>
              <a:ext cx="3404136" cy="433252"/>
              <a:chOff x="333606" y="1052736"/>
              <a:chExt cx="3404136" cy="43325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366" y="1052736"/>
                <a:ext cx="3384376" cy="433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9" name="TextBox 11"/>
              <p:cNvSpPr txBox="1"/>
              <p:nvPr/>
            </p:nvSpPr>
            <p:spPr>
              <a:xfrm>
                <a:off x="1386320" y="1087264"/>
                <a:ext cx="1293456" cy="33361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 err="1" smtClean="0">
                    <a:latin typeface="+mn-ea"/>
                    <a:ea typeface="+mn-ea"/>
                  </a:rPr>
                  <a:t>상점명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10" name="그룹 85"/>
              <p:cNvGrpSpPr/>
              <p:nvPr userDrawn="1"/>
            </p:nvGrpSpPr>
            <p:grpSpPr>
              <a:xfrm>
                <a:off x="333606" y="1102614"/>
                <a:ext cx="569387" cy="370307"/>
                <a:chOff x="4105380" y="404664"/>
                <a:chExt cx="774437" cy="598107"/>
              </a:xfrm>
            </p:grpSpPr>
            <p:grpSp>
              <p:nvGrpSpPr>
                <p:cNvPr id="11" name="그룹 260"/>
                <p:cNvGrpSpPr/>
                <p:nvPr/>
              </p:nvGrpSpPr>
              <p:grpSpPr>
                <a:xfrm>
                  <a:off x="4232920" y="404664"/>
                  <a:ext cx="540060" cy="352431"/>
                  <a:chOff x="452500" y="1313765"/>
                  <a:chExt cx="540060" cy="270561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457975" y="1314320"/>
                    <a:ext cx="534585" cy="270006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00">
                      <a:latin typeface="+mn-ea"/>
                    </a:endParaRPr>
                  </a:p>
                </p:txBody>
              </p:sp>
              <p:cxnSp>
                <p:nvCxnSpPr>
                  <p:cNvPr id="14" name="직선 연결선 13"/>
                  <p:cNvCxnSpPr/>
                  <p:nvPr/>
                </p:nvCxnSpPr>
                <p:spPr>
                  <a:xfrm>
                    <a:off x="452500" y="1313765"/>
                    <a:ext cx="540060" cy="27003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/>
                  <p:cNvCxnSpPr/>
                  <p:nvPr/>
                </p:nvCxnSpPr>
                <p:spPr>
                  <a:xfrm flipH="1">
                    <a:off x="452500" y="1313765"/>
                    <a:ext cx="540060" cy="27003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4105380" y="704505"/>
                  <a:ext cx="774437" cy="298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ea typeface="+mn-ea"/>
                    </a:rPr>
                    <a:t>우리시장</a:t>
                  </a:r>
                  <a:r>
                    <a:rPr lang="ko-KR" altLang="en-US" sz="6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ea typeface="+mn-ea"/>
                    </a:rPr>
                    <a:t>홈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</p:grpSp>
      <p:grpSp>
        <p:nvGrpSpPr>
          <p:cNvPr id="36" name="그룹 35"/>
          <p:cNvGrpSpPr/>
          <p:nvPr userDrawn="1"/>
        </p:nvGrpSpPr>
        <p:grpSpPr>
          <a:xfrm>
            <a:off x="4138947" y="1045116"/>
            <a:ext cx="3407729" cy="692421"/>
            <a:chOff x="333606" y="1052736"/>
            <a:chExt cx="3412215" cy="692421"/>
          </a:xfrm>
        </p:grpSpPr>
        <p:grpSp>
          <p:nvGrpSpPr>
            <p:cNvPr id="37" name="그룹 36"/>
            <p:cNvGrpSpPr/>
            <p:nvPr userDrawn="1"/>
          </p:nvGrpSpPr>
          <p:grpSpPr>
            <a:xfrm>
              <a:off x="361445" y="1468158"/>
              <a:ext cx="3384376" cy="276999"/>
              <a:chOff x="344819" y="2044222"/>
              <a:chExt cx="3384376" cy="276999"/>
            </a:xfrm>
          </p:grpSpPr>
          <p:sp>
            <p:nvSpPr>
              <p:cNvPr id="47" name="직사각형 4"/>
              <p:cNvSpPr/>
              <p:nvPr/>
            </p:nvSpPr>
            <p:spPr>
              <a:xfrm>
                <a:off x="344819" y="2060848"/>
                <a:ext cx="3384376" cy="2593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8" name="TextBox 5"/>
              <p:cNvSpPr txBox="1"/>
              <p:nvPr/>
            </p:nvSpPr>
            <p:spPr>
              <a:xfrm>
                <a:off x="386053" y="2044222"/>
                <a:ext cx="3285734" cy="276999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err="1" smtClean="0">
                    <a:latin typeface="+mn-ea"/>
                    <a:ea typeface="+mn-ea"/>
                  </a:rPr>
                  <a:t>상품올리기</a:t>
                </a:r>
                <a:r>
                  <a:rPr lang="ko-KR" altLang="en-US" sz="800" dirty="0" smtClean="0">
                    <a:latin typeface="+mn-ea"/>
                    <a:ea typeface="+mn-ea"/>
                  </a:rPr>
                  <a:t>       쿠폰관리       상점소개     공지사항    </a:t>
                </a:r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8" name="그룹 37"/>
            <p:cNvGrpSpPr/>
            <p:nvPr userDrawn="1"/>
          </p:nvGrpSpPr>
          <p:grpSpPr>
            <a:xfrm>
              <a:off x="333606" y="1052736"/>
              <a:ext cx="3404136" cy="433252"/>
              <a:chOff x="333606" y="1052736"/>
              <a:chExt cx="3404136" cy="433252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53366" y="1052736"/>
                <a:ext cx="3384376" cy="433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1386320" y="1087264"/>
                <a:ext cx="1293456" cy="33361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 err="1" smtClean="0">
                    <a:latin typeface="+mn-ea"/>
                    <a:ea typeface="+mn-ea"/>
                  </a:rPr>
                  <a:t>상점명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41" name="그룹 85"/>
              <p:cNvGrpSpPr/>
              <p:nvPr userDrawn="1"/>
            </p:nvGrpSpPr>
            <p:grpSpPr>
              <a:xfrm>
                <a:off x="333606" y="1102614"/>
                <a:ext cx="569387" cy="370307"/>
                <a:chOff x="4105380" y="404664"/>
                <a:chExt cx="774437" cy="598107"/>
              </a:xfrm>
            </p:grpSpPr>
            <p:grpSp>
              <p:nvGrpSpPr>
                <p:cNvPr id="42" name="그룹 260"/>
                <p:cNvGrpSpPr/>
                <p:nvPr/>
              </p:nvGrpSpPr>
              <p:grpSpPr>
                <a:xfrm>
                  <a:off x="4232920" y="404664"/>
                  <a:ext cx="540060" cy="352431"/>
                  <a:chOff x="452500" y="1313765"/>
                  <a:chExt cx="540060" cy="270561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57975" y="1314320"/>
                    <a:ext cx="534585" cy="270006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700">
                      <a:latin typeface="+mn-ea"/>
                    </a:endParaRPr>
                  </a:p>
                </p:txBody>
              </p:sp>
              <p:cxnSp>
                <p:nvCxnSpPr>
                  <p:cNvPr id="45" name="직선 연결선 44"/>
                  <p:cNvCxnSpPr/>
                  <p:nvPr/>
                </p:nvCxnSpPr>
                <p:spPr>
                  <a:xfrm>
                    <a:off x="452500" y="1313765"/>
                    <a:ext cx="540060" cy="27003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직선 연결선 45"/>
                  <p:cNvCxnSpPr/>
                  <p:nvPr/>
                </p:nvCxnSpPr>
                <p:spPr>
                  <a:xfrm flipH="1">
                    <a:off x="452500" y="1313765"/>
                    <a:ext cx="540060" cy="27003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4105380" y="704505"/>
                  <a:ext cx="774437" cy="298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ea typeface="+mn-ea"/>
                    </a:rPr>
                    <a:t>우리시장</a:t>
                  </a:r>
                  <a:r>
                    <a:rPr lang="ko-KR" altLang="en-US" sz="6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ea typeface="+mn-ea"/>
                    </a:rPr>
                    <a:t>홈</a:t>
                  </a:r>
                  <a:endParaRPr lang="ko-KR" altLang="en-US" sz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</p:grpSp>
      <p:grpSp>
        <p:nvGrpSpPr>
          <p:cNvPr id="54" name="그룹 72"/>
          <p:cNvGrpSpPr/>
          <p:nvPr userDrawn="1"/>
        </p:nvGrpSpPr>
        <p:grpSpPr>
          <a:xfrm>
            <a:off x="3152800" y="1124744"/>
            <a:ext cx="595035" cy="381132"/>
            <a:chOff x="2747386" y="1542030"/>
            <a:chExt cx="595035" cy="381132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59" name="그룹 72"/>
          <p:cNvGrpSpPr/>
          <p:nvPr userDrawn="1"/>
        </p:nvGrpSpPr>
        <p:grpSpPr>
          <a:xfrm>
            <a:off x="6977933" y="1124744"/>
            <a:ext cx="595035" cy="381132"/>
            <a:chOff x="2747386" y="1542030"/>
            <a:chExt cx="595035" cy="381132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82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inpix\Desktop\JellyBean_OneX_SD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5" b="96120"/>
          <a:stretch>
            <a:fillRect/>
          </a:stretch>
        </p:blipFill>
        <p:spPr bwMode="auto">
          <a:xfrm>
            <a:off x="4088730" y="836712"/>
            <a:ext cx="338455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4088730" y="836712"/>
            <a:ext cx="3384550" cy="507523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91429" tIns="45716" rIns="91429" bIns="45716" anchor="ctr"/>
          <a:lstStyle/>
          <a:p>
            <a:pPr algn="ctr">
              <a:defRPr/>
            </a:pPr>
            <a:endParaRPr lang="ko-KR" altLang="ko-KR" sz="1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0242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29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577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6906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334690" y="1056784"/>
            <a:ext cx="3451930" cy="451445"/>
            <a:chOff x="334690" y="1056784"/>
            <a:chExt cx="3451930" cy="451445"/>
          </a:xfrm>
        </p:grpSpPr>
        <p:sp>
          <p:nvSpPr>
            <p:cNvPr id="11" name="직사각형 7"/>
            <p:cNvSpPr/>
            <p:nvPr userDrawn="1"/>
          </p:nvSpPr>
          <p:spPr>
            <a:xfrm>
              <a:off x="355034" y="1056784"/>
              <a:ext cx="3384376" cy="433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400494" y="1106602"/>
              <a:ext cx="1293456" cy="333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smtClean="0">
                  <a:latin typeface="+mn-ea"/>
                  <a:ea typeface="+mn-ea"/>
                </a:rPr>
                <a:t>상점명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13" name="Placeholder"/>
            <p:cNvGrpSpPr>
              <a:grpSpLocks/>
            </p:cNvGrpSpPr>
            <p:nvPr userDrawn="1"/>
          </p:nvGrpSpPr>
          <p:grpSpPr bwMode="auto">
            <a:xfrm>
              <a:off x="457420" y="1130777"/>
              <a:ext cx="316213" cy="195999"/>
              <a:chOff x="508000" y="1397000"/>
              <a:chExt cx="1008112" cy="1008112"/>
            </a:xfrm>
          </p:grpSpPr>
          <p:sp>
            <p:nvSpPr>
              <p:cNvPr id="20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 userDrawn="1"/>
          </p:nvSpPr>
          <p:spPr>
            <a:xfrm>
              <a:off x="334690" y="1323563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우리시장홈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5" name="Placeholder"/>
            <p:cNvGrpSpPr>
              <a:grpSpLocks/>
            </p:cNvGrpSpPr>
            <p:nvPr userDrawn="1"/>
          </p:nvGrpSpPr>
          <p:grpSpPr bwMode="auto">
            <a:xfrm>
              <a:off x="3310871" y="1130777"/>
              <a:ext cx="316213" cy="195999"/>
              <a:chOff x="508000" y="1397000"/>
              <a:chExt cx="1008112" cy="1008112"/>
            </a:xfrm>
          </p:grpSpPr>
          <p:sp>
            <p:nvSpPr>
              <p:cNvPr id="17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6" name="TextBox 15"/>
            <p:cNvSpPr txBox="1"/>
            <p:nvPr userDrawn="1"/>
          </p:nvSpPr>
          <p:spPr>
            <a:xfrm>
              <a:off x="3140289" y="1323563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나의상점보기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839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통 양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4160738" y="823913"/>
            <a:ext cx="3384550" cy="5075237"/>
            <a:chOff x="354013" y="823913"/>
            <a:chExt cx="3384550" cy="5075237"/>
          </a:xfrm>
        </p:grpSpPr>
        <p:pic>
          <p:nvPicPr>
            <p:cNvPr id="13" name="Picture 2" descr="C:\Users\inpix\Desktop\JellyBean_OneX_SDK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995" b="96120"/>
            <a:stretch>
              <a:fillRect/>
            </a:stretch>
          </p:blipFill>
          <p:spPr bwMode="auto">
            <a:xfrm>
              <a:off x="354013" y="823913"/>
              <a:ext cx="3384550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"/>
            <p:cNvSpPr>
              <a:spLocks noChangeArrowheads="1"/>
            </p:cNvSpPr>
            <p:nvPr userDrawn="1"/>
          </p:nvSpPr>
          <p:spPr bwMode="auto">
            <a:xfrm>
              <a:off x="354013" y="823913"/>
              <a:ext cx="3384550" cy="5075237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5" name="그룹 14"/>
          <p:cNvGrpSpPr/>
          <p:nvPr userDrawn="1"/>
        </p:nvGrpSpPr>
        <p:grpSpPr>
          <a:xfrm>
            <a:off x="353494" y="1475973"/>
            <a:ext cx="3384376" cy="276999"/>
            <a:chOff x="336868" y="2044222"/>
            <a:chExt cx="3384376" cy="276999"/>
          </a:xfrm>
        </p:grpSpPr>
        <p:sp>
          <p:nvSpPr>
            <p:cNvPr id="16" name="직사각형 4"/>
            <p:cNvSpPr/>
            <p:nvPr/>
          </p:nvSpPr>
          <p:spPr>
            <a:xfrm>
              <a:off x="336868" y="2060848"/>
              <a:ext cx="3384376" cy="25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386053" y="2044222"/>
              <a:ext cx="3285734" cy="2769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err="1" smtClean="0">
                  <a:latin typeface="+mn-ea"/>
                  <a:ea typeface="+mn-ea"/>
                </a:rPr>
                <a:t>상품올리기</a:t>
              </a:r>
              <a:r>
                <a:rPr lang="ko-KR" altLang="en-US" sz="800" dirty="0" smtClean="0">
                  <a:latin typeface="+mn-ea"/>
                  <a:ea typeface="+mn-ea"/>
                </a:rPr>
                <a:t>        쿠폰관리       상점소개    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8" name="그룹 17"/>
          <p:cNvGrpSpPr/>
          <p:nvPr userDrawn="1"/>
        </p:nvGrpSpPr>
        <p:grpSpPr>
          <a:xfrm>
            <a:off x="334690" y="1056784"/>
            <a:ext cx="3451930" cy="451445"/>
            <a:chOff x="334690" y="1056784"/>
            <a:chExt cx="3451930" cy="451445"/>
          </a:xfrm>
        </p:grpSpPr>
        <p:sp>
          <p:nvSpPr>
            <p:cNvPr id="19" name="직사각형 7"/>
            <p:cNvSpPr/>
            <p:nvPr userDrawn="1"/>
          </p:nvSpPr>
          <p:spPr>
            <a:xfrm>
              <a:off x="355034" y="1056784"/>
              <a:ext cx="3384376" cy="433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21" name="Placeholder"/>
            <p:cNvGrpSpPr>
              <a:grpSpLocks/>
            </p:cNvGrpSpPr>
            <p:nvPr userDrawn="1"/>
          </p:nvGrpSpPr>
          <p:grpSpPr bwMode="auto">
            <a:xfrm>
              <a:off x="457420" y="1130777"/>
              <a:ext cx="316213" cy="195999"/>
              <a:chOff x="508000" y="1397000"/>
              <a:chExt cx="1008112" cy="1008112"/>
            </a:xfrm>
          </p:grpSpPr>
          <p:sp>
            <p:nvSpPr>
              <p:cNvPr id="28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 userDrawn="1"/>
          </p:nvSpPr>
          <p:spPr>
            <a:xfrm>
              <a:off x="334690" y="1323563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우리시장홈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23" name="Placeholder"/>
            <p:cNvGrpSpPr>
              <a:grpSpLocks/>
            </p:cNvGrpSpPr>
            <p:nvPr userDrawn="1"/>
          </p:nvGrpSpPr>
          <p:grpSpPr bwMode="auto">
            <a:xfrm>
              <a:off x="3310871" y="1130777"/>
              <a:ext cx="316213" cy="195999"/>
              <a:chOff x="508000" y="1397000"/>
              <a:chExt cx="1008112" cy="1008112"/>
            </a:xfrm>
          </p:grpSpPr>
          <p:sp>
            <p:nvSpPr>
              <p:cNvPr id="25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 userDrawn="1"/>
          </p:nvSpPr>
          <p:spPr>
            <a:xfrm>
              <a:off x="3140289" y="1323563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나의상점보기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338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고객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353494" y="1475973"/>
            <a:ext cx="3384376" cy="276999"/>
            <a:chOff x="336868" y="2044222"/>
            <a:chExt cx="3384376" cy="276999"/>
          </a:xfrm>
        </p:grpSpPr>
        <p:sp>
          <p:nvSpPr>
            <p:cNvPr id="108" name="직사각형 4"/>
            <p:cNvSpPr/>
            <p:nvPr/>
          </p:nvSpPr>
          <p:spPr>
            <a:xfrm>
              <a:off x="336868" y="2060848"/>
              <a:ext cx="3384376" cy="25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9" name="TextBox 5"/>
            <p:cNvSpPr txBox="1"/>
            <p:nvPr/>
          </p:nvSpPr>
          <p:spPr>
            <a:xfrm>
              <a:off x="386053" y="2044222"/>
              <a:ext cx="3285734" cy="27699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 err="1" smtClean="0">
                  <a:latin typeface="+mn-ea"/>
                  <a:ea typeface="+mn-ea"/>
                </a:rPr>
                <a:t>상품올리기</a:t>
              </a:r>
              <a:r>
                <a:rPr lang="ko-KR" altLang="en-US" sz="800" dirty="0" smtClean="0">
                  <a:latin typeface="+mn-ea"/>
                  <a:ea typeface="+mn-ea"/>
                </a:rPr>
                <a:t>        쿠폰관리       상점소개    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334690" y="1056784"/>
            <a:ext cx="3451930" cy="451445"/>
            <a:chOff x="334690" y="1056784"/>
            <a:chExt cx="3451930" cy="451445"/>
          </a:xfrm>
        </p:grpSpPr>
        <p:sp>
          <p:nvSpPr>
            <p:cNvPr id="68" name="직사각형 7"/>
            <p:cNvSpPr/>
            <p:nvPr userDrawn="1"/>
          </p:nvSpPr>
          <p:spPr>
            <a:xfrm>
              <a:off x="355034" y="1056784"/>
              <a:ext cx="3384376" cy="433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9" name="TextBox 11"/>
            <p:cNvSpPr txBox="1"/>
            <p:nvPr userDrawn="1"/>
          </p:nvSpPr>
          <p:spPr>
            <a:xfrm>
              <a:off x="1400494" y="1106602"/>
              <a:ext cx="1293456" cy="333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smtClean="0">
                  <a:latin typeface="+mn-ea"/>
                  <a:ea typeface="+mn-ea"/>
                </a:rPr>
                <a:t>상점명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70" name="Placeholder"/>
            <p:cNvGrpSpPr>
              <a:grpSpLocks/>
            </p:cNvGrpSpPr>
            <p:nvPr userDrawn="1"/>
          </p:nvGrpSpPr>
          <p:grpSpPr bwMode="auto">
            <a:xfrm>
              <a:off x="457420" y="1130777"/>
              <a:ext cx="316213" cy="195999"/>
              <a:chOff x="508000" y="1397000"/>
              <a:chExt cx="1008112" cy="1008112"/>
            </a:xfrm>
          </p:grpSpPr>
          <p:sp>
            <p:nvSpPr>
              <p:cNvPr id="71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2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3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 userDrawn="1"/>
          </p:nvSpPr>
          <p:spPr>
            <a:xfrm>
              <a:off x="334690" y="1323563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우리시장홈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75" name="Placeholder"/>
            <p:cNvGrpSpPr>
              <a:grpSpLocks/>
            </p:cNvGrpSpPr>
            <p:nvPr userDrawn="1"/>
          </p:nvGrpSpPr>
          <p:grpSpPr bwMode="auto">
            <a:xfrm>
              <a:off x="3310871" y="1130777"/>
              <a:ext cx="316213" cy="195999"/>
              <a:chOff x="508000" y="1397000"/>
              <a:chExt cx="1008112" cy="1008112"/>
            </a:xfrm>
          </p:grpSpPr>
          <p:sp>
            <p:nvSpPr>
              <p:cNvPr id="76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7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8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79" name="TextBox 78"/>
            <p:cNvSpPr txBox="1"/>
            <p:nvPr userDrawn="1"/>
          </p:nvSpPr>
          <p:spPr>
            <a:xfrm>
              <a:off x="3140289" y="1323563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나의상점보기</a:t>
              </a:r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6384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inpix\Desktop\JellyBean_OneX_SD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5" b="96120"/>
          <a:stretch>
            <a:fillRect/>
          </a:stretch>
        </p:blipFill>
        <p:spPr bwMode="auto">
          <a:xfrm>
            <a:off x="4088730" y="836712"/>
            <a:ext cx="338455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4088730" y="836712"/>
            <a:ext cx="3384550" cy="507523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91429" tIns="45716" rIns="91429" bIns="45716" anchor="ctr"/>
          <a:lstStyle/>
          <a:p>
            <a:pPr algn="ctr">
              <a:defRPr/>
            </a:pPr>
            <a:endParaRPr lang="ko-KR" altLang="ko-KR" sz="1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9226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4"/>
          <p:cNvGrpSpPr/>
          <p:nvPr userDrawn="1"/>
        </p:nvGrpSpPr>
        <p:grpSpPr>
          <a:xfrm>
            <a:off x="326732" y="1052736"/>
            <a:ext cx="3460619" cy="945343"/>
            <a:chOff x="326732" y="2348880"/>
            <a:chExt cx="3460619" cy="945343"/>
          </a:xfrm>
        </p:grpSpPr>
        <p:grpSp>
          <p:nvGrpSpPr>
            <p:cNvPr id="3" name="그룹 39"/>
            <p:cNvGrpSpPr/>
            <p:nvPr/>
          </p:nvGrpSpPr>
          <p:grpSpPr>
            <a:xfrm>
              <a:off x="326732" y="2348880"/>
              <a:ext cx="3460619" cy="945343"/>
              <a:chOff x="325748" y="1052736"/>
              <a:chExt cx="3460619" cy="945343"/>
            </a:xfrm>
          </p:grpSpPr>
          <p:grpSp>
            <p:nvGrpSpPr>
              <p:cNvPr id="4" name="그룹 40"/>
              <p:cNvGrpSpPr/>
              <p:nvPr userDrawn="1"/>
            </p:nvGrpSpPr>
            <p:grpSpPr>
              <a:xfrm>
                <a:off x="325748" y="1052736"/>
                <a:ext cx="3411994" cy="945343"/>
                <a:chOff x="325748" y="1052736"/>
                <a:chExt cx="3411994" cy="945343"/>
              </a:xfrm>
            </p:grpSpPr>
            <p:sp>
              <p:nvSpPr>
                <p:cNvPr id="107" name="직사각형 3"/>
                <p:cNvSpPr/>
                <p:nvPr/>
              </p:nvSpPr>
              <p:spPr>
                <a:xfrm>
                  <a:off x="353366" y="1484784"/>
                  <a:ext cx="3384376" cy="2593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08" name="직사각형 4"/>
                <p:cNvSpPr/>
                <p:nvPr/>
              </p:nvSpPr>
              <p:spPr>
                <a:xfrm>
                  <a:off x="353366" y="1738776"/>
                  <a:ext cx="3384376" cy="25930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09" name="TextBox 5"/>
                <p:cNvSpPr txBox="1"/>
                <p:nvPr/>
              </p:nvSpPr>
              <p:spPr>
                <a:xfrm>
                  <a:off x="406634" y="1735629"/>
                  <a:ext cx="3285734" cy="253211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800" dirty="0" err="1" smtClean="0">
                      <a:latin typeface="+mn-ea"/>
                      <a:ea typeface="+mn-ea"/>
                    </a:rPr>
                    <a:t>품목별</a:t>
                  </a:r>
                  <a:r>
                    <a:rPr lang="ko-KR" altLang="en-US" sz="800" baseline="0" dirty="0" err="1" smtClean="0">
                      <a:latin typeface="+mn-ea"/>
                      <a:ea typeface="+mn-ea"/>
                    </a:rPr>
                    <a:t>상점찾기</a:t>
                  </a:r>
                  <a:r>
                    <a:rPr lang="ko-KR" altLang="en-US" sz="800" baseline="0" dirty="0" smtClean="0">
                      <a:latin typeface="+mn-ea"/>
                      <a:ea typeface="+mn-ea"/>
                    </a:rPr>
                    <a:t>    </a:t>
                  </a:r>
                  <a:r>
                    <a:rPr lang="ko-KR" altLang="en-US" sz="800" baseline="0" dirty="0" err="1" smtClean="0">
                      <a:latin typeface="+mn-ea"/>
                      <a:ea typeface="+mn-ea"/>
                    </a:rPr>
                    <a:t>위치별상점찾기</a:t>
                  </a:r>
                  <a:r>
                    <a:rPr lang="ko-KR" altLang="en-US" sz="800" baseline="0" dirty="0" smtClean="0">
                      <a:latin typeface="+mn-ea"/>
                      <a:ea typeface="+mn-ea"/>
                    </a:rPr>
                    <a:t>    이벤트     </a:t>
                  </a:r>
                  <a:r>
                    <a:rPr lang="ko-KR" altLang="en-US" sz="800" dirty="0" smtClean="0">
                      <a:latin typeface="+mn-ea"/>
                      <a:ea typeface="+mn-ea"/>
                    </a:rPr>
                    <a:t>쿠폰    시장정보    </a:t>
                  </a:r>
                  <a:endParaRPr lang="ko-KR" altLang="en-US" sz="8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10" name="직사각형 7"/>
                <p:cNvSpPr/>
                <p:nvPr/>
              </p:nvSpPr>
              <p:spPr>
                <a:xfrm>
                  <a:off x="352382" y="1052736"/>
                  <a:ext cx="3384376" cy="43325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grpSp>
              <p:nvGrpSpPr>
                <p:cNvPr id="5" name="그룹 72"/>
                <p:cNvGrpSpPr/>
                <p:nvPr/>
              </p:nvGrpSpPr>
              <p:grpSpPr>
                <a:xfrm>
                  <a:off x="325748" y="1119980"/>
                  <a:ext cx="595035" cy="381132"/>
                  <a:chOff x="2747386" y="1542030"/>
                  <a:chExt cx="595035" cy="381132"/>
                </a:xfrm>
              </p:grpSpPr>
              <p:sp>
                <p:nvSpPr>
                  <p:cNvPr id="113" name="모서리가 둥근 직사각형 112"/>
                  <p:cNvSpPr/>
                  <p:nvPr/>
                </p:nvSpPr>
                <p:spPr>
                  <a:xfrm>
                    <a:off x="2932921" y="1542030"/>
                    <a:ext cx="227012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모서리가 둥근 직사각형 113"/>
                  <p:cNvSpPr/>
                  <p:nvPr/>
                </p:nvSpPr>
                <p:spPr>
                  <a:xfrm>
                    <a:off x="2932921" y="1618244"/>
                    <a:ext cx="227012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모서리가 둥근 직사각형 114"/>
                  <p:cNvSpPr/>
                  <p:nvPr/>
                </p:nvSpPr>
                <p:spPr>
                  <a:xfrm>
                    <a:off x="2932921" y="1692075"/>
                    <a:ext cx="227012" cy="4571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2747386" y="1707718"/>
                    <a:ext cx="5950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800" dirty="0" smtClean="0">
                        <a:latin typeface="+mn-ea"/>
                        <a:ea typeface="+mn-ea"/>
                      </a:rPr>
                      <a:t>전체메뉴</a:t>
                    </a:r>
                    <a:endParaRPr lang="ko-KR" altLang="en-US" sz="800" dirty="0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112" name="TextBox 11"/>
                <p:cNvSpPr txBox="1"/>
                <p:nvPr/>
              </p:nvSpPr>
              <p:spPr>
                <a:xfrm>
                  <a:off x="1153348" y="1069407"/>
                  <a:ext cx="129345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b="1" dirty="0" err="1" smtClean="0">
                      <a:latin typeface="+mn-ea"/>
                      <a:ea typeface="+mn-ea"/>
                    </a:rPr>
                    <a:t>시장명</a:t>
                  </a:r>
                  <a:endParaRPr lang="ko-KR" altLang="en-US" sz="1200" b="1" dirty="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" name="그룹 60"/>
              <p:cNvGrpSpPr/>
              <p:nvPr userDrawn="1"/>
            </p:nvGrpSpPr>
            <p:grpSpPr>
              <a:xfrm>
                <a:off x="3120800" y="1124742"/>
                <a:ext cx="665567" cy="599752"/>
                <a:chOff x="894599" y="1412776"/>
                <a:chExt cx="905256" cy="968699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1025326" y="2008643"/>
                  <a:ext cx="565130" cy="372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b="1" dirty="0" smtClean="0">
                      <a:latin typeface="+mn-ea"/>
                      <a:ea typeface="+mn-ea"/>
                    </a:rPr>
                    <a:t>검색</a:t>
                  </a:r>
                  <a:endParaRPr lang="ko-KR" altLang="en-US" sz="900" b="1" dirty="0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7" name="그룹 85"/>
                <p:cNvGrpSpPr/>
                <p:nvPr/>
              </p:nvGrpSpPr>
              <p:grpSpPr>
                <a:xfrm>
                  <a:off x="894599" y="1412776"/>
                  <a:ext cx="905256" cy="622963"/>
                  <a:chOff x="4062477" y="404664"/>
                  <a:chExt cx="905256" cy="622963"/>
                </a:xfrm>
              </p:grpSpPr>
              <p:grpSp>
                <p:nvGrpSpPr>
                  <p:cNvPr id="8" name="그룹 260"/>
                  <p:cNvGrpSpPr/>
                  <p:nvPr/>
                </p:nvGrpSpPr>
                <p:grpSpPr>
                  <a:xfrm>
                    <a:off x="4232920" y="404664"/>
                    <a:ext cx="540060" cy="352431"/>
                    <a:chOff x="452500" y="1313765"/>
                    <a:chExt cx="540060" cy="270561"/>
                  </a:xfrm>
                </p:grpSpPr>
                <p:sp>
                  <p:nvSpPr>
                    <p:cNvPr id="104" name="직사각형 103"/>
                    <p:cNvSpPr/>
                    <p:nvPr/>
                  </p:nvSpPr>
                  <p:spPr>
                    <a:xfrm>
                      <a:off x="457975" y="1314320"/>
                      <a:ext cx="534585" cy="27000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700">
                        <a:latin typeface="+mn-ea"/>
                      </a:endParaRPr>
                    </a:p>
                  </p:txBody>
                </p:sp>
                <p:cxnSp>
                  <p:nvCxnSpPr>
                    <p:cNvPr id="105" name="직선 연결선 104"/>
                    <p:cNvCxnSpPr/>
                    <p:nvPr/>
                  </p:nvCxnSpPr>
                  <p:spPr>
                    <a:xfrm>
                      <a:off x="452500" y="1313765"/>
                      <a:ext cx="540060" cy="270030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직선 연결선 105"/>
                    <p:cNvCxnSpPr/>
                    <p:nvPr/>
                  </p:nvCxnSpPr>
                  <p:spPr>
                    <a:xfrm flipH="1">
                      <a:off x="452500" y="1313765"/>
                      <a:ext cx="540060" cy="270030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062477" y="704505"/>
                    <a:ext cx="905256" cy="3231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7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rPr>
                      <a:t>장보기 메모</a:t>
                    </a:r>
                    <a:endPara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sp>
          <p:nvSpPr>
            <p:cNvPr id="97" name="직사각형 96"/>
            <p:cNvSpPr/>
            <p:nvPr/>
          </p:nvSpPr>
          <p:spPr>
            <a:xfrm>
              <a:off x="488504" y="2816440"/>
              <a:ext cx="2736304" cy="1805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분석설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7444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3596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 userDrawn="1"/>
        </p:nvSpPr>
        <p:spPr>
          <a:xfrm>
            <a:off x="353366" y="1052736"/>
            <a:ext cx="3384376" cy="433252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오각형 8"/>
          <p:cNvSpPr/>
          <p:nvPr userDrawn="1"/>
        </p:nvSpPr>
        <p:spPr>
          <a:xfrm flipH="1">
            <a:off x="381660" y="1170625"/>
            <a:ext cx="432048" cy="216024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그룹 72"/>
          <p:cNvGrpSpPr/>
          <p:nvPr userDrawn="1"/>
        </p:nvGrpSpPr>
        <p:grpSpPr>
          <a:xfrm>
            <a:off x="3263898" y="1124744"/>
            <a:ext cx="543739" cy="365743"/>
            <a:chOff x="2790116" y="1542030"/>
            <a:chExt cx="543739" cy="36574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90116" y="1707718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latin typeface="+mn-ea"/>
                  <a:ea typeface="+mn-ea"/>
                </a:rPr>
                <a:t>전체메뉴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grpSp>
        <p:nvGrpSpPr>
          <p:cNvPr id="15" name="그룹 14"/>
          <p:cNvGrpSpPr/>
          <p:nvPr userDrawn="1"/>
        </p:nvGrpSpPr>
        <p:grpSpPr>
          <a:xfrm>
            <a:off x="2875613" y="1140016"/>
            <a:ext cx="492443" cy="351814"/>
            <a:chOff x="371494" y="1126729"/>
            <a:chExt cx="492443" cy="351814"/>
          </a:xfrm>
        </p:grpSpPr>
        <p:grpSp>
          <p:nvGrpSpPr>
            <p:cNvPr id="16" name="Placeholder"/>
            <p:cNvGrpSpPr>
              <a:grpSpLocks/>
            </p:cNvGrpSpPr>
            <p:nvPr userDrawn="1"/>
          </p:nvGrpSpPr>
          <p:grpSpPr bwMode="auto">
            <a:xfrm>
              <a:off x="455752" y="1126729"/>
              <a:ext cx="316213" cy="195999"/>
              <a:chOff x="508000" y="1397000"/>
              <a:chExt cx="1008112" cy="1008112"/>
            </a:xfrm>
          </p:grpSpPr>
          <p:sp>
            <p:nvSpPr>
              <p:cNvPr id="18" name="Placeholder Shape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Line 2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Line 1"/>
              <p:cNvSpPr>
                <a:spLocks/>
              </p:cNvSpPr>
              <p:nvPr userDrawn="1"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 userDrawn="1"/>
          </p:nvSpPr>
          <p:spPr>
            <a:xfrm>
              <a:off x="371494" y="1293877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+mn-ea"/>
                  <a:ea typeface="+mn-ea"/>
                </a:rPr>
                <a:t>긴급조난</a:t>
              </a:r>
              <a:endParaRPr lang="ko-KR" altLang="en-US" sz="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0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분석설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96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분석설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분석설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36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 userDrawn="1"/>
        </p:nvGrpSpPr>
        <p:grpSpPr>
          <a:xfrm>
            <a:off x="4160738" y="823913"/>
            <a:ext cx="3384550" cy="5075237"/>
            <a:chOff x="354013" y="823913"/>
            <a:chExt cx="3384550" cy="5075237"/>
          </a:xfrm>
        </p:grpSpPr>
        <p:pic>
          <p:nvPicPr>
            <p:cNvPr id="4" name="Picture 2" descr="C:\Users\inpix\Desktop\JellyBean_OneX_SDK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995" b="96120"/>
            <a:stretch>
              <a:fillRect/>
            </a:stretch>
          </p:blipFill>
          <p:spPr bwMode="auto">
            <a:xfrm>
              <a:off x="354013" y="823913"/>
              <a:ext cx="3384550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2"/>
            <p:cNvSpPr>
              <a:spLocks noChangeArrowheads="1"/>
            </p:cNvSpPr>
            <p:nvPr userDrawn="1"/>
          </p:nvSpPr>
          <p:spPr bwMode="auto">
            <a:xfrm>
              <a:off x="354013" y="823913"/>
              <a:ext cx="3384550" cy="5075237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" name="그룹 5"/>
          <p:cNvGrpSpPr/>
          <p:nvPr userDrawn="1"/>
        </p:nvGrpSpPr>
        <p:grpSpPr>
          <a:xfrm>
            <a:off x="353366" y="1017224"/>
            <a:ext cx="3384376" cy="285937"/>
            <a:chOff x="4044514" y="2034214"/>
            <a:chExt cx="3384376" cy="285937"/>
          </a:xfrm>
        </p:grpSpPr>
        <p:sp>
          <p:nvSpPr>
            <p:cNvPr id="7" name="직사각형 6"/>
            <p:cNvSpPr/>
            <p:nvPr/>
          </p:nvSpPr>
          <p:spPr>
            <a:xfrm>
              <a:off x="4044514" y="2060848"/>
              <a:ext cx="3384376" cy="259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4376936" y="2034214"/>
              <a:ext cx="300658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상품찾기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</a:t>
              </a:r>
              <a:r>
                <a:rPr lang="ko-KR" altLang="en-US" sz="800" baseline="0" dirty="0" err="1" smtClean="0">
                  <a:latin typeface="+mn-ea"/>
                  <a:ea typeface="+mn-ea"/>
                </a:rPr>
                <a:t>상점찾기</a:t>
              </a:r>
              <a:r>
                <a:rPr lang="ko-KR" altLang="en-US" sz="800" baseline="0" dirty="0" smtClean="0">
                  <a:latin typeface="+mn-ea"/>
                  <a:ea typeface="+mn-ea"/>
                </a:rPr>
                <a:t>    이벤트     </a:t>
              </a:r>
              <a:r>
                <a:rPr lang="ko-KR" altLang="en-US" sz="800" dirty="0" smtClean="0">
                  <a:latin typeface="+mn-ea"/>
                  <a:ea typeface="+mn-ea"/>
                </a:rPr>
                <a:t>쿠폰    시장안내    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  <p:grpSp>
          <p:nvGrpSpPr>
            <p:cNvPr id="6" name="그룹 72"/>
            <p:cNvGrpSpPr/>
            <p:nvPr/>
          </p:nvGrpSpPr>
          <p:grpSpPr>
            <a:xfrm>
              <a:off x="4127827" y="2115100"/>
              <a:ext cx="180381" cy="154169"/>
              <a:chOff x="2932921" y="1542030"/>
              <a:chExt cx="227012" cy="195764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2932921" y="1542030"/>
                <a:ext cx="227012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2932921" y="1618244"/>
                <a:ext cx="227012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2932921" y="1692075"/>
                <a:ext cx="227012" cy="4571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seoul.go.kr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oul.go.kr/" TargetMode="External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4805" y="1324261"/>
            <a:ext cx="3143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서울 시민체감형 서비스</a:t>
            </a:r>
            <a:endParaRPr lang="ko-KR" altLang="en-US" sz="2200" b="1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844" y="1746740"/>
            <a:ext cx="3438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화면설계서</a:t>
            </a:r>
            <a:endParaRPr lang="en-US" altLang="ko-KR" sz="5400" b="1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endParaRPr lang="ko-KR" altLang="en-US" sz="1800" b="1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2" descr="서울특별시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25" y="532294"/>
            <a:ext cx="1812777" cy="46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9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0" r:id="rId1"/>
    <p:sldLayoutId id="2147485421" r:id="rId2"/>
    <p:sldLayoutId id="2147485422" r:id="rId3"/>
    <p:sldLayoutId id="2147485426" r:id="rId4"/>
    <p:sldLayoutId id="2147485427" r:id="rId5"/>
    <p:sldLayoutId id="2147485428" r:id="rId6"/>
    <p:sldLayoutId id="2147485429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6669360"/>
            <a:ext cx="9906000" cy="1886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906000" cy="40466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  <a:cs typeface="ヒラギノ角ゴ ProN W3" charset="0"/>
              <a:sym typeface="Gill Sans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29774" y="6643710"/>
            <a:ext cx="204370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서울시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개방형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플랫폼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 descr="서울특별시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33" y="68967"/>
            <a:ext cx="902040" cy="23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4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4" r:id="rId1"/>
    <p:sldLayoutId id="2147485440" r:id="rId2"/>
    <p:sldLayoutId id="2147485441" r:id="rId3"/>
    <p:sldLayoutId id="2147485461" r:id="rId4"/>
    <p:sldLayoutId id="2147485469" r:id="rId5"/>
    <p:sldLayoutId id="2147485471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7917329" y="1124744"/>
            <a:ext cx="1988671" cy="55446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7917335" y="0"/>
          <a:ext cx="1988670" cy="9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136460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페이지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화면유형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917329" y="989207"/>
            <a:ext cx="1988671" cy="13554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Description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 Box 410"/>
          <p:cNvSpPr txBox="1">
            <a:spLocks noChangeArrowheads="1"/>
          </p:cNvSpPr>
          <p:nvPr userDrawn="1"/>
        </p:nvSpPr>
        <p:spPr bwMode="auto">
          <a:xfrm>
            <a:off x="8541401" y="-26804"/>
            <a:ext cx="13646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5472C53F-7CB2-4CDC-946D-D12660F0EA40}" type="slidenum">
              <a:rPr lang="ko-KR" altLang="en-US" sz="800">
                <a:latin typeface="나눔고딕" pitchFamily="50" charset="-127"/>
                <a:ea typeface="나눔고딕" pitchFamily="50" charset="-127"/>
              </a:rPr>
              <a:pPr algn="l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54013" y="823913"/>
            <a:ext cx="3384550" cy="5075237"/>
            <a:chOff x="354013" y="823913"/>
            <a:chExt cx="3384550" cy="5075237"/>
          </a:xfrm>
        </p:grpSpPr>
        <p:pic>
          <p:nvPicPr>
            <p:cNvPr id="10" name="Picture 2" descr="C:\Users\inpix\Desktop\JellyBean_OneX_SDK.jpg"/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995" b="96120"/>
            <a:stretch>
              <a:fillRect/>
            </a:stretch>
          </p:blipFill>
          <p:spPr bwMode="auto">
            <a:xfrm>
              <a:off x="354013" y="823913"/>
              <a:ext cx="3384550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"/>
            <p:cNvSpPr>
              <a:spLocks noChangeArrowheads="1"/>
            </p:cNvSpPr>
            <p:nvPr userDrawn="1"/>
          </p:nvSpPr>
          <p:spPr bwMode="auto">
            <a:xfrm>
              <a:off x="354013" y="823913"/>
              <a:ext cx="3384550" cy="5075237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3" r:id="rId1"/>
    <p:sldLayoutId id="2147485468" r:id="rId2"/>
    <p:sldLayoutId id="2147485432" r:id="rId3"/>
    <p:sldLayoutId id="2147485382" r:id="rId4"/>
    <p:sldLayoutId id="2147485443" r:id="rId5"/>
    <p:sldLayoutId id="2147485442" r:id="rId6"/>
    <p:sldLayoutId id="2147485431" r:id="rId7"/>
    <p:sldLayoutId id="2147485439" r:id="rId8"/>
    <p:sldLayoutId id="2147485434" r:id="rId9"/>
    <p:sldLayoutId id="2147485435" r:id="rId10"/>
    <p:sldLayoutId id="2147485436" r:id="rId11"/>
    <p:sldLayoutId id="2147485437" r:id="rId12"/>
    <p:sldLayoutId id="2147485438" r:id="rId13"/>
    <p:sldLayoutId id="2147485463" r:id="rId14"/>
    <p:sldLayoutId id="2147485465" r:id="rId15"/>
    <p:sldLayoutId id="2147485466" r:id="rId16"/>
    <p:sldLayoutId id="2147485464" r:id="rId17"/>
    <p:sldLayoutId id="2147485430" r:id="rId18"/>
    <p:sldLayoutId id="2147485462" r:id="rId1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7917329" y="1124744"/>
            <a:ext cx="1988671" cy="55446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7917335" y="0"/>
          <a:ext cx="1988670" cy="9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136460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페이지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화면유형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917329" y="989207"/>
            <a:ext cx="1988671" cy="13554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Description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 Box 410"/>
          <p:cNvSpPr txBox="1">
            <a:spLocks noChangeArrowheads="1"/>
          </p:cNvSpPr>
          <p:nvPr userDrawn="1"/>
        </p:nvSpPr>
        <p:spPr bwMode="auto">
          <a:xfrm>
            <a:off x="8541401" y="-26804"/>
            <a:ext cx="13646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5472C53F-7CB2-4CDC-946D-D12660F0EA40}" type="slidenum">
              <a:rPr lang="ko-KR" altLang="en-US" sz="800">
                <a:latin typeface="나눔고딕" pitchFamily="50" charset="-127"/>
                <a:ea typeface="나눔고딕" pitchFamily="50" charset="-127"/>
              </a:rPr>
              <a:pPr algn="l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54013" y="823913"/>
            <a:ext cx="3384550" cy="5075237"/>
            <a:chOff x="354013" y="823913"/>
            <a:chExt cx="3384550" cy="5075237"/>
          </a:xfrm>
        </p:grpSpPr>
        <p:pic>
          <p:nvPicPr>
            <p:cNvPr id="10" name="Picture 2" descr="C:\Users\inpix\Desktop\JellyBean_OneX_SDK.jp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995" b="96120"/>
            <a:stretch>
              <a:fillRect/>
            </a:stretch>
          </p:blipFill>
          <p:spPr bwMode="auto">
            <a:xfrm>
              <a:off x="354013" y="823913"/>
              <a:ext cx="3384550" cy="23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"/>
            <p:cNvSpPr>
              <a:spLocks noChangeArrowheads="1"/>
            </p:cNvSpPr>
            <p:nvPr userDrawn="1"/>
          </p:nvSpPr>
          <p:spPr bwMode="auto">
            <a:xfrm>
              <a:off x="354013" y="823913"/>
              <a:ext cx="3384550" cy="5075237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77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46" r:id="rId1"/>
    <p:sldLayoutId id="2147485447" r:id="rId2"/>
    <p:sldLayoutId id="2147485448" r:id="rId3"/>
    <p:sldLayoutId id="2147485450" r:id="rId4"/>
    <p:sldLayoutId id="2147485451" r:id="rId5"/>
    <p:sldLayoutId id="2147485458" r:id="rId6"/>
    <p:sldLayoutId id="2147485467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7917329" y="1124744"/>
            <a:ext cx="1988671" cy="55446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7917335" y="0"/>
          <a:ext cx="1988670" cy="9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/>
                <a:gridCol w="136460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페이지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화면유형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000" marR="39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917329" y="989207"/>
            <a:ext cx="1988671" cy="13554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Description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 Box 410"/>
          <p:cNvSpPr txBox="1">
            <a:spLocks noChangeArrowheads="1"/>
          </p:cNvSpPr>
          <p:nvPr userDrawn="1"/>
        </p:nvSpPr>
        <p:spPr bwMode="auto">
          <a:xfrm>
            <a:off x="8541401" y="-26804"/>
            <a:ext cx="13646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5472C53F-7CB2-4CDC-946D-D12660F0EA40}" type="slidenum">
              <a:rPr lang="ko-KR" altLang="en-US" sz="800">
                <a:latin typeface="나눔고딕" pitchFamily="50" charset="-127"/>
                <a:ea typeface="나눔고딕" pitchFamily="50" charset="-127"/>
              </a:rPr>
              <a:pPr algn="l">
                <a:spcBef>
                  <a:spcPct val="50000"/>
                </a:spcBef>
                <a:defRPr/>
              </a:pPr>
              <a:t>‹#›</a:t>
            </a:fld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5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60" r:id="rId1"/>
    <p:sldLayoutId id="2147485470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2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85176"/>
              </p:ext>
            </p:extLst>
          </p:nvPr>
        </p:nvGraphicFramePr>
        <p:xfrm>
          <a:off x="4595812" y="4429132"/>
          <a:ext cx="5045295" cy="1840560"/>
        </p:xfrm>
        <a:graphic>
          <a:graphicData uri="http://schemas.openxmlformats.org/drawingml/2006/table">
            <a:tbl>
              <a:tblPr/>
              <a:tblGrid>
                <a:gridCol w="1099233"/>
                <a:gridCol w="3946062"/>
              </a:tblGrid>
              <a:tr h="1952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Document Information</a:t>
                      </a: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18E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Project Title</a:t>
                      </a: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서울시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시민체감형 서비스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Document Name</a:t>
                      </a: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SEOULMG-DEV-PLF-MD004_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서울두드림길화면설계서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Creation Date</a:t>
                      </a: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일 </a:t>
                      </a: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Last Update</a:t>
                      </a: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15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일 </a:t>
                      </a: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Security Level</a:t>
                      </a: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unclassified</a:t>
                      </a: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□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internal use only</a:t>
                      </a: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■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confidential</a:t>
                      </a:r>
                    </a:p>
                  </a:txBody>
                  <a:tcPr marL="63375" marR="63375" marT="39600" marB="396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95284" y="2643182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V1.0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Box 55"/>
          <p:cNvSpPr txBox="1">
            <a:spLocks noChangeArrowheads="1"/>
          </p:cNvSpPr>
          <p:nvPr/>
        </p:nvSpPr>
        <p:spPr bwMode="auto">
          <a:xfrm>
            <a:off x="8501063" y="169590"/>
            <a:ext cx="12858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인트로</a:t>
            </a:r>
            <a:endParaRPr lang="ko-KR" altLang="en-US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8" name="TextBox 61"/>
          <p:cNvSpPr txBox="1">
            <a:spLocks noChangeArrowheads="1"/>
          </p:cNvSpPr>
          <p:nvPr/>
        </p:nvSpPr>
        <p:spPr bwMode="auto">
          <a:xfrm>
            <a:off x="360000" y="288000"/>
            <a:ext cx="2223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인트로</a:t>
            </a:r>
            <a:r>
              <a:rPr lang="en-US" altLang="ko-KR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리소스 업데이트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879" y="1052736"/>
            <a:ext cx="3373200" cy="48600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altLang="ko-KR" sz="11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36283" y="1644430"/>
            <a:ext cx="3008362" cy="86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200" b="1" dirty="0" smtClean="0">
                <a:latin typeface="+mn-ea"/>
              </a:rPr>
              <a:t>서울</a:t>
            </a:r>
            <a:r>
              <a:rPr lang="en-US" altLang="ko-KR" sz="3200" b="1" dirty="0" smtClean="0">
                <a:latin typeface="+mn-ea"/>
              </a:rPr>
              <a:t>.</a:t>
            </a:r>
            <a:r>
              <a:rPr lang="ko-KR" altLang="en-US" sz="3200" b="1" dirty="0" smtClean="0">
                <a:latin typeface="+mn-ea"/>
              </a:rPr>
              <a:t>여긴</a:t>
            </a:r>
            <a:r>
              <a:rPr lang="en-US" altLang="ko-KR" sz="3200" b="1" dirty="0" smtClean="0">
                <a:latin typeface="+mn-ea"/>
              </a:rPr>
              <a:t>?</a:t>
            </a:r>
          </a:p>
          <a:p>
            <a:pPr algn="ctr">
              <a:defRPr/>
            </a:pPr>
            <a:r>
              <a:rPr lang="ko-KR" altLang="en-US" sz="800" dirty="0" smtClean="0">
                <a:latin typeface="+mn-ea"/>
              </a:rPr>
              <a:t>숨겨진 명소도 한번 방문해보세요</a:t>
            </a:r>
            <a:r>
              <a:rPr lang="en-US" altLang="ko-KR" sz="800" dirty="0" smtClean="0">
                <a:latin typeface="+mn-ea"/>
              </a:rPr>
              <a:t>..</a:t>
            </a:r>
            <a:r>
              <a:rPr lang="ko-KR" altLang="en-US" sz="800" dirty="0" smtClean="0">
                <a:latin typeface="+mn-ea"/>
              </a:rPr>
              <a:t>서울이 달라집니다</a:t>
            </a:r>
            <a:r>
              <a:rPr lang="en-US" altLang="ko-KR" sz="800" dirty="0" smtClean="0">
                <a:latin typeface="+mn-ea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82891" y="4335024"/>
            <a:ext cx="2515146" cy="357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50" b="1" smtClean="0"/>
              <a:t>콘텐</a:t>
            </a:r>
            <a:r>
              <a:rPr lang="ko-KR" altLang="en-US" sz="1050" b="1"/>
              <a:t>츠</a:t>
            </a:r>
            <a:r>
              <a:rPr lang="ko-KR" altLang="en-US" sz="1050" b="1" smtClean="0"/>
              <a:t>를 다운로드중입니다</a:t>
            </a:r>
            <a:r>
              <a:rPr lang="en-US" altLang="ko-KR" sz="1050" b="1" smtClean="0"/>
              <a:t>… </a:t>
            </a:r>
            <a:r>
              <a:rPr lang="en-US" altLang="ko-KR" sz="1050" b="1" dirty="0" smtClean="0"/>
              <a:t>(30%)</a:t>
            </a:r>
            <a:endParaRPr lang="ko-KR" altLang="en-US" sz="1050" b="1" dirty="0"/>
          </a:p>
        </p:txBody>
      </p:sp>
      <p:sp>
        <p:nvSpPr>
          <p:cNvPr id="17" name="직사각형 16"/>
          <p:cNvSpPr/>
          <p:nvPr/>
        </p:nvSpPr>
        <p:spPr>
          <a:xfrm>
            <a:off x="1220187" y="5609146"/>
            <a:ext cx="1656184" cy="297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latin typeface="+mn-ea"/>
              </a:rPr>
              <a:t>서울특별시</a:t>
            </a:r>
            <a:endParaRPr lang="ko-KR" altLang="en-US" sz="500" dirty="0">
              <a:latin typeface="+mn-ea"/>
            </a:endParaRPr>
          </a:p>
        </p:txBody>
      </p:sp>
      <p:grpSp>
        <p:nvGrpSpPr>
          <p:cNvPr id="18" name="그룹 28"/>
          <p:cNvGrpSpPr>
            <a:grpSpLocks/>
          </p:cNvGrpSpPr>
          <p:nvPr/>
        </p:nvGrpSpPr>
        <p:grpSpPr bwMode="auto">
          <a:xfrm>
            <a:off x="744320" y="4700026"/>
            <a:ext cx="2592288" cy="72008"/>
            <a:chOff x="1532240" y="3842023"/>
            <a:chExt cx="1311494" cy="66087"/>
          </a:xfrm>
        </p:grpSpPr>
        <p:sp>
          <p:nvSpPr>
            <p:cNvPr id="19" name="AutoShape 61"/>
            <p:cNvSpPr>
              <a:spLocks noChangeArrowheads="1"/>
            </p:cNvSpPr>
            <p:nvPr/>
          </p:nvSpPr>
          <p:spPr bwMode="auto">
            <a:xfrm>
              <a:off x="1532240" y="3842023"/>
              <a:ext cx="1311494" cy="66087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AutoShape 62"/>
            <p:cNvSpPr>
              <a:spLocks noChangeArrowheads="1"/>
            </p:cNvSpPr>
            <p:nvPr/>
          </p:nvSpPr>
          <p:spPr bwMode="auto">
            <a:xfrm>
              <a:off x="1532240" y="3842023"/>
              <a:ext cx="526690" cy="66087"/>
            </a:xfrm>
            <a:prstGeom prst="roundRect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83592" y="2738507"/>
            <a:ext cx="2376264" cy="1224136"/>
            <a:chOff x="241995" y="3140968"/>
            <a:chExt cx="3465911" cy="1224136"/>
          </a:xfrm>
          <a:solidFill>
            <a:schemeClr val="bg1"/>
          </a:solidFill>
        </p:grpSpPr>
        <p:sp>
          <p:nvSpPr>
            <p:cNvPr id="22" name="직사각형 46"/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51519" y="3140968"/>
              <a:ext cx="3456387" cy="122413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55"/>
          <p:cNvSpPr txBox="1">
            <a:spLocks noChangeArrowheads="1"/>
          </p:cNvSpPr>
          <p:nvPr/>
        </p:nvSpPr>
        <p:spPr bwMode="auto">
          <a:xfrm>
            <a:off x="8501063" y="390501"/>
            <a:ext cx="12858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리소스 업데이트</a:t>
            </a:r>
            <a:endParaRPr lang="ko-KR" altLang="en-US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03917" y="577340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SFR004U_splash1010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Box 55"/>
          <p:cNvSpPr txBox="1">
            <a:spLocks noChangeArrowheads="1"/>
          </p:cNvSpPr>
          <p:nvPr/>
        </p:nvSpPr>
        <p:spPr bwMode="auto">
          <a:xfrm>
            <a:off x="8481392" y="188640"/>
            <a:ext cx="12858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인트</a:t>
            </a:r>
            <a:r>
              <a:rPr lang="ko-KR" altLang="en-US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endParaRPr lang="ko-KR" altLang="en-US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9" name="TextBox 56"/>
          <p:cNvSpPr txBox="1">
            <a:spLocks noChangeArrowheads="1"/>
          </p:cNvSpPr>
          <p:nvPr/>
        </p:nvSpPr>
        <p:spPr bwMode="auto">
          <a:xfrm>
            <a:off x="8481392" y="404664"/>
            <a:ext cx="1285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서버통신 진행</a:t>
            </a:r>
            <a:endParaRPr lang="ko-KR" altLang="en-US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1" name="TextBox 58"/>
          <p:cNvSpPr txBox="1">
            <a:spLocks noChangeArrowheads="1"/>
          </p:cNvSpPr>
          <p:nvPr/>
        </p:nvSpPr>
        <p:spPr bwMode="auto">
          <a:xfrm>
            <a:off x="8481392" y="764704"/>
            <a:ext cx="1285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endParaRPr lang="ko-KR" altLang="en-US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2" name="TextBox 61"/>
          <p:cNvSpPr txBox="1">
            <a:spLocks noChangeArrowheads="1"/>
          </p:cNvSpPr>
          <p:nvPr/>
        </p:nvSpPr>
        <p:spPr bwMode="auto">
          <a:xfrm>
            <a:off x="360000" y="288000"/>
            <a:ext cx="2101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서버통신 진행 시 </a:t>
            </a:r>
            <a:endParaRPr lang="ko-KR" altLang="en-US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0118" y="1051280"/>
            <a:ext cx="3373200" cy="48600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altLang="ko-KR" sz="1100" b="1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681001" y="3596461"/>
            <a:ext cx="2715805" cy="844550"/>
            <a:chOff x="681001" y="3573016"/>
            <a:chExt cx="2715805" cy="844550"/>
          </a:xfrm>
        </p:grpSpPr>
        <p:pic>
          <p:nvPicPr>
            <p:cNvPr id="23567" name="Picture 71" descr="processing-indicator_가로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46" t="40031" r="45100" b="43990"/>
            <a:stretch>
              <a:fillRect/>
            </a:stretch>
          </p:blipFill>
          <p:spPr bwMode="auto">
            <a:xfrm>
              <a:off x="1859517" y="3573016"/>
              <a:ext cx="350836" cy="35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8" name="TextBox 79"/>
            <p:cNvSpPr txBox="1">
              <a:spLocks noChangeArrowheads="1"/>
            </p:cNvSpPr>
            <p:nvPr/>
          </p:nvSpPr>
          <p:spPr bwMode="auto">
            <a:xfrm>
              <a:off x="681001" y="3986619"/>
              <a:ext cx="2715805" cy="430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서버와 통신 중입니다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eaLnBrk="1" hangingPunct="1"/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잠시만 기다려 주세요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220187" y="5609146"/>
            <a:ext cx="1656184" cy="297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 smtClean="0">
                <a:latin typeface="+mn-ea"/>
              </a:rPr>
              <a:t>서울특별시</a:t>
            </a:r>
            <a:endParaRPr lang="ko-KR" altLang="en-US" sz="5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03917" y="577340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SFR004U_splash1010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6283" y="1644430"/>
            <a:ext cx="3008362" cy="86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200" b="1" dirty="0">
                <a:latin typeface="+mn-ea"/>
              </a:rPr>
              <a:t>서울</a:t>
            </a:r>
            <a:r>
              <a:rPr lang="en-US" altLang="ko-KR" sz="3200" b="1" dirty="0">
                <a:latin typeface="+mn-ea"/>
              </a:rPr>
              <a:t>.</a:t>
            </a:r>
            <a:r>
              <a:rPr lang="ko-KR" altLang="en-US" sz="3200" b="1" dirty="0">
                <a:latin typeface="+mn-ea"/>
              </a:rPr>
              <a:t>여긴</a:t>
            </a:r>
            <a:r>
              <a:rPr lang="en-US" altLang="ko-KR" sz="3200" b="1" dirty="0" smtClean="0">
                <a:latin typeface="+mn-ea"/>
              </a:rPr>
              <a:t>?</a:t>
            </a:r>
          </a:p>
          <a:p>
            <a:pPr algn="ctr">
              <a:defRPr/>
            </a:pPr>
            <a:r>
              <a:rPr lang="ko-KR" altLang="en-US" sz="800" dirty="0">
                <a:latin typeface="+mn-ea"/>
              </a:rPr>
              <a:t>숨겨진 명소도 한번 방문해보세요</a:t>
            </a:r>
            <a:r>
              <a:rPr lang="en-US" altLang="ko-KR" sz="800" dirty="0">
                <a:latin typeface="+mn-ea"/>
              </a:rPr>
              <a:t>..</a:t>
            </a:r>
            <a:r>
              <a:rPr lang="ko-KR" altLang="en-US" sz="800" dirty="0">
                <a:latin typeface="+mn-ea"/>
              </a:rPr>
              <a:t>서울이 달라집니다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81188" y="1785938"/>
            <a:ext cx="8024812" cy="90011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레이아웃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250" y="1958975"/>
            <a:ext cx="178593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2800" b="1" dirty="0">
                <a:latin typeface="+mn-lt"/>
                <a:ea typeface="+mn-ea"/>
              </a:rPr>
              <a:t>공통 </a:t>
            </a:r>
            <a:r>
              <a:rPr lang="en-US" altLang="ko-KR" sz="2800" b="1" dirty="0">
                <a:latin typeface="+mn-lt"/>
                <a:ea typeface="+mn-ea"/>
              </a:rPr>
              <a:t>&gt; </a:t>
            </a:r>
            <a:endParaRPr lang="ko-KR" altLang="en-US" sz="28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354282" y="1484784"/>
            <a:ext cx="3384376" cy="4409906"/>
          </a:xfrm>
          <a:prstGeom prst="rect">
            <a:avLst/>
          </a:prstGeom>
          <a:solidFill>
            <a:srgbClr val="FFFF9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000" y="441253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서울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여긴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542218" y="381234"/>
            <a:ext cx="12858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 smtClean="0">
                <a:latin typeface="+mn-ea"/>
                <a:ea typeface="+mn-ea"/>
              </a:rPr>
              <a:t>레이아웃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543538" y="188640"/>
            <a:ext cx="12858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 smtClean="0">
                <a:latin typeface="+mn-ea"/>
                <a:ea typeface="+mn-ea"/>
              </a:rPr>
              <a:t>공통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28664" y="476672"/>
            <a:ext cx="1653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다운로드 후 최초 안내 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8" y="1557087"/>
            <a:ext cx="3322010" cy="9358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29" y="2557659"/>
            <a:ext cx="3322009" cy="94335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8" y="3565772"/>
            <a:ext cx="3322800" cy="9432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53366" y="1052736"/>
            <a:ext cx="3384376" cy="439493"/>
            <a:chOff x="353366" y="1052736"/>
            <a:chExt cx="3384376" cy="439493"/>
          </a:xfrm>
        </p:grpSpPr>
        <p:sp>
          <p:nvSpPr>
            <p:cNvPr id="14" name="직사각형 7"/>
            <p:cNvSpPr/>
            <p:nvPr/>
          </p:nvSpPr>
          <p:spPr>
            <a:xfrm>
              <a:off x="353366" y="1052736"/>
              <a:ext cx="3384376" cy="433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1398826" y="1084697"/>
              <a:ext cx="12934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latin typeface="+mn-ea"/>
                  <a:ea typeface="+mn-ea"/>
                </a:rPr>
                <a:t>서울</a:t>
              </a:r>
              <a:r>
                <a:rPr lang="en-US" altLang="ko-KR" sz="1200" b="1" dirty="0" smtClean="0">
                  <a:latin typeface="+mn-ea"/>
                  <a:ea typeface="+mn-ea"/>
                </a:rPr>
                <a:t>.</a:t>
              </a:r>
              <a:r>
                <a:rPr lang="ko-KR" altLang="en-US" sz="1200" b="1" dirty="0" smtClean="0">
                  <a:latin typeface="+mn-ea"/>
                  <a:ea typeface="+mn-ea"/>
                </a:rPr>
                <a:t>여긴</a:t>
              </a:r>
              <a:r>
                <a:rPr lang="en-US" altLang="ko-KR" sz="1200" b="1" dirty="0" smtClean="0">
                  <a:latin typeface="+mn-ea"/>
                  <a:ea typeface="+mn-ea"/>
                </a:rPr>
                <a:t>?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Placeholder"/>
            <p:cNvGrpSpPr>
              <a:grpSpLocks/>
            </p:cNvGrpSpPr>
            <p:nvPr/>
          </p:nvGrpSpPr>
          <p:grpSpPr bwMode="auto">
            <a:xfrm>
              <a:off x="455752" y="1126729"/>
              <a:ext cx="316213" cy="195999"/>
              <a:chOff x="508000" y="1397000"/>
              <a:chExt cx="1008112" cy="1008112"/>
            </a:xfrm>
          </p:grpSpPr>
          <p:sp>
            <p:nvSpPr>
              <p:cNvPr id="21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74085" y="1276785"/>
              <a:ext cx="2872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홈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20837" y="5589240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검색하기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33005" y="5589240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로그인</a:t>
            </a:r>
            <a:endParaRPr lang="ko-KR" altLang="en-US" sz="1200" b="1" dirty="0"/>
          </a:p>
        </p:txBody>
      </p:sp>
      <p:pic>
        <p:nvPicPr>
          <p:cNvPr id="26" name="그림 2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8" y="4562959"/>
            <a:ext cx="3322800" cy="9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344" y="616530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btnLogin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53125" y="6165304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btnRegister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/>
          <p:cNvSpPr txBox="1">
            <a:spLocks noChangeArrowheads="1"/>
          </p:cNvSpPr>
          <p:nvPr/>
        </p:nvSpPr>
        <p:spPr bwMode="auto">
          <a:xfrm>
            <a:off x="7912100" y="1146175"/>
            <a:ext cx="1993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카테고리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우측에 사이드 메뉴 열림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61"/>
          <p:cNvSpPr txBox="1">
            <a:spLocks noChangeArrowheads="1"/>
          </p:cNvSpPr>
          <p:nvPr/>
        </p:nvSpPr>
        <p:spPr bwMode="auto">
          <a:xfrm>
            <a:off x="355600" y="428625"/>
            <a:ext cx="29498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전체메뉴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우측 사이드메뉴</a:t>
            </a: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542218" y="381234"/>
            <a:ext cx="12858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전체메뉴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543538" y="188640"/>
            <a:ext cx="12858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 smtClean="0">
                <a:latin typeface="+mn-ea"/>
                <a:ea typeface="+mn-ea"/>
              </a:rPr>
              <a:t>공통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53366" y="1052736"/>
            <a:ext cx="3384376" cy="439493"/>
            <a:chOff x="353366" y="1052736"/>
            <a:chExt cx="3384376" cy="439493"/>
          </a:xfrm>
        </p:grpSpPr>
        <p:sp>
          <p:nvSpPr>
            <p:cNvPr id="57" name="직사각형 7"/>
            <p:cNvSpPr/>
            <p:nvPr/>
          </p:nvSpPr>
          <p:spPr>
            <a:xfrm>
              <a:off x="353366" y="1052736"/>
              <a:ext cx="3384376" cy="433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8" name="TextBox 11"/>
            <p:cNvSpPr txBox="1"/>
            <p:nvPr/>
          </p:nvSpPr>
          <p:spPr>
            <a:xfrm>
              <a:off x="1398826" y="1084697"/>
              <a:ext cx="12934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latin typeface="+mn-ea"/>
                  <a:ea typeface="+mn-ea"/>
                </a:rPr>
                <a:t>서울</a:t>
              </a:r>
              <a:r>
                <a:rPr lang="en-US" altLang="ko-KR" sz="1200" b="1" dirty="0" smtClean="0">
                  <a:latin typeface="+mn-ea"/>
                  <a:ea typeface="+mn-ea"/>
                </a:rPr>
                <a:t>.</a:t>
              </a:r>
              <a:r>
                <a:rPr lang="ko-KR" altLang="en-US" sz="1200" b="1" dirty="0" smtClean="0">
                  <a:latin typeface="+mn-ea"/>
                  <a:ea typeface="+mn-ea"/>
                </a:rPr>
                <a:t>여긴</a:t>
              </a:r>
              <a:r>
                <a:rPr lang="en-US" altLang="ko-KR" sz="1200" b="1" dirty="0" smtClean="0">
                  <a:latin typeface="+mn-ea"/>
                  <a:ea typeface="+mn-ea"/>
                </a:rPr>
                <a:t>?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59" name="Placeholder"/>
            <p:cNvGrpSpPr>
              <a:grpSpLocks/>
            </p:cNvGrpSpPr>
            <p:nvPr/>
          </p:nvGrpSpPr>
          <p:grpSpPr bwMode="auto">
            <a:xfrm>
              <a:off x="455752" y="1126729"/>
              <a:ext cx="316213" cy="195999"/>
              <a:chOff x="508000" y="1397000"/>
              <a:chExt cx="1008112" cy="1008112"/>
            </a:xfrm>
          </p:grpSpPr>
          <p:sp>
            <p:nvSpPr>
              <p:cNvPr id="61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74085" y="1276785"/>
              <a:ext cx="2872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홈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4" name="그룹 72"/>
          <p:cNvGrpSpPr/>
          <p:nvPr/>
        </p:nvGrpSpPr>
        <p:grpSpPr>
          <a:xfrm>
            <a:off x="3152800" y="1124744"/>
            <a:ext cx="595035" cy="381132"/>
            <a:chOff x="2747386" y="1542030"/>
            <a:chExt cx="595035" cy="381132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932921" y="1542030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932921" y="1618244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2932921" y="1692075"/>
              <a:ext cx="227012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47386" y="170771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+mn-ea"/>
                  <a:ea typeface="+mn-ea"/>
                </a:rPr>
                <a:t>전체메뉴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356674" y="1052736"/>
            <a:ext cx="3384550" cy="4848225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 w="3175">
            <a:noFill/>
            <a:miter lim="800000"/>
            <a:headEnd/>
            <a:tailEnd/>
          </a:ln>
        </p:spPr>
        <p:txBody>
          <a:bodyPr wrap="none" lIns="91429" tIns="45716" rIns="91429" bIns="45716" anchor="ctr"/>
          <a:lstStyle/>
          <a:p>
            <a:pPr algn="ctr">
              <a:defRPr/>
            </a:pPr>
            <a:endParaRPr lang="ko-KR" altLang="ko-KR" sz="10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75151"/>
              </p:ext>
            </p:extLst>
          </p:nvPr>
        </p:nvGraphicFramePr>
        <p:xfrm>
          <a:off x="2386350" y="1052737"/>
          <a:ext cx="1352483" cy="2057685"/>
        </p:xfrm>
        <a:graphic>
          <a:graphicData uri="http://schemas.openxmlformats.org/drawingml/2006/table">
            <a:tbl>
              <a:tblPr/>
              <a:tblGrid>
                <a:gridCol w="1352483"/>
              </a:tblGrid>
              <a:tr h="3647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전체메뉴</a:t>
                      </a:r>
                      <a:endParaRPr lang="en-US" altLang="ko-KR" sz="1000" b="1" i="0" u="none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7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내정보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47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나의 여행 계획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37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등록하기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37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장소 등록하기</a:t>
                      </a:r>
                      <a:endParaRPr lang="en-US" altLang="ko-KR" sz="800" b="0" i="0" u="none" strike="noStrik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585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25"/>
          <p:cNvGrpSpPr>
            <a:grpSpLocks/>
          </p:cNvGrpSpPr>
          <p:nvPr/>
        </p:nvGrpSpPr>
        <p:grpSpPr bwMode="auto">
          <a:xfrm>
            <a:off x="3368824" y="2677443"/>
            <a:ext cx="263525" cy="460375"/>
            <a:chOff x="1765300" y="1785938"/>
            <a:chExt cx="341313" cy="550862"/>
          </a:xfrm>
        </p:grpSpPr>
        <p:sp>
          <p:nvSpPr>
            <p:cNvPr id="20" name="Oval 46"/>
            <p:cNvSpPr>
              <a:spLocks noChangeArrowheads="1"/>
            </p:cNvSpPr>
            <p:nvPr/>
          </p:nvSpPr>
          <p:spPr bwMode="auto">
            <a:xfrm>
              <a:off x="1795463" y="1785938"/>
              <a:ext cx="163512" cy="163512"/>
            </a:xfrm>
            <a:prstGeom prst="ellipse">
              <a:avLst/>
            </a:prstGeom>
            <a:noFill/>
            <a:ln w="19050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21" name="Picture 261" descr="hand_w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65300" y="1838325"/>
              <a:ext cx="341313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1"/>
          <p:cNvSpPr txBox="1">
            <a:spLocks noChangeArrowheads="1"/>
          </p:cNvSpPr>
          <p:nvPr/>
        </p:nvSpPr>
        <p:spPr bwMode="auto">
          <a:xfrm>
            <a:off x="360000" y="288000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팝업유형별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2"/>
          <p:cNvSpPr>
            <a:spLocks noChangeArrowheads="1"/>
          </p:cNvSpPr>
          <p:nvPr/>
        </p:nvSpPr>
        <p:spPr bwMode="auto">
          <a:xfrm>
            <a:off x="362891" y="1055429"/>
            <a:ext cx="3384550" cy="4848225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 w="3175">
            <a:noFill/>
            <a:miter lim="800000"/>
            <a:headEnd/>
            <a:tailEnd/>
          </a:ln>
        </p:spPr>
        <p:txBody>
          <a:bodyPr wrap="none" lIns="91429" tIns="45716" rIns="91429" bIns="45716" anchor="ctr"/>
          <a:lstStyle/>
          <a:p>
            <a:pPr algn="ctr">
              <a:defRPr/>
            </a:pPr>
            <a:endParaRPr lang="ko-KR" altLang="ko-KR" sz="10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42218" y="381234"/>
            <a:ext cx="12858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 smtClean="0">
                <a:latin typeface="+mn-ea"/>
                <a:ea typeface="+mn-ea"/>
              </a:rPr>
              <a:t>공통팝업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43538" y="188640"/>
            <a:ext cx="12858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 smtClean="0">
                <a:latin typeface="+mn-ea"/>
                <a:ea typeface="+mn-ea"/>
              </a:rPr>
              <a:t>공통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97092" y="3068960"/>
            <a:ext cx="2297099" cy="864096"/>
            <a:chOff x="6667389" y="3793604"/>
            <a:chExt cx="2297099" cy="864096"/>
          </a:xfrm>
        </p:grpSpPr>
        <p:sp>
          <p:nvSpPr>
            <p:cNvPr id="42" name="Panel"/>
            <p:cNvSpPr>
              <a:spLocks/>
            </p:cNvSpPr>
            <p:nvPr/>
          </p:nvSpPr>
          <p:spPr bwMode="auto">
            <a:xfrm>
              <a:off x="6667389" y="3793604"/>
              <a:ext cx="2297099" cy="86409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 bwMode="auto">
            <a:xfrm>
              <a:off x="6667389" y="4320902"/>
              <a:ext cx="2297099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13"/>
            <p:cNvSpPr txBox="1"/>
            <p:nvPr/>
          </p:nvSpPr>
          <p:spPr>
            <a:xfrm>
              <a:off x="6762857" y="3937620"/>
              <a:ext cx="2124000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/>
                <a:t>내용</a:t>
              </a:r>
              <a:endParaRPr lang="ko-KR" altLang="en-US" sz="1000" dirty="0"/>
            </a:p>
          </p:txBody>
        </p:sp>
        <p:sp>
          <p:nvSpPr>
            <p:cNvPr id="46" name="TextBox 175"/>
            <p:cNvSpPr txBox="1"/>
            <p:nvPr/>
          </p:nvSpPr>
          <p:spPr>
            <a:xfrm>
              <a:off x="7520343" y="4369643"/>
              <a:ext cx="591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smtClean="0"/>
                <a:t>확</a:t>
              </a:r>
              <a:r>
                <a:rPr lang="ko-KR" altLang="en-US" sz="1000"/>
                <a:t>인</a:t>
              </a:r>
            </a:p>
          </p:txBody>
        </p:sp>
      </p:grpSp>
      <p:sp>
        <p:nvSpPr>
          <p:cNvPr id="48" name="Panel"/>
          <p:cNvSpPr>
            <a:spLocks/>
          </p:cNvSpPr>
          <p:nvPr/>
        </p:nvSpPr>
        <p:spPr bwMode="auto">
          <a:xfrm>
            <a:off x="4582814" y="4620559"/>
            <a:ext cx="2297099" cy="11126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19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95" algn="l" defTabSz="91419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90" algn="l" defTabSz="91419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86" algn="l" defTabSz="91419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80" algn="l" defTabSz="91419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476" algn="l" defTabSz="91419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70" algn="l" defTabSz="91419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667" algn="l" defTabSz="91419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761" algn="l" defTabSz="91419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9" name="직선 연결선 48"/>
          <p:cNvCxnSpPr/>
          <p:nvPr/>
        </p:nvCxnSpPr>
        <p:spPr bwMode="auto">
          <a:xfrm>
            <a:off x="4582814" y="5396458"/>
            <a:ext cx="2297099" cy="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13"/>
          <p:cNvSpPr txBox="1"/>
          <p:nvPr/>
        </p:nvSpPr>
        <p:spPr>
          <a:xfrm>
            <a:off x="4611881" y="4924217"/>
            <a:ext cx="2124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5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9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8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8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7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7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67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61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/>
              <a:t>서울두드림길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앱을</a:t>
            </a:r>
            <a:endParaRPr lang="ko-KR" altLang="en-US" sz="1000" dirty="0"/>
          </a:p>
        </p:txBody>
      </p:sp>
      <p:sp>
        <p:nvSpPr>
          <p:cNvPr id="53" name="TextBox 174"/>
          <p:cNvSpPr txBox="1"/>
          <p:nvPr/>
        </p:nvSpPr>
        <p:spPr>
          <a:xfrm>
            <a:off x="4611881" y="5102141"/>
            <a:ext cx="1980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5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9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8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8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7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7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67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61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종료하시겠습니까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54" name="직선 연결선 53"/>
          <p:cNvCxnSpPr>
            <a:stCxn id="48" idx="2"/>
          </p:cNvCxnSpPr>
          <p:nvPr/>
        </p:nvCxnSpPr>
        <p:spPr bwMode="auto">
          <a:xfrm flipV="1">
            <a:off x="5731364" y="5396458"/>
            <a:ext cx="0" cy="3367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18"/>
          <p:cNvSpPr txBox="1"/>
          <p:nvPr/>
        </p:nvSpPr>
        <p:spPr>
          <a:xfrm>
            <a:off x="4877138" y="5450532"/>
            <a:ext cx="591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5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9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8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8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7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7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67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61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/>
              <a:t>취소</a:t>
            </a:r>
            <a:endParaRPr lang="ko-KR" altLang="en-US" sz="1000"/>
          </a:p>
        </p:txBody>
      </p:sp>
      <p:sp>
        <p:nvSpPr>
          <p:cNvPr id="56" name="TextBox 175"/>
          <p:cNvSpPr txBox="1"/>
          <p:nvPr/>
        </p:nvSpPr>
        <p:spPr>
          <a:xfrm>
            <a:off x="6004883" y="5445199"/>
            <a:ext cx="591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5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9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8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8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7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7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67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61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/>
              <a:t>확</a:t>
            </a:r>
            <a:r>
              <a:rPr lang="ko-KR" altLang="en-US" sz="1000"/>
              <a:t>인</a:t>
            </a:r>
          </a:p>
        </p:txBody>
      </p:sp>
      <p:cxnSp>
        <p:nvCxnSpPr>
          <p:cNvPr id="59" name="직선 연결선 58"/>
          <p:cNvCxnSpPr/>
          <p:nvPr/>
        </p:nvCxnSpPr>
        <p:spPr bwMode="auto">
          <a:xfrm>
            <a:off x="4575657" y="4877440"/>
            <a:ext cx="22970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88546" y="464660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>
                <a:latin typeface="+mn-ea"/>
                <a:ea typeface="+mn-ea"/>
              </a:rPr>
              <a:t>알림</a:t>
            </a:r>
            <a:endParaRPr lang="en-US" altLang="ko-KR" sz="900" b="1" dirty="0" smtClean="0">
              <a:latin typeface="+mn-ea"/>
              <a:ea typeface="+mn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583472" y="3440076"/>
            <a:ext cx="2297099" cy="864096"/>
            <a:chOff x="3787069" y="3793629"/>
            <a:chExt cx="2297099" cy="864096"/>
          </a:xfrm>
        </p:grpSpPr>
        <p:sp>
          <p:nvSpPr>
            <p:cNvPr id="62" name="Panel"/>
            <p:cNvSpPr>
              <a:spLocks/>
            </p:cNvSpPr>
            <p:nvPr/>
          </p:nvSpPr>
          <p:spPr bwMode="auto">
            <a:xfrm>
              <a:off x="3787069" y="3793629"/>
              <a:ext cx="2297099" cy="86409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>
              <a:off x="3787069" y="4320927"/>
              <a:ext cx="2297099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13"/>
            <p:cNvSpPr txBox="1"/>
            <p:nvPr/>
          </p:nvSpPr>
          <p:spPr>
            <a:xfrm>
              <a:off x="3816136" y="3848686"/>
              <a:ext cx="2124000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/>
                <a:t>서버를 찾을 수 없습니다</a:t>
              </a:r>
              <a:r>
                <a:rPr lang="en-US" altLang="ko-KR" sz="1000" smtClean="0"/>
                <a:t>.</a:t>
              </a:r>
              <a:endParaRPr lang="ko-KR" altLang="en-US" sz="1000"/>
            </a:p>
          </p:txBody>
        </p:sp>
        <p:sp>
          <p:nvSpPr>
            <p:cNvPr id="65" name="TextBox 174"/>
            <p:cNvSpPr txBox="1"/>
            <p:nvPr/>
          </p:nvSpPr>
          <p:spPr>
            <a:xfrm>
              <a:off x="3816136" y="4026610"/>
              <a:ext cx="1980000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 smtClean="0"/>
                <a:t>앱을</a:t>
              </a:r>
              <a:r>
                <a:rPr lang="ko-KR" altLang="en-US" sz="1000" dirty="0" smtClean="0"/>
                <a:t> 다시 실행하시겠습니까</a:t>
              </a:r>
              <a:r>
                <a:rPr lang="en-US" altLang="ko-KR" sz="1000" dirty="0" smtClean="0"/>
                <a:t>?</a:t>
              </a:r>
              <a:endParaRPr lang="ko-KR" altLang="en-US" sz="1000" dirty="0"/>
            </a:p>
          </p:txBody>
        </p:sp>
        <p:cxnSp>
          <p:nvCxnSpPr>
            <p:cNvPr id="66" name="직선 연결선 65"/>
            <p:cNvCxnSpPr>
              <a:stCxn id="62" idx="2"/>
            </p:cNvCxnSpPr>
            <p:nvPr/>
          </p:nvCxnSpPr>
          <p:spPr bwMode="auto">
            <a:xfrm flipH="1" flipV="1">
              <a:off x="4935618" y="4320927"/>
              <a:ext cx="1" cy="3367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18"/>
            <p:cNvSpPr txBox="1"/>
            <p:nvPr/>
          </p:nvSpPr>
          <p:spPr>
            <a:xfrm>
              <a:off x="4081393" y="4375001"/>
              <a:ext cx="591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smtClean="0"/>
                <a:t>취소</a:t>
              </a:r>
              <a:endParaRPr lang="ko-KR" altLang="en-US" sz="1000"/>
            </a:p>
          </p:txBody>
        </p:sp>
        <p:sp>
          <p:nvSpPr>
            <p:cNvPr id="71" name="TextBox 175"/>
            <p:cNvSpPr txBox="1"/>
            <p:nvPr/>
          </p:nvSpPr>
          <p:spPr>
            <a:xfrm>
              <a:off x="5209138" y="4369668"/>
              <a:ext cx="591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smtClean="0"/>
                <a:t>확</a:t>
              </a:r>
              <a:r>
                <a:rPr lang="ko-KR" altLang="en-US" sz="1000"/>
                <a:t>인</a:t>
              </a:r>
            </a:p>
          </p:txBody>
        </p:sp>
      </p:grpSp>
      <p:sp>
        <p:nvSpPr>
          <p:cNvPr id="73" name="Rounded Panel"/>
          <p:cNvSpPr>
            <a:spLocks/>
          </p:cNvSpPr>
          <p:nvPr/>
        </p:nvSpPr>
        <p:spPr bwMode="auto">
          <a:xfrm>
            <a:off x="4583472" y="1081435"/>
            <a:ext cx="2296800" cy="1948574"/>
          </a:xfrm>
          <a:prstGeom prst="roundRect">
            <a:avLst>
              <a:gd name="adj" fmla="val 3328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85048" y="18974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팝업내용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 bwMode="auto">
          <a:xfrm>
            <a:off x="4592960" y="2696551"/>
            <a:ext cx="2297099" cy="0"/>
          </a:xfrm>
          <a:prstGeom prst="line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 flipH="1" flipV="1">
            <a:off x="5741509" y="2696551"/>
            <a:ext cx="1" cy="3367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18"/>
          <p:cNvSpPr txBox="1"/>
          <p:nvPr/>
        </p:nvSpPr>
        <p:spPr>
          <a:xfrm>
            <a:off x="4730266" y="2760744"/>
            <a:ext cx="952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5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9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8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8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7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7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67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61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/>
              <a:t>오늘하루 안보기</a:t>
            </a:r>
            <a:endParaRPr lang="ko-KR" altLang="en-US" sz="800"/>
          </a:p>
        </p:txBody>
      </p:sp>
      <p:sp>
        <p:nvSpPr>
          <p:cNvPr id="79" name="TextBox 175"/>
          <p:cNvSpPr txBox="1"/>
          <p:nvPr/>
        </p:nvSpPr>
        <p:spPr>
          <a:xfrm>
            <a:off x="6015029" y="2753107"/>
            <a:ext cx="591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5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9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8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8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7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7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67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61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/>
              <a:t>창닫기</a:t>
            </a:r>
            <a:endParaRPr lang="ko-KR" altLang="en-US" sz="800"/>
          </a:p>
        </p:txBody>
      </p:sp>
      <p:sp>
        <p:nvSpPr>
          <p:cNvPr id="80" name="Cancel"/>
          <p:cNvSpPr>
            <a:spLocks noEditPoints="1"/>
          </p:cNvSpPr>
          <p:nvPr/>
        </p:nvSpPr>
        <p:spPr bwMode="auto">
          <a:xfrm>
            <a:off x="6662102" y="1165920"/>
            <a:ext cx="128588" cy="127000"/>
          </a:xfrm>
          <a:custGeom>
            <a:avLst/>
            <a:gdLst>
              <a:gd name="T0" fmla="*/ 71 w 349"/>
              <a:gd name="T1" fmla="*/ 3 h 345"/>
              <a:gd name="T2" fmla="*/ 53 w 349"/>
              <a:gd name="T3" fmla="*/ 11 h 345"/>
              <a:gd name="T4" fmla="*/ 53 w 349"/>
              <a:gd name="T5" fmla="*/ 11 h 345"/>
              <a:gd name="T6" fmla="*/ 17 w 349"/>
              <a:gd name="T7" fmla="*/ 45 h 345"/>
              <a:gd name="T8" fmla="*/ 18 w 349"/>
              <a:gd name="T9" fmla="*/ 81 h 345"/>
              <a:gd name="T10" fmla="*/ 108 w 349"/>
              <a:gd name="T11" fmla="*/ 172 h 345"/>
              <a:gd name="T12" fmla="*/ 17 w 349"/>
              <a:gd name="T13" fmla="*/ 263 h 345"/>
              <a:gd name="T14" fmla="*/ 18 w 349"/>
              <a:gd name="T15" fmla="*/ 299 h 345"/>
              <a:gd name="T16" fmla="*/ 53 w 349"/>
              <a:gd name="T17" fmla="*/ 334 h 345"/>
              <a:gd name="T18" fmla="*/ 90 w 349"/>
              <a:gd name="T19" fmla="*/ 334 h 345"/>
              <a:gd name="T20" fmla="*/ 179 w 349"/>
              <a:gd name="T21" fmla="*/ 243 h 345"/>
              <a:gd name="T22" fmla="*/ 269 w 349"/>
              <a:gd name="T23" fmla="*/ 334 h 345"/>
              <a:gd name="T24" fmla="*/ 305 w 349"/>
              <a:gd name="T25" fmla="*/ 335 h 345"/>
              <a:gd name="T26" fmla="*/ 338 w 349"/>
              <a:gd name="T27" fmla="*/ 299 h 345"/>
              <a:gd name="T28" fmla="*/ 338 w 349"/>
              <a:gd name="T29" fmla="*/ 299 h 345"/>
              <a:gd name="T30" fmla="*/ 338 w 349"/>
              <a:gd name="T31" fmla="*/ 299 h 345"/>
              <a:gd name="T32" fmla="*/ 346 w 349"/>
              <a:gd name="T33" fmla="*/ 281 h 345"/>
              <a:gd name="T34" fmla="*/ 338 w 349"/>
              <a:gd name="T35" fmla="*/ 262 h 345"/>
              <a:gd name="T36" fmla="*/ 338 w 349"/>
              <a:gd name="T37" fmla="*/ 262 h 345"/>
              <a:gd name="T38" fmla="*/ 250 w 349"/>
              <a:gd name="T39" fmla="*/ 172 h 345"/>
              <a:gd name="T40" fmla="*/ 338 w 349"/>
              <a:gd name="T41" fmla="*/ 81 h 345"/>
              <a:gd name="T42" fmla="*/ 338 w 349"/>
              <a:gd name="T43" fmla="*/ 81 h 345"/>
              <a:gd name="T44" fmla="*/ 338 w 349"/>
              <a:gd name="T45" fmla="*/ 44 h 345"/>
              <a:gd name="T46" fmla="*/ 306 w 349"/>
              <a:gd name="T47" fmla="*/ 11 h 345"/>
              <a:gd name="T48" fmla="*/ 269 w 349"/>
              <a:gd name="T49" fmla="*/ 11 h 345"/>
              <a:gd name="T50" fmla="*/ 179 w 349"/>
              <a:gd name="T51" fmla="*/ 100 h 345"/>
              <a:gd name="T52" fmla="*/ 90 w 349"/>
              <a:gd name="T53" fmla="*/ 11 h 345"/>
              <a:gd name="T54" fmla="*/ 90 w 349"/>
              <a:gd name="T55" fmla="*/ 11 h 345"/>
              <a:gd name="T56" fmla="*/ 71 w 349"/>
              <a:gd name="T57" fmla="*/ 3 h 345"/>
              <a:gd name="T58" fmla="*/ 292 w 349"/>
              <a:gd name="T59" fmla="*/ 25 h 345"/>
              <a:gd name="T60" fmla="*/ 325 w 349"/>
              <a:gd name="T61" fmla="*/ 58 h 345"/>
              <a:gd name="T62" fmla="*/ 326 w 349"/>
              <a:gd name="T63" fmla="*/ 66 h 345"/>
              <a:gd name="T64" fmla="*/ 228 w 349"/>
              <a:gd name="T65" fmla="*/ 165 h 345"/>
              <a:gd name="T66" fmla="*/ 228 w 349"/>
              <a:gd name="T67" fmla="*/ 179 h 345"/>
              <a:gd name="T68" fmla="*/ 325 w 349"/>
              <a:gd name="T69" fmla="*/ 276 h 345"/>
              <a:gd name="T70" fmla="*/ 325 w 349"/>
              <a:gd name="T71" fmla="*/ 285 h 345"/>
              <a:gd name="T72" fmla="*/ 325 w 349"/>
              <a:gd name="T73" fmla="*/ 285 h 345"/>
              <a:gd name="T74" fmla="*/ 292 w 349"/>
              <a:gd name="T75" fmla="*/ 319 h 345"/>
              <a:gd name="T76" fmla="*/ 283 w 349"/>
              <a:gd name="T77" fmla="*/ 320 h 345"/>
              <a:gd name="T78" fmla="*/ 186 w 349"/>
              <a:gd name="T79" fmla="*/ 222 h 345"/>
              <a:gd name="T80" fmla="*/ 172 w 349"/>
              <a:gd name="T81" fmla="*/ 222 h 345"/>
              <a:gd name="T82" fmla="*/ 76 w 349"/>
              <a:gd name="T83" fmla="*/ 319 h 345"/>
              <a:gd name="T84" fmla="*/ 66 w 349"/>
              <a:gd name="T85" fmla="*/ 319 h 345"/>
              <a:gd name="T86" fmla="*/ 33 w 349"/>
              <a:gd name="T87" fmla="*/ 286 h 345"/>
              <a:gd name="T88" fmla="*/ 33 w 349"/>
              <a:gd name="T89" fmla="*/ 276 h 345"/>
              <a:gd name="T90" fmla="*/ 129 w 349"/>
              <a:gd name="T91" fmla="*/ 179 h 345"/>
              <a:gd name="T92" fmla="*/ 129 w 349"/>
              <a:gd name="T93" fmla="*/ 165 h 345"/>
              <a:gd name="T94" fmla="*/ 32 w 349"/>
              <a:gd name="T95" fmla="*/ 67 h 345"/>
              <a:gd name="T96" fmla="*/ 33 w 349"/>
              <a:gd name="T97" fmla="*/ 58 h 345"/>
              <a:gd name="T98" fmla="*/ 67 w 349"/>
              <a:gd name="T99" fmla="*/ 25 h 345"/>
              <a:gd name="T100" fmla="*/ 67 w 349"/>
              <a:gd name="T101" fmla="*/ 25 h 345"/>
              <a:gd name="T102" fmla="*/ 76 w 349"/>
              <a:gd name="T103" fmla="*/ 25 h 345"/>
              <a:gd name="T104" fmla="*/ 172 w 349"/>
              <a:gd name="T105" fmla="*/ 122 h 345"/>
              <a:gd name="T106" fmla="*/ 186 w 349"/>
              <a:gd name="T107" fmla="*/ 122 h 345"/>
              <a:gd name="T108" fmla="*/ 283 w 349"/>
              <a:gd name="T109" fmla="*/ 25 h 345"/>
              <a:gd name="T110" fmla="*/ 292 w 349"/>
              <a:gd name="T111" fmla="*/ 2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" h="345">
                <a:moveTo>
                  <a:pt x="71" y="3"/>
                </a:moveTo>
                <a:cubicBezTo>
                  <a:pt x="64" y="3"/>
                  <a:pt x="58" y="6"/>
                  <a:pt x="53" y="11"/>
                </a:cubicBezTo>
                <a:lnTo>
                  <a:pt x="53" y="11"/>
                </a:lnTo>
                <a:cubicBezTo>
                  <a:pt x="42" y="21"/>
                  <a:pt x="28" y="35"/>
                  <a:pt x="17" y="45"/>
                </a:cubicBezTo>
                <a:cubicBezTo>
                  <a:pt x="9" y="55"/>
                  <a:pt x="8" y="71"/>
                  <a:pt x="18" y="81"/>
                </a:cubicBezTo>
                <a:lnTo>
                  <a:pt x="108" y="172"/>
                </a:lnTo>
                <a:cubicBezTo>
                  <a:pt x="78" y="202"/>
                  <a:pt x="46" y="234"/>
                  <a:pt x="17" y="263"/>
                </a:cubicBezTo>
                <a:cubicBezTo>
                  <a:pt x="0" y="281"/>
                  <a:pt x="9" y="288"/>
                  <a:pt x="18" y="299"/>
                </a:cubicBezTo>
                <a:lnTo>
                  <a:pt x="53" y="334"/>
                </a:lnTo>
                <a:cubicBezTo>
                  <a:pt x="64" y="345"/>
                  <a:pt x="80" y="343"/>
                  <a:pt x="90" y="334"/>
                </a:cubicBezTo>
                <a:lnTo>
                  <a:pt x="179" y="243"/>
                </a:lnTo>
                <a:lnTo>
                  <a:pt x="269" y="334"/>
                </a:lnTo>
                <a:cubicBezTo>
                  <a:pt x="279" y="344"/>
                  <a:pt x="295" y="343"/>
                  <a:pt x="305" y="335"/>
                </a:cubicBezTo>
                <a:cubicBezTo>
                  <a:pt x="316" y="323"/>
                  <a:pt x="327" y="311"/>
                  <a:pt x="338" y="299"/>
                </a:cubicBezTo>
                <a:lnTo>
                  <a:pt x="338" y="299"/>
                </a:lnTo>
                <a:lnTo>
                  <a:pt x="338" y="299"/>
                </a:lnTo>
                <a:cubicBezTo>
                  <a:pt x="343" y="294"/>
                  <a:pt x="346" y="288"/>
                  <a:pt x="346" y="281"/>
                </a:cubicBezTo>
                <a:cubicBezTo>
                  <a:pt x="346" y="274"/>
                  <a:pt x="343" y="267"/>
                  <a:pt x="338" y="262"/>
                </a:cubicBezTo>
                <a:lnTo>
                  <a:pt x="338" y="262"/>
                </a:lnTo>
                <a:lnTo>
                  <a:pt x="250" y="172"/>
                </a:lnTo>
                <a:lnTo>
                  <a:pt x="338" y="81"/>
                </a:lnTo>
                <a:lnTo>
                  <a:pt x="338" y="81"/>
                </a:lnTo>
                <a:cubicBezTo>
                  <a:pt x="349" y="72"/>
                  <a:pt x="348" y="54"/>
                  <a:pt x="338" y="44"/>
                </a:cubicBezTo>
                <a:lnTo>
                  <a:pt x="306" y="11"/>
                </a:lnTo>
                <a:cubicBezTo>
                  <a:pt x="296" y="1"/>
                  <a:pt x="278" y="0"/>
                  <a:pt x="269" y="11"/>
                </a:cubicBezTo>
                <a:lnTo>
                  <a:pt x="179" y="100"/>
                </a:lnTo>
                <a:lnTo>
                  <a:pt x="90" y="11"/>
                </a:lnTo>
                <a:lnTo>
                  <a:pt x="90" y="11"/>
                </a:lnTo>
                <a:cubicBezTo>
                  <a:pt x="85" y="6"/>
                  <a:pt x="78" y="3"/>
                  <a:pt x="71" y="3"/>
                </a:cubicBezTo>
                <a:close/>
                <a:moveTo>
                  <a:pt x="292" y="25"/>
                </a:moveTo>
                <a:lnTo>
                  <a:pt x="325" y="58"/>
                </a:lnTo>
                <a:cubicBezTo>
                  <a:pt x="328" y="62"/>
                  <a:pt x="328" y="63"/>
                  <a:pt x="326" y="66"/>
                </a:cubicBezTo>
                <a:cubicBezTo>
                  <a:pt x="293" y="99"/>
                  <a:pt x="261" y="132"/>
                  <a:pt x="228" y="165"/>
                </a:cubicBezTo>
                <a:cubicBezTo>
                  <a:pt x="225" y="168"/>
                  <a:pt x="225" y="175"/>
                  <a:pt x="228" y="179"/>
                </a:cubicBezTo>
                <a:lnTo>
                  <a:pt x="325" y="276"/>
                </a:lnTo>
                <a:cubicBezTo>
                  <a:pt x="328" y="280"/>
                  <a:pt x="327" y="282"/>
                  <a:pt x="325" y="285"/>
                </a:cubicBezTo>
                <a:lnTo>
                  <a:pt x="325" y="285"/>
                </a:lnTo>
                <a:lnTo>
                  <a:pt x="292" y="319"/>
                </a:lnTo>
                <a:cubicBezTo>
                  <a:pt x="288" y="322"/>
                  <a:pt x="286" y="323"/>
                  <a:pt x="283" y="320"/>
                </a:cubicBezTo>
                <a:lnTo>
                  <a:pt x="186" y="222"/>
                </a:lnTo>
                <a:cubicBezTo>
                  <a:pt x="183" y="218"/>
                  <a:pt x="176" y="218"/>
                  <a:pt x="172" y="222"/>
                </a:cubicBezTo>
                <a:lnTo>
                  <a:pt x="76" y="319"/>
                </a:lnTo>
                <a:cubicBezTo>
                  <a:pt x="72" y="323"/>
                  <a:pt x="70" y="322"/>
                  <a:pt x="66" y="319"/>
                </a:cubicBezTo>
                <a:lnTo>
                  <a:pt x="33" y="286"/>
                </a:lnTo>
                <a:cubicBezTo>
                  <a:pt x="30" y="282"/>
                  <a:pt x="29" y="280"/>
                  <a:pt x="33" y="276"/>
                </a:cubicBezTo>
                <a:lnTo>
                  <a:pt x="129" y="179"/>
                </a:lnTo>
                <a:cubicBezTo>
                  <a:pt x="133" y="175"/>
                  <a:pt x="133" y="168"/>
                  <a:pt x="129" y="165"/>
                </a:cubicBezTo>
                <a:lnTo>
                  <a:pt x="32" y="67"/>
                </a:lnTo>
                <a:cubicBezTo>
                  <a:pt x="29" y="64"/>
                  <a:pt x="29" y="61"/>
                  <a:pt x="33" y="58"/>
                </a:cubicBezTo>
                <a:lnTo>
                  <a:pt x="67" y="25"/>
                </a:lnTo>
                <a:lnTo>
                  <a:pt x="67" y="25"/>
                </a:lnTo>
                <a:cubicBezTo>
                  <a:pt x="71" y="21"/>
                  <a:pt x="72" y="22"/>
                  <a:pt x="76" y="25"/>
                </a:cubicBezTo>
                <a:lnTo>
                  <a:pt x="172" y="122"/>
                </a:lnTo>
                <a:cubicBezTo>
                  <a:pt x="176" y="125"/>
                  <a:pt x="183" y="125"/>
                  <a:pt x="186" y="122"/>
                </a:cubicBezTo>
                <a:lnTo>
                  <a:pt x="283" y="25"/>
                </a:lnTo>
                <a:cubicBezTo>
                  <a:pt x="287" y="22"/>
                  <a:pt x="288" y="21"/>
                  <a:pt x="292" y="25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81188" y="1785938"/>
            <a:ext cx="8024812" cy="90011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회원가입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250" y="1958975"/>
            <a:ext cx="178593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2800" b="1" dirty="0">
                <a:latin typeface="+mn-lt"/>
                <a:ea typeface="+mn-ea"/>
              </a:rPr>
              <a:t>공통 </a:t>
            </a:r>
            <a:r>
              <a:rPr lang="en-US" altLang="ko-KR" sz="2800" b="1" dirty="0">
                <a:latin typeface="+mn-lt"/>
                <a:ea typeface="+mn-ea"/>
              </a:rPr>
              <a:t>&gt; </a:t>
            </a:r>
            <a:endParaRPr lang="ko-KR" altLang="en-US" sz="28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87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522780" y="2276872"/>
            <a:ext cx="1630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이용약관 동의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AutoShape 450"/>
          <p:cNvSpPr>
            <a:spLocks noChangeArrowheads="1"/>
          </p:cNvSpPr>
          <p:nvPr/>
        </p:nvSpPr>
        <p:spPr bwMode="auto">
          <a:xfrm>
            <a:off x="2902435" y="2287346"/>
            <a:ext cx="753341" cy="16853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ko-KR" altLang="en-US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자세히보기</a:t>
            </a:r>
            <a:endParaRPr lang="ko-KR" altLang="en-US" sz="800" b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6122" y="2996052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개인정보수집 및 이용동의 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16496" y="2511997"/>
            <a:ext cx="3240360" cy="396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/>
          <a:lstStyle/>
          <a:p>
            <a:pPr>
              <a:defRPr/>
            </a:pP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이용약관 내용</a:t>
            </a:r>
            <a:endParaRPr lang="ko-KR" altLang="en-US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AutoShape 450"/>
          <p:cNvSpPr>
            <a:spLocks noChangeArrowheads="1"/>
          </p:cNvSpPr>
          <p:nvPr/>
        </p:nvSpPr>
        <p:spPr bwMode="auto">
          <a:xfrm>
            <a:off x="2894889" y="3055762"/>
            <a:ext cx="753341" cy="16853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ko-KR" altLang="en-US" sz="8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자세히보기</a:t>
            </a:r>
            <a:endParaRPr lang="ko-KR" altLang="en-US" sz="800" b="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506418" y="37119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약관동의</a:t>
            </a:r>
            <a:endParaRPr lang="en-US" altLang="ko-KR" sz="8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6496" y="3274450"/>
            <a:ext cx="3240360" cy="396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/>
          <a:lstStyle/>
          <a:p>
            <a:pPr>
              <a:defRPr/>
            </a:pP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개인정보수집 및 이용동의 내용</a:t>
            </a:r>
            <a:endParaRPr lang="ko-KR" altLang="en-US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34252" y="3057468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8506418" y="188640"/>
            <a:ext cx="12858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 smtClean="0">
                <a:latin typeface="+mn-ea"/>
                <a:ea typeface="+mn-ea"/>
              </a:rPr>
              <a:t>회원가입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4252" y="2338288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182706" y="4593104"/>
            <a:ext cx="1787056" cy="207418"/>
            <a:chOff x="1064568" y="4426268"/>
            <a:chExt cx="1787056" cy="207418"/>
          </a:xfrm>
        </p:grpSpPr>
        <p:sp>
          <p:nvSpPr>
            <p:cNvPr id="27" name="Button"/>
            <p:cNvSpPr>
              <a:spLocks/>
            </p:cNvSpPr>
            <p:nvPr/>
          </p:nvSpPr>
          <p:spPr bwMode="auto">
            <a:xfrm>
              <a:off x="1064568" y="4426268"/>
              <a:ext cx="864096" cy="205200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262626"/>
                  </a:solidFill>
                  <a:effectLst/>
                  <a:latin typeface="Calibri"/>
                </a:rPr>
                <a:t>취소</a:t>
              </a:r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28" name="Button"/>
            <p:cNvSpPr>
              <a:spLocks/>
            </p:cNvSpPr>
            <p:nvPr/>
          </p:nvSpPr>
          <p:spPr bwMode="auto">
            <a:xfrm>
              <a:off x="1987528" y="4428486"/>
              <a:ext cx="864096" cy="205200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262626"/>
                  </a:solidFill>
                  <a:effectLst/>
                  <a:latin typeface="Calibri"/>
                </a:rPr>
                <a:t>동의</a:t>
              </a:r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</p:grpSp>
      <p:sp>
        <p:nvSpPr>
          <p:cNvPr id="30" name="Check"/>
          <p:cNvSpPr>
            <a:spLocks noEditPoints="1"/>
          </p:cNvSpPr>
          <p:nvPr/>
        </p:nvSpPr>
        <p:spPr bwMode="auto">
          <a:xfrm>
            <a:off x="427554" y="2314445"/>
            <a:ext cx="128588" cy="114300"/>
          </a:xfrm>
          <a:custGeom>
            <a:avLst/>
            <a:gdLst>
              <a:gd name="T0" fmla="*/ 303 w 348"/>
              <a:gd name="T1" fmla="*/ 0 h 310"/>
              <a:gd name="T2" fmla="*/ 269 w 348"/>
              <a:gd name="T3" fmla="*/ 18 h 310"/>
              <a:gd name="T4" fmla="*/ 131 w 348"/>
              <a:gd name="T5" fmla="*/ 195 h 310"/>
              <a:gd name="T6" fmla="*/ 81 w 348"/>
              <a:gd name="T7" fmla="*/ 138 h 310"/>
              <a:gd name="T8" fmla="*/ 81 w 348"/>
              <a:gd name="T9" fmla="*/ 138 h 310"/>
              <a:gd name="T10" fmla="*/ 19 w 348"/>
              <a:gd name="T11" fmla="*/ 130 h 310"/>
              <a:gd name="T12" fmla="*/ 16 w 348"/>
              <a:gd name="T13" fmla="*/ 194 h 310"/>
              <a:gd name="T14" fmla="*/ 16 w 348"/>
              <a:gd name="T15" fmla="*/ 194 h 310"/>
              <a:gd name="T16" fmla="*/ 100 w 348"/>
              <a:gd name="T17" fmla="*/ 291 h 310"/>
              <a:gd name="T18" fmla="*/ 100 w 348"/>
              <a:gd name="T19" fmla="*/ 291 h 310"/>
              <a:gd name="T20" fmla="*/ 100 w 348"/>
              <a:gd name="T21" fmla="*/ 291 h 310"/>
              <a:gd name="T22" fmla="*/ 166 w 348"/>
              <a:gd name="T23" fmla="*/ 289 h 310"/>
              <a:gd name="T24" fmla="*/ 336 w 348"/>
              <a:gd name="T25" fmla="*/ 70 h 310"/>
              <a:gd name="T26" fmla="*/ 336 w 348"/>
              <a:gd name="T27" fmla="*/ 70 h 310"/>
              <a:gd name="T28" fmla="*/ 338 w 348"/>
              <a:gd name="T29" fmla="*/ 23 h 310"/>
              <a:gd name="T30" fmla="*/ 303 w 348"/>
              <a:gd name="T31" fmla="*/ 0 h 310"/>
              <a:gd name="T32" fmla="*/ 302 w 348"/>
              <a:gd name="T33" fmla="*/ 17 h 310"/>
              <a:gd name="T34" fmla="*/ 323 w 348"/>
              <a:gd name="T35" fmla="*/ 31 h 310"/>
              <a:gd name="T36" fmla="*/ 323 w 348"/>
              <a:gd name="T37" fmla="*/ 60 h 310"/>
              <a:gd name="T38" fmla="*/ 323 w 348"/>
              <a:gd name="T39" fmla="*/ 60 h 310"/>
              <a:gd name="T40" fmla="*/ 153 w 348"/>
              <a:gd name="T41" fmla="*/ 279 h 310"/>
              <a:gd name="T42" fmla="*/ 112 w 348"/>
              <a:gd name="T43" fmla="*/ 280 h 310"/>
              <a:gd name="T44" fmla="*/ 29 w 348"/>
              <a:gd name="T45" fmla="*/ 183 h 310"/>
              <a:gd name="T46" fmla="*/ 29 w 348"/>
              <a:gd name="T47" fmla="*/ 183 h 310"/>
              <a:gd name="T48" fmla="*/ 29 w 348"/>
              <a:gd name="T49" fmla="*/ 183 h 310"/>
              <a:gd name="T50" fmla="*/ 30 w 348"/>
              <a:gd name="T51" fmla="*/ 143 h 310"/>
              <a:gd name="T52" fmla="*/ 68 w 348"/>
              <a:gd name="T53" fmla="*/ 149 h 310"/>
              <a:gd name="T54" fmla="*/ 68 w 348"/>
              <a:gd name="T55" fmla="*/ 149 h 310"/>
              <a:gd name="T56" fmla="*/ 131 w 348"/>
              <a:gd name="T57" fmla="*/ 221 h 310"/>
              <a:gd name="T58" fmla="*/ 282 w 348"/>
              <a:gd name="T59" fmla="*/ 28 h 310"/>
              <a:gd name="T60" fmla="*/ 282 w 348"/>
              <a:gd name="T61" fmla="*/ 28 h 310"/>
              <a:gd name="T62" fmla="*/ 282 w 348"/>
              <a:gd name="T63" fmla="*/ 28 h 310"/>
              <a:gd name="T64" fmla="*/ 302 w 348"/>
              <a:gd name="T65" fmla="*/ 17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8" h="310">
                <a:moveTo>
                  <a:pt x="303" y="0"/>
                </a:moveTo>
                <a:cubicBezTo>
                  <a:pt x="288" y="0"/>
                  <a:pt x="278" y="8"/>
                  <a:pt x="269" y="18"/>
                </a:cubicBezTo>
                <a:lnTo>
                  <a:pt x="131" y="195"/>
                </a:lnTo>
                <a:lnTo>
                  <a:pt x="81" y="138"/>
                </a:lnTo>
                <a:lnTo>
                  <a:pt x="81" y="138"/>
                </a:lnTo>
                <a:cubicBezTo>
                  <a:pt x="67" y="119"/>
                  <a:pt x="36" y="118"/>
                  <a:pt x="19" y="130"/>
                </a:cubicBezTo>
                <a:cubicBezTo>
                  <a:pt x="0" y="148"/>
                  <a:pt x="3" y="179"/>
                  <a:pt x="16" y="194"/>
                </a:cubicBezTo>
                <a:lnTo>
                  <a:pt x="16" y="194"/>
                </a:lnTo>
                <a:lnTo>
                  <a:pt x="100" y="291"/>
                </a:lnTo>
                <a:lnTo>
                  <a:pt x="100" y="291"/>
                </a:lnTo>
                <a:lnTo>
                  <a:pt x="100" y="291"/>
                </a:lnTo>
                <a:cubicBezTo>
                  <a:pt x="116" y="307"/>
                  <a:pt x="144" y="310"/>
                  <a:pt x="166" y="289"/>
                </a:cubicBezTo>
                <a:lnTo>
                  <a:pt x="336" y="70"/>
                </a:lnTo>
                <a:lnTo>
                  <a:pt x="336" y="70"/>
                </a:lnTo>
                <a:cubicBezTo>
                  <a:pt x="348" y="56"/>
                  <a:pt x="346" y="37"/>
                  <a:pt x="338" y="23"/>
                </a:cubicBezTo>
                <a:cubicBezTo>
                  <a:pt x="331" y="10"/>
                  <a:pt x="318" y="0"/>
                  <a:pt x="303" y="0"/>
                </a:cubicBezTo>
                <a:close/>
                <a:moveTo>
                  <a:pt x="302" y="17"/>
                </a:moveTo>
                <a:cubicBezTo>
                  <a:pt x="310" y="17"/>
                  <a:pt x="318" y="23"/>
                  <a:pt x="323" y="31"/>
                </a:cubicBezTo>
                <a:cubicBezTo>
                  <a:pt x="329" y="41"/>
                  <a:pt x="329" y="52"/>
                  <a:pt x="323" y="60"/>
                </a:cubicBezTo>
                <a:lnTo>
                  <a:pt x="323" y="60"/>
                </a:lnTo>
                <a:lnTo>
                  <a:pt x="153" y="279"/>
                </a:lnTo>
                <a:cubicBezTo>
                  <a:pt x="141" y="289"/>
                  <a:pt x="123" y="290"/>
                  <a:pt x="112" y="280"/>
                </a:cubicBezTo>
                <a:lnTo>
                  <a:pt x="29" y="183"/>
                </a:lnTo>
                <a:lnTo>
                  <a:pt x="29" y="183"/>
                </a:lnTo>
                <a:lnTo>
                  <a:pt x="29" y="183"/>
                </a:lnTo>
                <a:cubicBezTo>
                  <a:pt x="19" y="172"/>
                  <a:pt x="20" y="152"/>
                  <a:pt x="30" y="143"/>
                </a:cubicBezTo>
                <a:cubicBezTo>
                  <a:pt x="38" y="138"/>
                  <a:pt x="50" y="134"/>
                  <a:pt x="68" y="149"/>
                </a:cubicBezTo>
                <a:lnTo>
                  <a:pt x="68" y="149"/>
                </a:lnTo>
                <a:cubicBezTo>
                  <a:pt x="90" y="173"/>
                  <a:pt x="110" y="196"/>
                  <a:pt x="131" y="221"/>
                </a:cubicBezTo>
                <a:cubicBezTo>
                  <a:pt x="182" y="157"/>
                  <a:pt x="231" y="92"/>
                  <a:pt x="282" y="28"/>
                </a:cubicBezTo>
                <a:lnTo>
                  <a:pt x="282" y="28"/>
                </a:lnTo>
                <a:lnTo>
                  <a:pt x="282" y="28"/>
                </a:lnTo>
                <a:cubicBezTo>
                  <a:pt x="288" y="20"/>
                  <a:pt x="294" y="18"/>
                  <a:pt x="302" y="17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17369" y="3955658"/>
            <a:ext cx="2297099" cy="864096"/>
            <a:chOff x="6667389" y="3793604"/>
            <a:chExt cx="2297099" cy="864096"/>
          </a:xfrm>
        </p:grpSpPr>
        <p:sp>
          <p:nvSpPr>
            <p:cNvPr id="32" name="Panel"/>
            <p:cNvSpPr>
              <a:spLocks/>
            </p:cNvSpPr>
            <p:nvPr/>
          </p:nvSpPr>
          <p:spPr bwMode="auto">
            <a:xfrm>
              <a:off x="6667389" y="3793604"/>
              <a:ext cx="2297099" cy="86409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 bwMode="auto">
            <a:xfrm>
              <a:off x="6667389" y="4320902"/>
              <a:ext cx="2297099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Box 13"/>
            <p:cNvSpPr txBox="1"/>
            <p:nvPr/>
          </p:nvSpPr>
          <p:spPr>
            <a:xfrm>
              <a:off x="6753938" y="3917669"/>
              <a:ext cx="2124000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smtClean="0"/>
                <a:t>“</a:t>
              </a:r>
              <a:r>
                <a:rPr lang="ko-KR" altLang="en-US" sz="1000" smtClean="0"/>
                <a:t>이용약관에 동의를 해주십시오</a:t>
              </a:r>
              <a:r>
                <a:rPr lang="en-US" altLang="ko-KR" sz="1000" smtClean="0"/>
                <a:t>.</a:t>
              </a:r>
              <a:endParaRPr lang="ko-KR" altLang="en-US" sz="1000"/>
            </a:p>
          </p:txBody>
        </p:sp>
        <p:sp>
          <p:nvSpPr>
            <p:cNvPr id="36" name="TextBox 175"/>
            <p:cNvSpPr txBox="1"/>
            <p:nvPr/>
          </p:nvSpPr>
          <p:spPr>
            <a:xfrm>
              <a:off x="7520343" y="4369643"/>
              <a:ext cx="591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smtClean="0"/>
                <a:t>확</a:t>
              </a:r>
              <a:r>
                <a:rPr lang="ko-KR" altLang="en-US" sz="1000"/>
                <a:t>인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17369" y="2757400"/>
            <a:ext cx="2297099" cy="864096"/>
            <a:chOff x="6667389" y="3793604"/>
            <a:chExt cx="2297099" cy="864096"/>
          </a:xfrm>
        </p:grpSpPr>
        <p:sp>
          <p:nvSpPr>
            <p:cNvPr id="39" name="Panel"/>
            <p:cNvSpPr>
              <a:spLocks/>
            </p:cNvSpPr>
            <p:nvPr/>
          </p:nvSpPr>
          <p:spPr bwMode="auto">
            <a:xfrm>
              <a:off x="6667389" y="3793604"/>
              <a:ext cx="2297099" cy="86409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 bwMode="auto">
            <a:xfrm>
              <a:off x="6667389" y="4320902"/>
              <a:ext cx="2297099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13"/>
            <p:cNvSpPr txBox="1"/>
            <p:nvPr/>
          </p:nvSpPr>
          <p:spPr>
            <a:xfrm>
              <a:off x="6696456" y="3848661"/>
              <a:ext cx="2124000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mtClean="0"/>
                <a:t>“</a:t>
              </a:r>
              <a:r>
                <a:rPr lang="ko-KR" altLang="en-US" sz="1000" smtClean="0"/>
                <a:t>개인정보 수집 및 이용</a:t>
              </a:r>
              <a:r>
                <a:rPr lang="en-US" altLang="ko-KR" sz="1000" smtClean="0"/>
                <a:t>”</a:t>
              </a:r>
              <a:r>
                <a:rPr lang="ko-KR" altLang="en-US" sz="1000" smtClean="0"/>
                <a:t>에</a:t>
              </a:r>
              <a:endParaRPr lang="ko-KR" altLang="en-US" sz="1000"/>
            </a:p>
          </p:txBody>
        </p:sp>
        <p:sp>
          <p:nvSpPr>
            <p:cNvPr id="42" name="TextBox 174"/>
            <p:cNvSpPr txBox="1"/>
            <p:nvPr/>
          </p:nvSpPr>
          <p:spPr>
            <a:xfrm>
              <a:off x="6696456" y="4026585"/>
              <a:ext cx="1980000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/>
                <a:t>동의를 해주십시오</a:t>
              </a:r>
              <a:r>
                <a:rPr lang="en-US" altLang="ko-KR" sz="1000" smtClean="0"/>
                <a:t>.</a:t>
              </a:r>
              <a:endParaRPr lang="ko-KR" altLang="en-US" sz="1000"/>
            </a:p>
          </p:txBody>
        </p:sp>
        <p:sp>
          <p:nvSpPr>
            <p:cNvPr id="43" name="TextBox 175"/>
            <p:cNvSpPr txBox="1"/>
            <p:nvPr/>
          </p:nvSpPr>
          <p:spPr>
            <a:xfrm>
              <a:off x="7520343" y="4369643"/>
              <a:ext cx="591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smtClean="0"/>
                <a:t>확</a:t>
              </a:r>
              <a:r>
                <a:rPr lang="ko-KR" altLang="en-US" sz="1000"/>
                <a:t>인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0000" y="28800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약관동</a:t>
            </a:r>
            <a:r>
              <a:rPr lang="ko-KR" altLang="en-US" sz="1100">
                <a:latin typeface="맑은 고딕" pitchFamily="50" charset="-127"/>
                <a:ea typeface="맑은 고딕" pitchFamily="50" charset="-127"/>
              </a:rPr>
              <a:t>의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503917" y="579323"/>
            <a:ext cx="12939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SFR002S_members1010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2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8506418" y="37119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주민확인</a:t>
            </a:r>
            <a:endParaRPr lang="en-US" altLang="ko-KR" sz="8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525782" y="188640"/>
            <a:ext cx="12858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 smtClean="0">
                <a:latin typeface="+mn-ea"/>
                <a:ea typeface="+mn-ea"/>
              </a:rPr>
              <a:t>회원가입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34504" y="1772816"/>
            <a:ext cx="3168352" cy="576063"/>
            <a:chOff x="434504" y="2663670"/>
            <a:chExt cx="3168352" cy="576063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434504" y="2663670"/>
              <a:ext cx="3168352" cy="576063"/>
            </a:xfrm>
            <a:prstGeom prst="roundRect">
              <a:avLst>
                <a:gd name="adj" fmla="val 6064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anchor="ctr"/>
            <a:lstStyle/>
            <a:p>
              <a:pPr>
                <a:defRPr/>
              </a:pPr>
              <a:endParaRPr lang="ko-KR" altLang="en-US" sz="8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69"/>
            <p:cNvSpPr>
              <a:spLocks noChangeArrowheads="1"/>
            </p:cNvSpPr>
            <p:nvPr/>
          </p:nvSpPr>
          <p:spPr bwMode="auto">
            <a:xfrm>
              <a:off x="465637" y="2692723"/>
              <a:ext cx="86256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*</a:t>
              </a:r>
              <a:endPara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562921" y="2900208"/>
              <a:ext cx="2906775" cy="198686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ko-KR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175" y="2939476"/>
              <a:ext cx="144000" cy="144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1182706" y="4728869"/>
            <a:ext cx="1787056" cy="207418"/>
            <a:chOff x="1064568" y="4426268"/>
            <a:chExt cx="1787056" cy="207418"/>
          </a:xfrm>
        </p:grpSpPr>
        <p:sp>
          <p:nvSpPr>
            <p:cNvPr id="57" name="Button"/>
            <p:cNvSpPr>
              <a:spLocks/>
            </p:cNvSpPr>
            <p:nvPr/>
          </p:nvSpPr>
          <p:spPr bwMode="auto">
            <a:xfrm>
              <a:off x="1064568" y="4426268"/>
              <a:ext cx="864096" cy="205200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262626"/>
                  </a:solidFill>
                  <a:effectLst/>
                  <a:latin typeface="Calibri"/>
                </a:rPr>
                <a:t>취소</a:t>
              </a:r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58" name="Button"/>
            <p:cNvSpPr>
              <a:spLocks/>
            </p:cNvSpPr>
            <p:nvPr/>
          </p:nvSpPr>
          <p:spPr bwMode="auto">
            <a:xfrm>
              <a:off x="1987528" y="4428486"/>
              <a:ext cx="864096" cy="205200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262626"/>
                  </a:solidFill>
                  <a:effectLst/>
                  <a:latin typeface="Calibri"/>
                </a:rPr>
                <a:t>확인</a:t>
              </a:r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60000" y="288000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주민 확인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입력 전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03917" y="573847"/>
            <a:ext cx="12939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SFR002S_members1020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8070" y="2460542"/>
            <a:ext cx="3207241" cy="1044575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69"/>
          <p:cNvSpPr>
            <a:spLocks noChangeArrowheads="1"/>
          </p:cNvSpPr>
          <p:nvPr/>
        </p:nvSpPr>
        <p:spPr bwMode="auto">
          <a:xfrm>
            <a:off x="420059" y="2463717"/>
            <a:ext cx="1203384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en-US" altLang="ko-KR" sz="8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538228" y="2674855"/>
            <a:ext cx="2964428" cy="17621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123"/>
          <p:cNvSpPr>
            <a:spLocks noChangeArrowheads="1"/>
          </p:cNvSpPr>
          <p:nvPr/>
        </p:nvSpPr>
        <p:spPr bwMode="auto">
          <a:xfrm>
            <a:off x="440086" y="2857417"/>
            <a:ext cx="25601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(6~10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자리의 영문</a:t>
            </a:r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0">
                <a:latin typeface="맑은 고딕" pitchFamily="50" charset="-127"/>
                <a:ea typeface="맑은 고딕" pitchFamily="50" charset="-127"/>
              </a:rPr>
              <a:t>또는 숫자</a:t>
            </a:r>
            <a:r>
              <a:rPr lang="en-US" altLang="ko-KR" sz="800" b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69"/>
          <p:cNvSpPr>
            <a:spLocks noChangeArrowheads="1"/>
          </p:cNvSpPr>
          <p:nvPr/>
        </p:nvSpPr>
        <p:spPr bwMode="auto">
          <a:xfrm>
            <a:off x="420059" y="3035217"/>
            <a:ext cx="15475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비밀번호 확인 </a:t>
            </a:r>
            <a:r>
              <a:rPr lang="en-US" altLang="ko-KR" sz="8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38228" y="3246355"/>
            <a:ext cx="2964428" cy="17621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28070" y="3646405"/>
            <a:ext cx="3207241" cy="684000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69"/>
          <p:cNvSpPr>
            <a:spLocks noChangeArrowheads="1"/>
          </p:cNvSpPr>
          <p:nvPr/>
        </p:nvSpPr>
        <p:spPr bwMode="auto">
          <a:xfrm>
            <a:off x="420059" y="3649581"/>
            <a:ext cx="9624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별명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38228" y="3882944"/>
            <a:ext cx="2964428" cy="17621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3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59"/>
          <p:cNvSpPr txBox="1">
            <a:spLocks noChangeArrowheads="1"/>
          </p:cNvSpPr>
          <p:nvPr/>
        </p:nvSpPr>
        <p:spPr bwMode="auto">
          <a:xfrm>
            <a:off x="362244" y="1988840"/>
            <a:ext cx="3366620" cy="30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여긴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?”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의 회원가입을 환영합니다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506418" y="37119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가입완료</a:t>
            </a:r>
            <a:endParaRPr lang="en-US" altLang="ko-KR" sz="8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525782" y="188640"/>
            <a:ext cx="12858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 smtClean="0">
                <a:latin typeface="+mn-ea"/>
                <a:ea typeface="+mn-ea"/>
              </a:rPr>
              <a:t>회원가입 </a:t>
            </a:r>
            <a:r>
              <a:rPr lang="en-US" altLang="ko-KR" sz="800" dirty="0" smtClean="0">
                <a:latin typeface="+mn-ea"/>
                <a:ea typeface="+mn-ea"/>
              </a:rPr>
              <a:t>&gt; </a:t>
            </a:r>
            <a:r>
              <a:rPr lang="ko-KR" altLang="en-US" sz="800" dirty="0" smtClean="0">
                <a:latin typeface="+mn-ea"/>
                <a:ea typeface="+mn-ea"/>
              </a:rPr>
              <a:t>상인확인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2" name="Button"/>
          <p:cNvSpPr>
            <a:spLocks/>
          </p:cNvSpPr>
          <p:nvPr/>
        </p:nvSpPr>
        <p:spPr bwMode="auto">
          <a:xfrm>
            <a:off x="1522254" y="2804407"/>
            <a:ext cx="864096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262626"/>
                </a:solidFill>
                <a:effectLst/>
                <a:latin typeface="Calibri"/>
              </a:rPr>
              <a:t>로그인</a:t>
            </a:r>
            <a:endParaRPr lang="en-US" sz="9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0000" y="288000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가입 완료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가입 완료 후 환영메시지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03917" y="579323"/>
            <a:ext cx="12939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SFR002S_members1040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17" y="25518"/>
            <a:ext cx="197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ko-KR" sz="1600" b="1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6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Revision History </a:t>
            </a:r>
            <a:endParaRPr lang="ko-KR" altLang="en-US" sz="16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5227"/>
              </p:ext>
            </p:extLst>
          </p:nvPr>
        </p:nvGraphicFramePr>
        <p:xfrm>
          <a:off x="125821" y="499670"/>
          <a:ext cx="9663719" cy="3824295"/>
        </p:xfrm>
        <a:graphic>
          <a:graphicData uri="http://schemas.openxmlformats.org/drawingml/2006/table">
            <a:tbl>
              <a:tblPr/>
              <a:tblGrid>
                <a:gridCol w="397032"/>
                <a:gridCol w="676366"/>
                <a:gridCol w="1031532"/>
                <a:gridCol w="1056690"/>
                <a:gridCol w="4628363"/>
                <a:gridCol w="936868"/>
                <a:gridCol w="936868"/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No.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Version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작성일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변경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추가 내용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확인자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검수자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V 0.1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홍성욱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2014.10.13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최초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12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13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14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81188" y="1785938"/>
            <a:ext cx="8024812" cy="90011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목적지 검색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7"/>
          <p:cNvGrpSpPr>
            <a:grpSpLocks/>
          </p:cNvGrpSpPr>
          <p:nvPr/>
        </p:nvGrpSpPr>
        <p:grpSpPr bwMode="auto">
          <a:xfrm>
            <a:off x="427204" y="1556792"/>
            <a:ext cx="3230540" cy="1224136"/>
            <a:chOff x="354013" y="1714488"/>
            <a:chExt cx="3392487" cy="3657612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37"/>
          <p:cNvGrpSpPr>
            <a:grpSpLocks/>
          </p:cNvGrpSpPr>
          <p:nvPr/>
        </p:nvGrpSpPr>
        <p:grpSpPr bwMode="auto">
          <a:xfrm>
            <a:off x="427204" y="2852936"/>
            <a:ext cx="3230540" cy="1224136"/>
            <a:chOff x="354013" y="1714488"/>
            <a:chExt cx="3392487" cy="365761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모서리가 둥근 직사각형 19"/>
          <p:cNvSpPr/>
          <p:nvPr/>
        </p:nvSpPr>
        <p:spPr>
          <a:xfrm>
            <a:off x="620837" y="5589240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로그인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33005" y="5589240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회원가입</a:t>
            </a:r>
            <a:endParaRPr lang="ko-KR" altLang="en-US" sz="1200" b="1" dirty="0"/>
          </a:p>
        </p:txBody>
      </p:sp>
      <p:grpSp>
        <p:nvGrpSpPr>
          <p:cNvPr id="27" name="그룹 37"/>
          <p:cNvGrpSpPr>
            <a:grpSpLocks/>
          </p:cNvGrpSpPr>
          <p:nvPr/>
        </p:nvGrpSpPr>
        <p:grpSpPr bwMode="auto">
          <a:xfrm>
            <a:off x="427204" y="4158081"/>
            <a:ext cx="3230540" cy="1224136"/>
            <a:chOff x="354013" y="1714488"/>
            <a:chExt cx="3392487" cy="3657612"/>
          </a:xfrm>
        </p:grpSpPr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09062" y="3775392"/>
            <a:ext cx="11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303773" y="3852046"/>
            <a:ext cx="1512168" cy="2160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현위치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출발지 입력하세요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70543" y="3852046"/>
            <a:ext cx="50405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03773" y="4228819"/>
            <a:ext cx="1512168" cy="2160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도착지를 입력하세요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70543" y="4228819"/>
            <a:ext cx="50405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9062" y="4152165"/>
            <a:ext cx="11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도착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370686" y="3035890"/>
            <a:ext cx="524745" cy="642204"/>
            <a:chOff x="4807498" y="4673112"/>
            <a:chExt cx="524745" cy="642204"/>
          </a:xfrm>
        </p:grpSpPr>
        <p:sp>
          <p:nvSpPr>
            <p:cNvPr id="32" name="Line 54"/>
            <p:cNvSpPr>
              <a:spLocks noChangeShapeType="1"/>
            </p:cNvSpPr>
            <p:nvPr/>
          </p:nvSpPr>
          <p:spPr bwMode="auto">
            <a:xfrm rot="16200000">
              <a:off x="4675018" y="4903588"/>
              <a:ext cx="462437" cy="14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33" name="Picture 265" descr="hand_w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1065" y="4848591"/>
              <a:ext cx="321178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Line 54"/>
            <p:cNvSpPr>
              <a:spLocks noChangeShapeType="1"/>
            </p:cNvSpPr>
            <p:nvPr/>
          </p:nvSpPr>
          <p:spPr bwMode="auto">
            <a:xfrm rot="5400000" flipV="1">
              <a:off x="4577022" y="4903588"/>
              <a:ext cx="462437" cy="14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33120" y="23488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0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7"/>
          <p:cNvGrpSpPr>
            <a:grpSpLocks/>
          </p:cNvGrpSpPr>
          <p:nvPr/>
        </p:nvGrpSpPr>
        <p:grpSpPr bwMode="auto">
          <a:xfrm>
            <a:off x="427204" y="1556792"/>
            <a:ext cx="3230540" cy="1224136"/>
            <a:chOff x="354013" y="1714488"/>
            <a:chExt cx="3392487" cy="3657612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37"/>
          <p:cNvGrpSpPr>
            <a:grpSpLocks/>
          </p:cNvGrpSpPr>
          <p:nvPr/>
        </p:nvGrpSpPr>
        <p:grpSpPr bwMode="auto">
          <a:xfrm>
            <a:off x="427204" y="2852936"/>
            <a:ext cx="3230540" cy="1224136"/>
            <a:chOff x="354013" y="1714488"/>
            <a:chExt cx="3392487" cy="365761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모서리가 둥근 직사각형 19"/>
          <p:cNvSpPr/>
          <p:nvPr/>
        </p:nvSpPr>
        <p:spPr>
          <a:xfrm>
            <a:off x="620837" y="5589240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검색하기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33005" y="5589240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위치등록</a:t>
            </a:r>
            <a:endParaRPr lang="ko-KR" altLang="en-US" sz="1200" b="1" dirty="0"/>
          </a:p>
        </p:txBody>
      </p:sp>
      <p:grpSp>
        <p:nvGrpSpPr>
          <p:cNvPr id="27" name="그룹 37"/>
          <p:cNvGrpSpPr>
            <a:grpSpLocks/>
          </p:cNvGrpSpPr>
          <p:nvPr/>
        </p:nvGrpSpPr>
        <p:grpSpPr bwMode="auto">
          <a:xfrm>
            <a:off x="427204" y="4158081"/>
            <a:ext cx="3230540" cy="1224136"/>
            <a:chOff x="354013" y="1714488"/>
            <a:chExt cx="3392487" cy="3657612"/>
          </a:xfrm>
        </p:grpSpPr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509062" y="3775392"/>
            <a:ext cx="11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303773" y="3852046"/>
            <a:ext cx="1512168" cy="2160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현위치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출발지 입력하세요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70543" y="3852046"/>
            <a:ext cx="50405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03773" y="4228819"/>
            <a:ext cx="1512168" cy="2160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도착지를 입력하세요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70543" y="4228819"/>
            <a:ext cx="50405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9062" y="4152165"/>
            <a:ext cx="11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도착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370686" y="3035890"/>
            <a:ext cx="524745" cy="642204"/>
            <a:chOff x="4807498" y="4673112"/>
            <a:chExt cx="524745" cy="642204"/>
          </a:xfrm>
        </p:grpSpPr>
        <p:sp>
          <p:nvSpPr>
            <p:cNvPr id="32" name="Line 54"/>
            <p:cNvSpPr>
              <a:spLocks noChangeShapeType="1"/>
            </p:cNvSpPr>
            <p:nvPr/>
          </p:nvSpPr>
          <p:spPr bwMode="auto">
            <a:xfrm rot="16200000">
              <a:off x="4675018" y="4903588"/>
              <a:ext cx="462437" cy="14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33" name="Picture 265" descr="hand_w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1065" y="4848591"/>
              <a:ext cx="321178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Line 54"/>
            <p:cNvSpPr>
              <a:spLocks noChangeShapeType="1"/>
            </p:cNvSpPr>
            <p:nvPr/>
          </p:nvSpPr>
          <p:spPr bwMode="auto">
            <a:xfrm rot="5400000" flipV="1">
              <a:off x="4577022" y="4903588"/>
              <a:ext cx="462437" cy="14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33120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0858" y="1510727"/>
            <a:ext cx="3305453" cy="22063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91429" tIns="45716" rIns="91429" bIns="45716" anchor="ctr"/>
          <a:lstStyle/>
          <a:p>
            <a:pPr algn="ctr">
              <a:defRPr/>
            </a:pP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  <a:ea typeface="+mn-ea"/>
              </a:rPr>
              <a:t>맵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4" name="_x109257416" descr="EMB0000053042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3861048"/>
            <a:ext cx="944650" cy="720080"/>
          </a:xfrm>
          <a:prstGeom prst="rect">
            <a:avLst/>
          </a:prstGeom>
          <a:noFill/>
        </p:spPr>
      </p:pic>
      <p:sp>
        <p:nvSpPr>
          <p:cNvPr id="5" name="모서리가 둥근 직사각형 4"/>
          <p:cNvSpPr/>
          <p:nvPr/>
        </p:nvSpPr>
        <p:spPr>
          <a:xfrm>
            <a:off x="428070" y="3756641"/>
            <a:ext cx="3207241" cy="896496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_x109257416" descr="EMB0000053042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52" y="4848591"/>
            <a:ext cx="944650" cy="720080"/>
          </a:xfrm>
          <a:prstGeom prst="rect">
            <a:avLst/>
          </a:prstGeom>
          <a:noFill/>
        </p:spPr>
      </p:pic>
      <p:sp>
        <p:nvSpPr>
          <p:cNvPr id="7" name="모서리가 둥근 직사각형 6"/>
          <p:cNvSpPr/>
          <p:nvPr/>
        </p:nvSpPr>
        <p:spPr>
          <a:xfrm>
            <a:off x="425818" y="4744184"/>
            <a:ext cx="3207241" cy="896496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96816" y="5143543"/>
            <a:ext cx="115887" cy="1301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370686" y="4455479"/>
            <a:ext cx="524745" cy="642204"/>
            <a:chOff x="4807498" y="4673112"/>
            <a:chExt cx="524745" cy="642204"/>
          </a:xfrm>
        </p:grpSpPr>
        <p:sp>
          <p:nvSpPr>
            <p:cNvPr id="19" name="Line 54"/>
            <p:cNvSpPr>
              <a:spLocks noChangeShapeType="1"/>
            </p:cNvSpPr>
            <p:nvPr/>
          </p:nvSpPr>
          <p:spPr bwMode="auto">
            <a:xfrm rot="16200000">
              <a:off x="4675018" y="4903588"/>
              <a:ext cx="462437" cy="14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20" name="Picture 265" descr="hand_w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1065" y="4848591"/>
              <a:ext cx="321178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Line 54"/>
            <p:cNvSpPr>
              <a:spLocks noChangeShapeType="1"/>
            </p:cNvSpPr>
            <p:nvPr/>
          </p:nvSpPr>
          <p:spPr bwMode="auto">
            <a:xfrm rot="5400000" flipV="1">
              <a:off x="4577022" y="4903588"/>
              <a:ext cx="462437" cy="14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18" y="1557226"/>
            <a:ext cx="3296562" cy="2127405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419502" y="3789040"/>
            <a:ext cx="1629039" cy="844778"/>
            <a:chOff x="1419502" y="3789040"/>
            <a:chExt cx="1629039" cy="844778"/>
          </a:xfrm>
        </p:grpSpPr>
        <p:sp>
          <p:nvSpPr>
            <p:cNvPr id="16" name="TextBox 15"/>
            <p:cNvSpPr txBox="1"/>
            <p:nvPr/>
          </p:nvSpPr>
          <p:spPr>
            <a:xfrm>
              <a:off x="1419502" y="3789040"/>
              <a:ext cx="1321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</a:t>
              </a:r>
              <a:r>
                <a:rPr lang="ko-KR" altLang="en-US" dirty="0" smtClean="0"/>
                <a:t>장소이름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sz="1400" dirty="0" smtClean="0"/>
                <a:t>장소 설명내용</a:t>
              </a:r>
              <a:endParaRPr lang="ko-KR" altLang="en-US" sz="1400" dirty="0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3588" y="4361196"/>
              <a:ext cx="1554953" cy="272622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1419502" y="4763502"/>
            <a:ext cx="1629039" cy="844778"/>
            <a:chOff x="1419502" y="3789040"/>
            <a:chExt cx="1629039" cy="844778"/>
          </a:xfrm>
        </p:grpSpPr>
        <p:sp>
          <p:nvSpPr>
            <p:cNvPr id="47" name="TextBox 46"/>
            <p:cNvSpPr txBox="1"/>
            <p:nvPr/>
          </p:nvSpPr>
          <p:spPr>
            <a:xfrm>
              <a:off x="1419502" y="3789040"/>
              <a:ext cx="1321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2.</a:t>
              </a:r>
              <a:r>
                <a:rPr lang="ko-KR" altLang="en-US" dirty="0" smtClean="0"/>
                <a:t>장소이름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sz="1400" dirty="0" smtClean="0"/>
                <a:t>장소 설명내용</a:t>
              </a:r>
              <a:endParaRPr lang="ko-KR" altLang="en-US" sz="1400" dirty="0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3588" y="4361196"/>
              <a:ext cx="1554953" cy="272622"/>
            </a:xfrm>
            <a:prstGeom prst="rect">
              <a:avLst/>
            </a:prstGeom>
          </p:spPr>
        </p:pic>
      </p:grpSp>
      <p:pic>
        <p:nvPicPr>
          <p:cNvPr id="49" name="그림 4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91336" y="5321674"/>
            <a:ext cx="1555200" cy="2736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605684" y="188640"/>
            <a:ext cx="12858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 smtClean="0">
                <a:latin typeface="+mn-ea"/>
                <a:ea typeface="+mn-ea"/>
              </a:rPr>
              <a:t>목적지 검색결과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20125" y="386908"/>
            <a:ext cx="12858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 smtClean="0">
                <a:latin typeface="+mn-ea"/>
                <a:ea typeface="+mn-ea"/>
              </a:rPr>
              <a:t>관악산둘레길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503917" y="579323"/>
            <a:ext cx="11673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SFR004U_course1010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89" y="3861984"/>
            <a:ext cx="468392" cy="553886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425818" y="5661248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나의 플랜 등록</a:t>
            </a:r>
            <a:endParaRPr lang="ko-KR" altLang="en-US" sz="12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67188" y="5661248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나의 플랜 </a:t>
            </a:r>
            <a:r>
              <a:rPr lang="ko-KR" altLang="en-US" sz="1200" b="1" dirty="0" smtClean="0"/>
              <a:t>보기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392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7"/>
          <p:cNvGrpSpPr>
            <a:grpSpLocks/>
          </p:cNvGrpSpPr>
          <p:nvPr/>
        </p:nvGrpSpPr>
        <p:grpSpPr bwMode="auto">
          <a:xfrm>
            <a:off x="344488" y="1556792"/>
            <a:ext cx="3384376" cy="1253728"/>
            <a:chOff x="354013" y="1714488"/>
            <a:chExt cx="3392487" cy="3657612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37"/>
          <p:cNvGrpSpPr>
            <a:grpSpLocks/>
          </p:cNvGrpSpPr>
          <p:nvPr/>
        </p:nvGrpSpPr>
        <p:grpSpPr bwMode="auto">
          <a:xfrm>
            <a:off x="3737372" y="1556792"/>
            <a:ext cx="2376264" cy="1253728"/>
            <a:chOff x="354013" y="1714488"/>
            <a:chExt cx="3392487" cy="3657612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29"/>
          <p:cNvGrpSpPr>
            <a:grpSpLocks/>
          </p:cNvGrpSpPr>
          <p:nvPr/>
        </p:nvGrpSpPr>
        <p:grpSpPr bwMode="auto">
          <a:xfrm>
            <a:off x="2703860" y="2247280"/>
            <a:ext cx="657225" cy="466725"/>
            <a:chOff x="1704975" y="4464050"/>
            <a:chExt cx="701675" cy="498475"/>
          </a:xfrm>
        </p:grpSpPr>
        <p:sp>
          <p:nvSpPr>
            <p:cNvPr id="15" name="Line 54"/>
            <p:cNvSpPr>
              <a:spLocks noChangeShapeType="1"/>
            </p:cNvSpPr>
            <p:nvPr/>
          </p:nvSpPr>
          <p:spPr bwMode="auto">
            <a:xfrm>
              <a:off x="1704975" y="4522788"/>
              <a:ext cx="493713" cy="158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6" name="Picture 265" descr="hand_w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750" y="4464050"/>
              <a:ext cx="3429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061683" y="1671216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해당장소 관련이미지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Line 54"/>
          <p:cNvSpPr>
            <a:spLocks noChangeShapeType="1"/>
          </p:cNvSpPr>
          <p:nvPr/>
        </p:nvSpPr>
        <p:spPr bwMode="auto">
          <a:xfrm flipH="1">
            <a:off x="2504728" y="2255546"/>
            <a:ext cx="504056" cy="2528"/>
          </a:xfrm>
          <a:prstGeom prst="lin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36000" rIns="36000" bIns="36000" anchor="ctr"/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605684" y="188640"/>
            <a:ext cx="12858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주변목적지 상세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20125" y="386908"/>
            <a:ext cx="12858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00" dirty="0" smtClean="0">
                <a:latin typeface="+mn-ea"/>
                <a:ea typeface="+mn-ea"/>
              </a:rPr>
              <a:t>관악산둘레길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03917" y="579323"/>
            <a:ext cx="11673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SFR004U_course1010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95844"/>
              </p:ext>
            </p:extLst>
          </p:nvPr>
        </p:nvGraphicFramePr>
        <p:xfrm>
          <a:off x="357351" y="2913297"/>
          <a:ext cx="3389944" cy="2608455"/>
        </p:xfrm>
        <a:graphic>
          <a:graphicData uri="http://schemas.openxmlformats.org/drawingml/2006/table">
            <a:tbl>
              <a:tblPr/>
              <a:tblGrid>
                <a:gridCol w="3389944"/>
              </a:tblGrid>
              <a:tr h="1091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66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내용입니다 내용입니다 내</a:t>
                      </a:r>
                      <a:endParaRPr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428070" y="2955293"/>
            <a:ext cx="3207241" cy="1002226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475247" y="3148066"/>
            <a:ext cx="3006089" cy="369332"/>
            <a:chOff x="1419502" y="3789040"/>
            <a:chExt cx="3006089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1419502" y="3789040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</a:t>
              </a:r>
              <a:r>
                <a:rPr lang="ko-KR" altLang="en-US" dirty="0" smtClean="0"/>
                <a:t>장소이름</a:t>
              </a:r>
              <a:endParaRPr lang="ko-KR" altLang="en-US" sz="1400" dirty="0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638" y="3817945"/>
              <a:ext cx="1554953" cy="272622"/>
            </a:xfrm>
            <a:prstGeom prst="rect">
              <a:avLst/>
            </a:prstGeom>
          </p:spPr>
        </p:pic>
      </p:grpSp>
      <p:sp>
        <p:nvSpPr>
          <p:cNvPr id="27" name="모서리가 둥근 직사각형 26"/>
          <p:cNvSpPr/>
          <p:nvPr/>
        </p:nvSpPr>
        <p:spPr>
          <a:xfrm>
            <a:off x="560512" y="3594896"/>
            <a:ext cx="864096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평가하기</a:t>
            </a:r>
            <a:endParaRPr lang="ko-KR" altLang="en-US" sz="12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99642" y="3594896"/>
            <a:ext cx="864096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공유하기</a:t>
            </a:r>
            <a:endParaRPr lang="ko-KR" altLang="en-US" sz="12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30992" y="3594896"/>
            <a:ext cx="864096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상세지도</a:t>
            </a:r>
            <a:endParaRPr lang="ko-KR" altLang="en-US" sz="12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60511" y="5589240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err="1" smtClean="0"/>
              <a:t>댓글</a:t>
            </a:r>
            <a:r>
              <a:rPr lang="ko-KR" altLang="en-US" sz="1200" b="1" dirty="0" smtClean="0"/>
              <a:t> 펼치기 </a:t>
            </a:r>
            <a:r>
              <a:rPr lang="en-US" altLang="ko-KR" sz="1200" b="1" dirty="0" smtClean="0"/>
              <a:t>(100)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88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7"/>
          <p:cNvGrpSpPr>
            <a:grpSpLocks/>
          </p:cNvGrpSpPr>
          <p:nvPr/>
        </p:nvGrpSpPr>
        <p:grpSpPr bwMode="auto">
          <a:xfrm>
            <a:off x="344488" y="1556792"/>
            <a:ext cx="3384376" cy="1253728"/>
            <a:chOff x="354013" y="1714488"/>
            <a:chExt cx="3392487" cy="3657612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37"/>
          <p:cNvGrpSpPr>
            <a:grpSpLocks/>
          </p:cNvGrpSpPr>
          <p:nvPr/>
        </p:nvGrpSpPr>
        <p:grpSpPr bwMode="auto">
          <a:xfrm>
            <a:off x="3737372" y="1556792"/>
            <a:ext cx="2376264" cy="1253728"/>
            <a:chOff x="354013" y="1714488"/>
            <a:chExt cx="3392487" cy="3657612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29"/>
          <p:cNvGrpSpPr>
            <a:grpSpLocks/>
          </p:cNvGrpSpPr>
          <p:nvPr/>
        </p:nvGrpSpPr>
        <p:grpSpPr bwMode="auto">
          <a:xfrm>
            <a:off x="2703860" y="2247280"/>
            <a:ext cx="657225" cy="466725"/>
            <a:chOff x="1704975" y="4464050"/>
            <a:chExt cx="701675" cy="498475"/>
          </a:xfrm>
        </p:grpSpPr>
        <p:sp>
          <p:nvSpPr>
            <p:cNvPr id="11" name="Line 54"/>
            <p:cNvSpPr>
              <a:spLocks noChangeShapeType="1"/>
            </p:cNvSpPr>
            <p:nvPr/>
          </p:nvSpPr>
          <p:spPr bwMode="auto">
            <a:xfrm>
              <a:off x="1704975" y="4522788"/>
              <a:ext cx="493713" cy="158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2" name="Picture 265" descr="hand_w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750" y="4464050"/>
              <a:ext cx="3429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1061683" y="1671216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해당장소 관련이미지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 flipH="1">
            <a:off x="2504728" y="2255546"/>
            <a:ext cx="504056" cy="2528"/>
          </a:xfrm>
          <a:prstGeom prst="lin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36000" rIns="36000" bIns="36000" anchor="ctr"/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30387"/>
              </p:ext>
            </p:extLst>
          </p:nvPr>
        </p:nvGraphicFramePr>
        <p:xfrm>
          <a:off x="357351" y="2913297"/>
          <a:ext cx="3389944" cy="2608455"/>
        </p:xfrm>
        <a:graphic>
          <a:graphicData uri="http://schemas.openxmlformats.org/drawingml/2006/table">
            <a:tbl>
              <a:tblPr/>
              <a:tblGrid>
                <a:gridCol w="3389944"/>
              </a:tblGrid>
              <a:tr h="1091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66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428070" y="2955293"/>
            <a:ext cx="3207241" cy="1002226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75247" y="3148066"/>
            <a:ext cx="3006089" cy="369332"/>
            <a:chOff x="1419502" y="3789040"/>
            <a:chExt cx="3006089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419502" y="3789040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</a:t>
              </a:r>
              <a:r>
                <a:rPr lang="ko-KR" altLang="en-US" dirty="0" smtClean="0"/>
                <a:t>장소이름</a:t>
              </a:r>
              <a:endParaRPr lang="ko-KR" altLang="en-US" sz="1400" dirty="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638" y="3817945"/>
              <a:ext cx="1554953" cy="272622"/>
            </a:xfrm>
            <a:prstGeom prst="rect">
              <a:avLst/>
            </a:prstGeom>
          </p:spPr>
        </p:pic>
      </p:grpSp>
      <p:sp>
        <p:nvSpPr>
          <p:cNvPr id="20" name="모서리가 둥근 직사각형 19"/>
          <p:cNvSpPr/>
          <p:nvPr/>
        </p:nvSpPr>
        <p:spPr>
          <a:xfrm>
            <a:off x="560512" y="3594896"/>
            <a:ext cx="864096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평가하기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99642" y="3594896"/>
            <a:ext cx="864096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공유하기</a:t>
            </a:r>
            <a:endParaRPr lang="ko-KR" altLang="en-US" sz="12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30992" y="3594896"/>
            <a:ext cx="864096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상세지도</a:t>
            </a:r>
            <a:endParaRPr lang="ko-KR" altLang="en-US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0511" y="5589240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err="1" smtClean="0"/>
              <a:t>댓글</a:t>
            </a:r>
            <a:r>
              <a:rPr lang="ko-KR" altLang="en-US" sz="1200" b="1" dirty="0" smtClean="0"/>
              <a:t> 펼치기 </a:t>
            </a:r>
            <a:r>
              <a:rPr lang="en-US" altLang="ko-KR" sz="1200" b="1" dirty="0" smtClean="0"/>
              <a:t>(100)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93160" y="40770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평가하기</a:t>
            </a:r>
            <a:endParaRPr lang="en-US" altLang="ko-KR" dirty="0" smtClean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70" y="4114491"/>
            <a:ext cx="3233886" cy="6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7"/>
          <p:cNvGrpSpPr>
            <a:grpSpLocks/>
          </p:cNvGrpSpPr>
          <p:nvPr/>
        </p:nvGrpSpPr>
        <p:grpSpPr bwMode="auto">
          <a:xfrm>
            <a:off x="344488" y="1556792"/>
            <a:ext cx="3384376" cy="1253728"/>
            <a:chOff x="354013" y="1714488"/>
            <a:chExt cx="3392487" cy="3657612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37"/>
          <p:cNvGrpSpPr>
            <a:grpSpLocks/>
          </p:cNvGrpSpPr>
          <p:nvPr/>
        </p:nvGrpSpPr>
        <p:grpSpPr bwMode="auto">
          <a:xfrm>
            <a:off x="3737372" y="1556792"/>
            <a:ext cx="2376264" cy="1253728"/>
            <a:chOff x="354013" y="1714488"/>
            <a:chExt cx="3392487" cy="3657612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29"/>
          <p:cNvGrpSpPr>
            <a:grpSpLocks/>
          </p:cNvGrpSpPr>
          <p:nvPr/>
        </p:nvGrpSpPr>
        <p:grpSpPr bwMode="auto">
          <a:xfrm>
            <a:off x="2703860" y="2247280"/>
            <a:ext cx="657225" cy="466725"/>
            <a:chOff x="1704975" y="4464050"/>
            <a:chExt cx="701675" cy="498475"/>
          </a:xfrm>
        </p:grpSpPr>
        <p:sp>
          <p:nvSpPr>
            <p:cNvPr id="11" name="Line 54"/>
            <p:cNvSpPr>
              <a:spLocks noChangeShapeType="1"/>
            </p:cNvSpPr>
            <p:nvPr/>
          </p:nvSpPr>
          <p:spPr bwMode="auto">
            <a:xfrm>
              <a:off x="1704975" y="4522788"/>
              <a:ext cx="493713" cy="158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2" name="Picture 265" descr="hand_w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750" y="4464050"/>
              <a:ext cx="3429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1061683" y="1671216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해당장소 관련이미지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 flipH="1">
            <a:off x="2504728" y="2255546"/>
            <a:ext cx="504056" cy="2528"/>
          </a:xfrm>
          <a:prstGeom prst="lin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36000" rIns="36000" bIns="36000" anchor="ctr"/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5664"/>
              </p:ext>
            </p:extLst>
          </p:nvPr>
        </p:nvGraphicFramePr>
        <p:xfrm>
          <a:off x="357351" y="2913297"/>
          <a:ext cx="3389944" cy="2608455"/>
        </p:xfrm>
        <a:graphic>
          <a:graphicData uri="http://schemas.openxmlformats.org/drawingml/2006/table">
            <a:tbl>
              <a:tblPr/>
              <a:tblGrid>
                <a:gridCol w="3389944"/>
              </a:tblGrid>
              <a:tr h="1091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66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428070" y="2955293"/>
            <a:ext cx="3207241" cy="1002226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75247" y="3148066"/>
            <a:ext cx="3006089" cy="369332"/>
            <a:chOff x="1419502" y="3789040"/>
            <a:chExt cx="3006089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1419502" y="3789040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</a:t>
              </a:r>
              <a:r>
                <a:rPr lang="ko-KR" altLang="en-US" dirty="0" smtClean="0"/>
                <a:t>장소이름</a:t>
              </a:r>
              <a:endParaRPr lang="ko-KR" altLang="en-US" sz="1400" dirty="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638" y="3817945"/>
              <a:ext cx="1554953" cy="272622"/>
            </a:xfrm>
            <a:prstGeom prst="rect">
              <a:avLst/>
            </a:prstGeom>
          </p:spPr>
        </p:pic>
      </p:grpSp>
      <p:sp>
        <p:nvSpPr>
          <p:cNvPr id="20" name="모서리가 둥근 직사각형 19"/>
          <p:cNvSpPr/>
          <p:nvPr/>
        </p:nvSpPr>
        <p:spPr>
          <a:xfrm>
            <a:off x="560512" y="3594896"/>
            <a:ext cx="864096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평가하기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99642" y="3594896"/>
            <a:ext cx="864096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공유하기</a:t>
            </a:r>
            <a:endParaRPr lang="ko-KR" altLang="en-US" sz="12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30992" y="3594896"/>
            <a:ext cx="864096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상세지도</a:t>
            </a:r>
            <a:endParaRPr lang="ko-KR" altLang="en-US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0511" y="5589240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err="1" smtClean="0"/>
              <a:t>댓글</a:t>
            </a:r>
            <a:r>
              <a:rPr lang="ko-KR" altLang="en-US" sz="1200" b="1" dirty="0" smtClean="0"/>
              <a:t> 펼치기 </a:t>
            </a:r>
            <a:r>
              <a:rPr lang="en-US" altLang="ko-KR" sz="1200" b="1" dirty="0" smtClean="0"/>
              <a:t>(100)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93160" y="40770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공유하기</a:t>
            </a:r>
            <a:endParaRPr lang="en-US" altLang="ko-KR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8071" y="4064564"/>
            <a:ext cx="996537" cy="732588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41940" y="4064564"/>
            <a:ext cx="996537" cy="732588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5809" y="4064564"/>
            <a:ext cx="996537" cy="732588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0656" y="421938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SNS1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46007" y="421938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SNS2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52421" y="421938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SNS3</a:t>
            </a:r>
          </a:p>
        </p:txBody>
      </p:sp>
    </p:spTree>
    <p:extLst>
      <p:ext uri="{BB962C8B-B14F-4D97-AF65-F5344CB8AC3E}">
        <p14:creationId xmlns:p14="http://schemas.microsoft.com/office/powerpoint/2010/main" val="1908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7"/>
          <p:cNvGrpSpPr>
            <a:grpSpLocks/>
          </p:cNvGrpSpPr>
          <p:nvPr/>
        </p:nvGrpSpPr>
        <p:grpSpPr bwMode="auto">
          <a:xfrm>
            <a:off x="344488" y="1556792"/>
            <a:ext cx="3384376" cy="1253728"/>
            <a:chOff x="354013" y="1714488"/>
            <a:chExt cx="3392487" cy="3657612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29"/>
          <p:cNvGrpSpPr>
            <a:grpSpLocks/>
          </p:cNvGrpSpPr>
          <p:nvPr/>
        </p:nvGrpSpPr>
        <p:grpSpPr bwMode="auto">
          <a:xfrm>
            <a:off x="2703860" y="2247280"/>
            <a:ext cx="657225" cy="466725"/>
            <a:chOff x="1704975" y="4464050"/>
            <a:chExt cx="701675" cy="498475"/>
          </a:xfrm>
        </p:grpSpPr>
        <p:sp>
          <p:nvSpPr>
            <p:cNvPr id="12" name="Line 54"/>
            <p:cNvSpPr>
              <a:spLocks noChangeShapeType="1"/>
            </p:cNvSpPr>
            <p:nvPr/>
          </p:nvSpPr>
          <p:spPr bwMode="auto">
            <a:xfrm>
              <a:off x="1704975" y="4522788"/>
              <a:ext cx="493713" cy="158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3" name="Picture 265" descr="hand_w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750" y="4464050"/>
              <a:ext cx="3429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1061683" y="1671216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해당장소 관련이미지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Line 54"/>
          <p:cNvSpPr>
            <a:spLocks noChangeShapeType="1"/>
          </p:cNvSpPr>
          <p:nvPr/>
        </p:nvSpPr>
        <p:spPr bwMode="auto">
          <a:xfrm flipH="1">
            <a:off x="2504728" y="2255546"/>
            <a:ext cx="504056" cy="2528"/>
          </a:xfrm>
          <a:prstGeom prst="lin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36000" rIns="36000" bIns="36000" anchor="ctr"/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5580"/>
              </p:ext>
            </p:extLst>
          </p:nvPr>
        </p:nvGraphicFramePr>
        <p:xfrm>
          <a:off x="357351" y="2913297"/>
          <a:ext cx="3389944" cy="2608455"/>
        </p:xfrm>
        <a:graphic>
          <a:graphicData uri="http://schemas.openxmlformats.org/drawingml/2006/table">
            <a:tbl>
              <a:tblPr/>
              <a:tblGrid>
                <a:gridCol w="3389944"/>
              </a:tblGrid>
              <a:tr h="1091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66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428070" y="2955293"/>
            <a:ext cx="3207241" cy="1002226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75247" y="3148066"/>
            <a:ext cx="3006089" cy="369332"/>
            <a:chOff x="1419502" y="3789040"/>
            <a:chExt cx="3006089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419502" y="3789040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</a:t>
              </a:r>
              <a:r>
                <a:rPr lang="ko-KR" altLang="en-US" dirty="0" smtClean="0"/>
                <a:t>장소이름</a:t>
              </a:r>
              <a:endParaRPr lang="ko-KR" altLang="en-US" sz="1400" dirty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638" y="3817945"/>
              <a:ext cx="1554953" cy="272622"/>
            </a:xfrm>
            <a:prstGeom prst="rect">
              <a:avLst/>
            </a:prstGeom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560512" y="3594896"/>
            <a:ext cx="864096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평가하기</a:t>
            </a:r>
            <a:endParaRPr lang="ko-KR" altLang="en-US" sz="12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99642" y="3594896"/>
            <a:ext cx="864096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공유하기</a:t>
            </a:r>
            <a:endParaRPr lang="ko-KR" altLang="en-US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30992" y="3594896"/>
            <a:ext cx="864096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상세지도</a:t>
            </a:r>
            <a:endParaRPr lang="ko-KR" altLang="en-US" sz="12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0511" y="5589240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err="1" smtClean="0"/>
              <a:t>댓글</a:t>
            </a:r>
            <a:r>
              <a:rPr lang="ko-KR" altLang="en-US" sz="1200" b="1" dirty="0" smtClean="0"/>
              <a:t> 펼치기 </a:t>
            </a:r>
            <a:r>
              <a:rPr lang="en-US" altLang="ko-KR" sz="1200" b="1" dirty="0" smtClean="0"/>
              <a:t>(100)</a:t>
            </a:r>
            <a:endParaRPr lang="ko-KR" altLang="en-US" sz="1200" b="1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51" y="3995836"/>
            <a:ext cx="3325348" cy="1469477"/>
          </a:xfrm>
          <a:prstGeom prst="rect">
            <a:avLst/>
          </a:prstGeom>
        </p:spPr>
      </p:pic>
      <p:sp>
        <p:nvSpPr>
          <p:cNvPr id="26" name="눈물 방울 25"/>
          <p:cNvSpPr/>
          <p:nvPr/>
        </p:nvSpPr>
        <p:spPr>
          <a:xfrm rot="8100000">
            <a:off x="1502616" y="4280373"/>
            <a:ext cx="263525" cy="261938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5521" y="42277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9" name="그룹 37"/>
          <p:cNvGrpSpPr>
            <a:grpSpLocks/>
          </p:cNvGrpSpPr>
          <p:nvPr/>
        </p:nvGrpSpPr>
        <p:grpSpPr bwMode="auto">
          <a:xfrm>
            <a:off x="3737372" y="1556792"/>
            <a:ext cx="2376264" cy="1253728"/>
            <a:chOff x="354013" y="1714488"/>
            <a:chExt cx="3392487" cy="3657612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18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37"/>
          <p:cNvGrpSpPr>
            <a:grpSpLocks/>
          </p:cNvGrpSpPr>
          <p:nvPr/>
        </p:nvGrpSpPr>
        <p:grpSpPr bwMode="auto">
          <a:xfrm>
            <a:off x="344488" y="1556792"/>
            <a:ext cx="3384376" cy="1253728"/>
            <a:chOff x="354013" y="1714488"/>
            <a:chExt cx="3392487" cy="3657612"/>
          </a:xfrm>
        </p:grpSpPr>
        <p:sp>
          <p:nvSpPr>
            <p:cNvPr id="18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9"/>
          <p:cNvGrpSpPr>
            <a:grpSpLocks/>
          </p:cNvGrpSpPr>
          <p:nvPr/>
        </p:nvGrpSpPr>
        <p:grpSpPr bwMode="auto">
          <a:xfrm>
            <a:off x="2703860" y="2247280"/>
            <a:ext cx="657225" cy="466725"/>
            <a:chOff x="1704975" y="4464050"/>
            <a:chExt cx="701675" cy="498475"/>
          </a:xfrm>
        </p:grpSpPr>
        <p:sp>
          <p:nvSpPr>
            <p:cNvPr id="26" name="Line 54"/>
            <p:cNvSpPr>
              <a:spLocks noChangeShapeType="1"/>
            </p:cNvSpPr>
            <p:nvPr/>
          </p:nvSpPr>
          <p:spPr bwMode="auto">
            <a:xfrm>
              <a:off x="1704975" y="4522788"/>
              <a:ext cx="493713" cy="158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27" name="Picture 265" descr="hand_w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750" y="4464050"/>
              <a:ext cx="3429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1061683" y="1671216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해당장소 관련이미지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Line 54"/>
          <p:cNvSpPr>
            <a:spLocks noChangeShapeType="1"/>
          </p:cNvSpPr>
          <p:nvPr/>
        </p:nvSpPr>
        <p:spPr bwMode="auto">
          <a:xfrm flipH="1">
            <a:off x="2504728" y="2255546"/>
            <a:ext cx="504056" cy="2528"/>
          </a:xfrm>
          <a:prstGeom prst="lin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36000" rIns="36000" bIns="36000" anchor="ctr"/>
          <a:lstStyle/>
          <a:p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79965"/>
              </p:ext>
            </p:extLst>
          </p:nvPr>
        </p:nvGraphicFramePr>
        <p:xfrm>
          <a:off x="357351" y="2913297"/>
          <a:ext cx="3389944" cy="2608455"/>
        </p:xfrm>
        <a:graphic>
          <a:graphicData uri="http://schemas.openxmlformats.org/drawingml/2006/table">
            <a:tbl>
              <a:tblPr/>
              <a:tblGrid>
                <a:gridCol w="3389944"/>
              </a:tblGrid>
              <a:tr h="1091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66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내용입니다 내용입니다 내</a:t>
                      </a:r>
                      <a:endParaRPr lang="en-US" altLang="ko-KR" sz="7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428070" y="2955293"/>
            <a:ext cx="3207241" cy="1002226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5247" y="314806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장소이름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60512" y="3594896"/>
            <a:ext cx="864096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평가하기</a:t>
            </a:r>
            <a:endParaRPr lang="ko-KR" altLang="en-US" sz="12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99642" y="3594896"/>
            <a:ext cx="864096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공유하기</a:t>
            </a:r>
            <a:endParaRPr lang="ko-KR" altLang="en-US" sz="12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30992" y="3594896"/>
            <a:ext cx="864096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상세지도</a:t>
            </a:r>
            <a:endParaRPr lang="ko-KR" altLang="en-US" sz="12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60511" y="5589240"/>
            <a:ext cx="1365871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err="1" smtClean="0"/>
              <a:t>댓글</a:t>
            </a:r>
            <a:r>
              <a:rPr lang="ko-KR" altLang="en-US" sz="1200" b="1" dirty="0" smtClean="0"/>
              <a:t> 펼치기 </a:t>
            </a:r>
            <a:r>
              <a:rPr lang="en-US" altLang="ko-KR" sz="1200" b="1" dirty="0" smtClean="0"/>
              <a:t>(100)</a:t>
            </a:r>
            <a:endParaRPr lang="ko-KR" altLang="en-US" sz="12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165104" y="1134179"/>
            <a:ext cx="3392884" cy="3590964"/>
            <a:chOff x="4165104" y="1134179"/>
            <a:chExt cx="3392884" cy="3590964"/>
          </a:xfrm>
        </p:grpSpPr>
        <p:sp>
          <p:nvSpPr>
            <p:cNvPr id="40" name="TextBox 7"/>
            <p:cNvSpPr txBox="1">
              <a:spLocks noChangeArrowheads="1"/>
            </p:cNvSpPr>
            <p:nvPr/>
          </p:nvSpPr>
          <p:spPr bwMode="auto">
            <a:xfrm>
              <a:off x="4178042" y="1134179"/>
              <a:ext cx="33587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0" lang="ko-KR" altLang="en-US" sz="900" dirty="0">
                  <a:latin typeface="맑은 고딕" pitchFamily="50" charset="-127"/>
                  <a:ea typeface="맑은 고딕" pitchFamily="50" charset="-127"/>
                </a:rPr>
                <a:t>■ </a:t>
              </a:r>
              <a:r>
                <a:rPr kumimoji="0" lang="ko-KR" altLang="en-US" sz="1000" dirty="0" err="1">
                  <a:latin typeface="맑은 고딕" pitchFamily="50" charset="-127"/>
                  <a:ea typeface="맑은 고딕" pitchFamily="50" charset="-127"/>
                </a:rPr>
                <a:t>댓글</a:t>
              </a:r>
              <a:r>
                <a:rPr kumimoji="0" lang="ko-KR" altLang="en-US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900" dirty="0">
                  <a:latin typeface="맑은 고딕" pitchFamily="50" charset="-127"/>
                  <a:ea typeface="맑은 고딕" pitchFamily="50" charset="-127"/>
                </a:rPr>
                <a:t>(434</a:t>
              </a:r>
              <a:r>
                <a:rPr kumimoji="0" lang="ko-KR" altLang="en-US" sz="900" dirty="0">
                  <a:latin typeface="맑은 고딕" pitchFamily="50" charset="-127"/>
                  <a:ea typeface="맑은 고딕" pitchFamily="50" charset="-127"/>
                </a:rPr>
                <a:t>건</a:t>
              </a:r>
              <a:r>
                <a:rPr kumimoji="0" lang="en-US" altLang="ko-KR" sz="90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12"/>
            <p:cNvGrpSpPr/>
            <p:nvPr/>
          </p:nvGrpSpPr>
          <p:grpSpPr>
            <a:xfrm>
              <a:off x="4171453" y="2400968"/>
              <a:ext cx="3374851" cy="2324175"/>
              <a:chOff x="556484" y="3238613"/>
              <a:chExt cx="2490579" cy="2324175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56484" y="3238613"/>
                <a:ext cx="2490579" cy="23241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09852" y="3296836"/>
                <a:ext cx="2377391" cy="88533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33078" y="3572202"/>
                <a:ext cx="237125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2014-01-01 </a:t>
                </a:r>
                <a:r>
                  <a:rPr kumimoji="0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오후 </a:t>
                </a:r>
                <a:r>
                  <a:rPr kumimoji="0"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03:55</a:t>
                </a:r>
                <a:endParaRPr kumimoji="0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7" name="직사각형 19"/>
              <p:cNvSpPr>
                <a:spLocks noChangeArrowheads="1"/>
              </p:cNvSpPr>
              <p:nvPr/>
            </p:nvSpPr>
            <p:spPr bwMode="auto">
              <a:xfrm>
                <a:off x="623974" y="3293530"/>
                <a:ext cx="54373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>
                  <a:lnSpc>
                    <a:spcPct val="200000"/>
                  </a:lnSpc>
                </a:pPr>
                <a:r>
                  <a:rPr kumimoji="0" lang="ko-KR" altLang="en-US" sz="700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  <a:sym typeface="YoonGothic"/>
                  </a:rPr>
                  <a:t>홍길동</a:t>
                </a:r>
                <a:r>
                  <a:rPr kumimoji="0" lang="ko-KR" altLang="en-US" sz="700" dirty="0">
                    <a:latin typeface="맑은 고딕" pitchFamily="50" charset="-127"/>
                    <a:ea typeface="맑은 고딕" pitchFamily="50" charset="-127"/>
                    <a:sym typeface="YoonGothic"/>
                  </a:rPr>
                  <a:t>님</a:t>
                </a:r>
                <a:endParaRPr kumimoji="0" lang="en-US" altLang="ko-KR" sz="700" dirty="0">
                  <a:latin typeface="맑은 고딕" pitchFamily="50" charset="-127"/>
                  <a:ea typeface="맑은 고딕" pitchFamily="50" charset="-127"/>
                  <a:sym typeface="YoonGothic"/>
                </a:endParaRPr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 rot="5400000">
                <a:off x="1702955" y="4328595"/>
                <a:ext cx="214314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3622" y="2506901"/>
              <a:ext cx="144000" cy="144000"/>
            </a:xfrm>
            <a:prstGeom prst="rect">
              <a:avLst/>
            </a:prstGeom>
          </p:spPr>
        </p:pic>
        <p:grpSp>
          <p:nvGrpSpPr>
            <p:cNvPr id="43" name="그룹 85"/>
            <p:cNvGrpSpPr/>
            <p:nvPr/>
          </p:nvGrpSpPr>
          <p:grpSpPr>
            <a:xfrm>
              <a:off x="4165104" y="1412776"/>
              <a:ext cx="3392884" cy="933077"/>
              <a:chOff x="4697636" y="2132856"/>
              <a:chExt cx="2487612" cy="93307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697636" y="2166083"/>
                <a:ext cx="2487612" cy="8998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752333" y="2446900"/>
                <a:ext cx="2008594" cy="4048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732388" y="2861779"/>
                <a:ext cx="243019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※</a:t>
                </a:r>
                <a:r>
                  <a:rPr kumimoji="0"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글자수는 </a:t>
                </a:r>
                <a:r>
                  <a:rPr kumimoji="0"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140</a:t>
                </a: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자까지 </a:t>
                </a:r>
                <a:r>
                  <a:rPr kumimoji="0"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입력이 가능합니다</a:t>
                </a:r>
                <a:r>
                  <a:rPr kumimoji="0"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kumimoji="0"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6782710" y="2443725"/>
                <a:ext cx="388414" cy="406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8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등록</a:t>
                </a:r>
              </a:p>
            </p:txBody>
          </p:sp>
          <p:sp>
            <p:nvSpPr>
              <p:cNvPr id="52" name="직사각형 11"/>
              <p:cNvSpPr>
                <a:spLocks noChangeArrowheads="1"/>
              </p:cNvSpPr>
              <p:nvPr/>
            </p:nvSpPr>
            <p:spPr bwMode="auto">
              <a:xfrm>
                <a:off x="4710210" y="2132856"/>
                <a:ext cx="42216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>
                  <a:lnSpc>
                    <a:spcPct val="200000"/>
                  </a:lnSpc>
                </a:pPr>
                <a:r>
                  <a:rPr kumimoji="0" lang="ko-KR" altLang="en-US" sz="700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  <a:sym typeface="YoonGothic"/>
                  </a:rPr>
                  <a:t>사용자 </a:t>
                </a:r>
                <a:r>
                  <a:rPr kumimoji="0" lang="ko-KR" altLang="en-US" sz="700" dirty="0" smtClean="0">
                    <a:latin typeface="맑은 고딕" pitchFamily="50" charset="-127"/>
                    <a:ea typeface="맑은 고딕" pitchFamily="50" charset="-127"/>
                    <a:sym typeface="YoonGothic"/>
                  </a:rPr>
                  <a:t>님</a:t>
                </a:r>
                <a:endParaRPr kumimoji="0" lang="en-US" altLang="ko-KR" sz="700" dirty="0">
                  <a:latin typeface="맑은 고딕" pitchFamily="50" charset="-127"/>
                  <a:ea typeface="맑은 고딕" pitchFamily="50" charset="-127"/>
                  <a:sym typeface="YoonGothic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05748" y="2256567"/>
                <a:ext cx="814388" cy="3381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dirty="0">
                    <a:latin typeface="맑은 고딕" pitchFamily="50" charset="-127"/>
                    <a:ea typeface="맑은 고딕" pitchFamily="50" charset="-127"/>
                  </a:rPr>
                  <a:t>0 </a:t>
                </a:r>
                <a:r>
                  <a:rPr kumimoji="0"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/ </a:t>
                </a:r>
                <a:r>
                  <a:rPr kumimoji="0" lang="en-US" altLang="ko-KR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140 </a:t>
                </a:r>
                <a:r>
                  <a:rPr kumimoji="0" lang="ko-KR" altLang="en-US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kumimoji="0"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</a:br>
                <a:r>
                  <a:rPr kumimoji="0"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kumimoji="0"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4" name="그룹 12"/>
            <p:cNvGrpSpPr/>
            <p:nvPr/>
          </p:nvGrpSpPr>
          <p:grpSpPr>
            <a:xfrm>
              <a:off x="4233228" y="3699940"/>
              <a:ext cx="3244635" cy="894225"/>
              <a:chOff x="609852" y="3293530"/>
              <a:chExt cx="2394482" cy="89422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609852" y="3296836"/>
                <a:ext cx="2377391" cy="88533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33078" y="3572202"/>
                <a:ext cx="237125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r>
                  <a:rPr kumimoji="0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 글 내용 입니다</a:t>
                </a:r>
                <a:r>
                  <a:rPr kumimoji="0"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2014-01-01 </a:t>
                </a:r>
                <a:r>
                  <a:rPr kumimoji="0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오후 </a:t>
                </a:r>
                <a:r>
                  <a:rPr kumimoji="0"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03:55</a:t>
                </a:r>
                <a:endParaRPr kumimoji="0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7" name="직사각형 19"/>
              <p:cNvSpPr>
                <a:spLocks noChangeArrowheads="1"/>
              </p:cNvSpPr>
              <p:nvPr/>
            </p:nvSpPr>
            <p:spPr bwMode="auto">
              <a:xfrm>
                <a:off x="623974" y="3293530"/>
                <a:ext cx="54373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>
                  <a:lnSpc>
                    <a:spcPct val="200000"/>
                  </a:lnSpc>
                </a:pPr>
                <a:r>
                  <a:rPr kumimoji="0" lang="ko-KR" altLang="en-US" sz="700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  <a:sym typeface="YoonGothic"/>
                  </a:rPr>
                  <a:t>홍길동</a:t>
                </a:r>
                <a:r>
                  <a:rPr kumimoji="0" lang="ko-KR" altLang="en-US" sz="700" dirty="0">
                    <a:latin typeface="맑은 고딕" pitchFamily="50" charset="-127"/>
                    <a:ea typeface="맑은 고딕" pitchFamily="50" charset="-127"/>
                    <a:sym typeface="YoonGothic"/>
                  </a:rPr>
                  <a:t>님</a:t>
                </a:r>
                <a:endParaRPr kumimoji="0" lang="en-US" altLang="ko-KR" sz="700" dirty="0">
                  <a:latin typeface="맑은 고딕" pitchFamily="50" charset="-127"/>
                  <a:ea typeface="맑은 고딕" pitchFamily="50" charset="-127"/>
                  <a:sym typeface="YoonGothic"/>
                </a:endParaRPr>
              </a:p>
            </p:txBody>
          </p:sp>
        </p:grpSp>
      </p:grpSp>
      <p:sp>
        <p:nvSpPr>
          <p:cNvPr id="59" name="Rectangle 49"/>
          <p:cNvSpPr>
            <a:spLocks noChangeArrowheads="1"/>
          </p:cNvSpPr>
          <p:nvPr/>
        </p:nvSpPr>
        <p:spPr bwMode="auto">
          <a:xfrm>
            <a:off x="6969224" y="249289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0" name="그림 5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00672" y="3175099"/>
            <a:ext cx="1555200" cy="273600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7050509" y="3329972"/>
            <a:ext cx="524745" cy="642204"/>
            <a:chOff x="4807498" y="4673112"/>
            <a:chExt cx="524745" cy="642204"/>
          </a:xfrm>
        </p:grpSpPr>
        <p:sp>
          <p:nvSpPr>
            <p:cNvPr id="62" name="Line 54"/>
            <p:cNvSpPr>
              <a:spLocks noChangeShapeType="1"/>
            </p:cNvSpPr>
            <p:nvPr/>
          </p:nvSpPr>
          <p:spPr bwMode="auto">
            <a:xfrm rot="16200000">
              <a:off x="4675018" y="4903588"/>
              <a:ext cx="462437" cy="14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63" name="Picture 265" descr="hand_w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1065" y="4848591"/>
              <a:ext cx="321178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Line 54"/>
            <p:cNvSpPr>
              <a:spLocks noChangeShapeType="1"/>
            </p:cNvSpPr>
            <p:nvPr/>
          </p:nvSpPr>
          <p:spPr bwMode="auto">
            <a:xfrm rot="5400000" flipV="1">
              <a:off x="4577022" y="4903588"/>
              <a:ext cx="462437" cy="14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5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0858" y="1510727"/>
            <a:ext cx="3305453" cy="22063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91429" tIns="45716" rIns="91429" bIns="45716" anchor="ctr"/>
          <a:lstStyle/>
          <a:p>
            <a:pPr algn="ctr">
              <a:defRPr/>
            </a:pP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  <a:ea typeface="+mn-ea"/>
              </a:rPr>
              <a:t>맵</a:t>
            </a: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3" name="_x109257416" descr="EMB0000053042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3861048"/>
            <a:ext cx="944650" cy="720080"/>
          </a:xfrm>
          <a:prstGeom prst="rect">
            <a:avLst/>
          </a:prstGeom>
          <a:noFill/>
        </p:spPr>
      </p:pic>
      <p:sp>
        <p:nvSpPr>
          <p:cNvPr id="4" name="모서리가 둥근 직사각형 3"/>
          <p:cNvSpPr/>
          <p:nvPr/>
        </p:nvSpPr>
        <p:spPr>
          <a:xfrm>
            <a:off x="428070" y="3756641"/>
            <a:ext cx="3207241" cy="896496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_x109257416" descr="EMB0000053042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252" y="4848591"/>
            <a:ext cx="944650" cy="720080"/>
          </a:xfrm>
          <a:prstGeom prst="rect">
            <a:avLst/>
          </a:prstGeom>
          <a:noFill/>
        </p:spPr>
      </p:pic>
      <p:sp>
        <p:nvSpPr>
          <p:cNvPr id="6" name="모서리가 둥근 직사각형 5"/>
          <p:cNvSpPr/>
          <p:nvPr/>
        </p:nvSpPr>
        <p:spPr>
          <a:xfrm>
            <a:off x="425818" y="4744184"/>
            <a:ext cx="3207241" cy="896496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96816" y="5143543"/>
            <a:ext cx="115887" cy="1301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370686" y="4455479"/>
            <a:ext cx="524745" cy="642204"/>
            <a:chOff x="4807498" y="4673112"/>
            <a:chExt cx="524745" cy="642204"/>
          </a:xfrm>
        </p:grpSpPr>
        <p:sp>
          <p:nvSpPr>
            <p:cNvPr id="9" name="Line 54"/>
            <p:cNvSpPr>
              <a:spLocks noChangeShapeType="1"/>
            </p:cNvSpPr>
            <p:nvPr/>
          </p:nvSpPr>
          <p:spPr bwMode="auto">
            <a:xfrm rot="16200000">
              <a:off x="4675018" y="4903588"/>
              <a:ext cx="462437" cy="14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0" name="Picture 265" descr="hand_w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1065" y="4848591"/>
              <a:ext cx="321178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54"/>
            <p:cNvSpPr>
              <a:spLocks noChangeShapeType="1"/>
            </p:cNvSpPr>
            <p:nvPr/>
          </p:nvSpPr>
          <p:spPr bwMode="auto">
            <a:xfrm rot="5400000" flipV="1">
              <a:off x="4577022" y="4903588"/>
              <a:ext cx="462437" cy="14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18" y="1557226"/>
            <a:ext cx="3296562" cy="212740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419502" y="3789040"/>
            <a:ext cx="1629039" cy="844778"/>
            <a:chOff x="1419502" y="3789040"/>
            <a:chExt cx="1629039" cy="844778"/>
          </a:xfrm>
        </p:grpSpPr>
        <p:sp>
          <p:nvSpPr>
            <p:cNvPr id="14" name="TextBox 13"/>
            <p:cNvSpPr txBox="1"/>
            <p:nvPr/>
          </p:nvSpPr>
          <p:spPr>
            <a:xfrm>
              <a:off x="1419502" y="3789040"/>
              <a:ext cx="1321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</a:t>
              </a:r>
              <a:r>
                <a:rPr lang="ko-KR" altLang="en-US" dirty="0" smtClean="0"/>
                <a:t>장소이름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sz="1400" dirty="0" smtClean="0"/>
                <a:t>장소 설명내용</a:t>
              </a:r>
              <a:endParaRPr lang="ko-KR" altLang="en-US" sz="1400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3588" y="4361196"/>
              <a:ext cx="1554953" cy="272622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1419502" y="4763502"/>
            <a:ext cx="1629039" cy="844778"/>
            <a:chOff x="1419502" y="3789040"/>
            <a:chExt cx="1629039" cy="844778"/>
          </a:xfrm>
        </p:grpSpPr>
        <p:sp>
          <p:nvSpPr>
            <p:cNvPr id="17" name="TextBox 16"/>
            <p:cNvSpPr txBox="1"/>
            <p:nvPr/>
          </p:nvSpPr>
          <p:spPr>
            <a:xfrm>
              <a:off x="1419502" y="3789040"/>
              <a:ext cx="1321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2.</a:t>
              </a:r>
              <a:r>
                <a:rPr lang="ko-KR" altLang="en-US" dirty="0" smtClean="0"/>
                <a:t>장소이름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sz="1400" dirty="0" smtClean="0"/>
                <a:t>장소 설명내용</a:t>
              </a:r>
              <a:endParaRPr lang="ko-KR" altLang="en-US" sz="1400" dirty="0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3588" y="4361196"/>
              <a:ext cx="1554953" cy="272622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91336" y="5321674"/>
            <a:ext cx="1555200" cy="2736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89" y="3861984"/>
            <a:ext cx="468392" cy="553886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425818" y="5661248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나의 플랜 등록</a:t>
            </a:r>
            <a:endParaRPr lang="ko-KR" altLang="en-US" sz="1200" b="1" dirty="0"/>
          </a:p>
        </p:txBody>
      </p:sp>
      <p:grpSp>
        <p:nvGrpSpPr>
          <p:cNvPr id="22" name="그룹 35"/>
          <p:cNvGrpSpPr/>
          <p:nvPr/>
        </p:nvGrpSpPr>
        <p:grpSpPr>
          <a:xfrm>
            <a:off x="4744133" y="3140968"/>
            <a:ext cx="2297099" cy="864096"/>
            <a:chOff x="3787069" y="3793629"/>
            <a:chExt cx="2297099" cy="864096"/>
          </a:xfrm>
        </p:grpSpPr>
        <p:sp>
          <p:nvSpPr>
            <p:cNvPr id="23" name="Panel"/>
            <p:cNvSpPr>
              <a:spLocks/>
            </p:cNvSpPr>
            <p:nvPr/>
          </p:nvSpPr>
          <p:spPr bwMode="auto">
            <a:xfrm>
              <a:off x="3787069" y="3793629"/>
              <a:ext cx="2297099" cy="86409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 bwMode="auto">
            <a:xfrm>
              <a:off x="3787069" y="4320927"/>
              <a:ext cx="2297099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3851920" y="3827813"/>
              <a:ext cx="21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현재 장소를 플랜에 등록하시겠습니까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>
              <a:stCxn id="23" idx="2"/>
            </p:cNvCxnSpPr>
            <p:nvPr/>
          </p:nvCxnSpPr>
          <p:spPr bwMode="auto">
            <a:xfrm flipH="1" flipV="1">
              <a:off x="4935618" y="4320927"/>
              <a:ext cx="1" cy="3367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18"/>
            <p:cNvSpPr txBox="1"/>
            <p:nvPr/>
          </p:nvSpPr>
          <p:spPr>
            <a:xfrm>
              <a:off x="4081393" y="4375001"/>
              <a:ext cx="591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smtClean="0"/>
                <a:t>취소</a:t>
              </a:r>
              <a:endParaRPr lang="ko-KR" altLang="en-US" sz="1000"/>
            </a:p>
          </p:txBody>
        </p:sp>
        <p:sp>
          <p:nvSpPr>
            <p:cNvPr id="28" name="TextBox 175"/>
            <p:cNvSpPr txBox="1"/>
            <p:nvPr/>
          </p:nvSpPr>
          <p:spPr>
            <a:xfrm>
              <a:off x="5209138" y="4369668"/>
              <a:ext cx="591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smtClean="0"/>
                <a:t>확</a:t>
              </a:r>
              <a:r>
                <a:rPr lang="ko-KR" altLang="en-US" sz="1000"/>
                <a:t>인</a:t>
              </a: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267188" y="5661248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나의 플랜 </a:t>
            </a:r>
            <a:r>
              <a:rPr lang="ko-KR" altLang="en-US" sz="1200" b="1" dirty="0" smtClean="0"/>
              <a:t>보기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797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15950" y="608013"/>
          <a:ext cx="8837613" cy="578008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47279"/>
                <a:gridCol w="3080885"/>
                <a:gridCol w="4509449"/>
              </a:tblGrid>
              <a:tr h="232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표시방법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예시설명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76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대타이틀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강조문구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18,14pt(bold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가능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소타이틀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12,10pt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디스크립션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10,8pt</a:t>
                      </a: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화면확인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07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실행버튼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===========================================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실행버튼 스타일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8pt)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실행버튼의 명칭은 한글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영문 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 이내로 간결하게 기획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변경가능요소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도형크기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텍스트크기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bold,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10pt),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l" latinLnBrk="1">
                        <a:buFont typeface="Wingdings" pitchFamily="2" charset="2"/>
                        <a:buNone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      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버튼색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무채색만 가능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변경불가요소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도형형태</a:t>
                      </a:r>
                      <a:endParaRPr lang="ko-KR" altLang="en-US" sz="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29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링크버튼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===========================================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링크버튼의 스타일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10pt)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링크버튼의 최대 글자수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변경가능요소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도형크기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텍스트크기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bold,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12pt),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l" latinLnBrk="1">
                        <a:buFont typeface="Wingdings" pitchFamily="2" charset="2"/>
                        <a:buNone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      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버튼색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무채색만 가능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변경불가요소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도형형태</a:t>
                      </a: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우측정렬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단위콤마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 표시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100,000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3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디스크립션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링크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알럿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/              /</a:t>
                      </a: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===========================================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변경가능요소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도형색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변경불가요소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도형크기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텍스트색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텍스트크기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29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위치 아이콘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===========================================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변경가능요소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도형색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크기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변경불가요소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1" dirty="0" err="1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텍스트색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텍스트크기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9" marB="552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74850" y="1371600"/>
            <a:ext cx="539750" cy="1730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TEXT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31988" y="2562225"/>
            <a:ext cx="557212" cy="1873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/>
              <a:t>TEXT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2571750" y="1371600"/>
            <a:ext cx="539750" cy="1730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가나다라마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63888" y="1371600"/>
            <a:ext cx="539750" cy="1730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abcdefghi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4376" name="그룹 6"/>
          <p:cNvGrpSpPr>
            <a:grpSpLocks/>
          </p:cNvGrpSpPr>
          <p:nvPr/>
        </p:nvGrpSpPr>
        <p:grpSpPr bwMode="auto">
          <a:xfrm>
            <a:off x="4976813" y="1395413"/>
            <a:ext cx="4424362" cy="214312"/>
            <a:chOff x="4540772" y="1263427"/>
            <a:chExt cx="4423716" cy="215444"/>
          </a:xfrm>
        </p:grpSpPr>
        <p:sp>
          <p:nvSpPr>
            <p:cNvPr id="8" name="직사각형 7"/>
            <p:cNvSpPr/>
            <p:nvPr/>
          </p:nvSpPr>
          <p:spPr>
            <a:xfrm>
              <a:off x="5543926" y="1277789"/>
              <a:ext cx="539671" cy="173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등록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29627" y="1277789"/>
              <a:ext cx="539671" cy="173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수정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705806" y="1277789"/>
              <a:ext cx="539671" cy="173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281984" y="1277789"/>
              <a:ext cx="539671" cy="173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853400" y="1277789"/>
              <a:ext cx="539671" cy="173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목록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424817" y="1277789"/>
              <a:ext cx="539671" cy="173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4430" name="TextBox 13"/>
            <p:cNvSpPr txBox="1">
              <a:spLocks noChangeArrowheads="1"/>
            </p:cNvSpPr>
            <p:nvPr/>
          </p:nvSpPr>
          <p:spPr bwMode="auto">
            <a:xfrm>
              <a:off x="4540772" y="1263427"/>
              <a:ext cx="5148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기본</a:t>
              </a:r>
              <a:endParaRPr lang="en-US" altLang="ko-KR" sz="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377" name="그룹 14"/>
          <p:cNvGrpSpPr>
            <a:grpSpLocks/>
          </p:cNvGrpSpPr>
          <p:nvPr/>
        </p:nvGrpSpPr>
        <p:grpSpPr bwMode="auto">
          <a:xfrm>
            <a:off x="4976813" y="1616075"/>
            <a:ext cx="4424362" cy="215900"/>
            <a:chOff x="4540772" y="1484784"/>
            <a:chExt cx="4423716" cy="215444"/>
          </a:xfrm>
        </p:grpSpPr>
        <p:sp>
          <p:nvSpPr>
            <p:cNvPr id="16" name="직사각형 15"/>
            <p:cNvSpPr/>
            <p:nvPr/>
          </p:nvSpPr>
          <p:spPr>
            <a:xfrm>
              <a:off x="5543926" y="1494289"/>
              <a:ext cx="539671" cy="17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schemeClr val="tx1"/>
                  </a:solidFill>
                </a:rPr>
                <a:t>등록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29627" y="1494289"/>
              <a:ext cx="539671" cy="17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schemeClr val="tx1"/>
                  </a:solidFill>
                </a:rPr>
                <a:t>수정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05806" y="1494289"/>
              <a:ext cx="539671" cy="17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81984" y="1494289"/>
              <a:ext cx="539671" cy="17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853400" y="1494289"/>
              <a:ext cx="539671" cy="17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schemeClr val="tx1"/>
                  </a:solidFill>
                </a:rPr>
                <a:t>목록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424817" y="1494289"/>
              <a:ext cx="539671" cy="17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4423" name="TextBox 21"/>
            <p:cNvSpPr txBox="1">
              <a:spLocks noChangeArrowheads="1"/>
            </p:cNvSpPr>
            <p:nvPr/>
          </p:nvSpPr>
          <p:spPr bwMode="auto">
            <a:xfrm>
              <a:off x="4540772" y="1484784"/>
              <a:ext cx="82266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2) </a:t>
              </a:r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텍스트크기</a:t>
              </a:r>
              <a:endParaRPr lang="en-US" altLang="ko-KR" sz="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978525" y="1846263"/>
            <a:ext cx="647700" cy="2603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689725" y="1846263"/>
            <a:ext cx="647700" cy="2603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4380" name="TextBox 24"/>
          <p:cNvSpPr txBox="1">
            <a:spLocks noChangeArrowheads="1"/>
          </p:cNvSpPr>
          <p:nvPr/>
        </p:nvSpPr>
        <p:spPr bwMode="auto">
          <a:xfrm>
            <a:off x="4976813" y="1855788"/>
            <a:ext cx="720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도형크기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81" name="TextBox 25"/>
          <p:cNvSpPr txBox="1">
            <a:spLocks noChangeArrowheads="1"/>
          </p:cNvSpPr>
          <p:nvPr/>
        </p:nvSpPr>
        <p:spPr bwMode="auto">
          <a:xfrm>
            <a:off x="4976813" y="2139950"/>
            <a:ext cx="11017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4)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총 변경요소 적용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78525" y="2144713"/>
            <a:ext cx="647700" cy="26035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689725" y="2144713"/>
            <a:ext cx="647700" cy="26035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973763" y="2562225"/>
            <a:ext cx="725487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dirty="0"/>
              <a:t>신청하기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21475" y="2562225"/>
            <a:ext cx="725488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dirty="0"/>
              <a:t>더보기</a:t>
            </a:r>
          </a:p>
        </p:txBody>
      </p:sp>
      <p:sp>
        <p:nvSpPr>
          <p:cNvPr id="14386" name="TextBox 30"/>
          <p:cNvSpPr txBox="1">
            <a:spLocks noChangeArrowheads="1"/>
          </p:cNvSpPr>
          <p:nvPr/>
        </p:nvSpPr>
        <p:spPr bwMode="auto">
          <a:xfrm>
            <a:off x="4975225" y="2552700"/>
            <a:ext cx="5143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기본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87" name="TextBox 31"/>
          <p:cNvSpPr txBox="1">
            <a:spLocks noChangeArrowheads="1"/>
          </p:cNvSpPr>
          <p:nvPr/>
        </p:nvSpPr>
        <p:spPr bwMode="auto">
          <a:xfrm>
            <a:off x="4975225" y="2894013"/>
            <a:ext cx="822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텍스트크기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88" name="TextBox 32"/>
          <p:cNvSpPr txBox="1">
            <a:spLocks noChangeArrowheads="1"/>
          </p:cNvSpPr>
          <p:nvPr/>
        </p:nvSpPr>
        <p:spPr bwMode="auto">
          <a:xfrm>
            <a:off x="4975225" y="3190875"/>
            <a:ext cx="7191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도형크기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89" name="TextBox 33"/>
          <p:cNvSpPr txBox="1">
            <a:spLocks noChangeArrowheads="1"/>
          </p:cNvSpPr>
          <p:nvPr/>
        </p:nvSpPr>
        <p:spPr bwMode="auto">
          <a:xfrm>
            <a:off x="4975225" y="3470275"/>
            <a:ext cx="11017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4)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총 변경요소 적용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973763" y="2865438"/>
            <a:ext cx="725487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/>
              <a:t>신청하기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21475" y="2865438"/>
            <a:ext cx="725488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/>
              <a:t>더보기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973763" y="3171825"/>
            <a:ext cx="1022350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dirty="0"/>
              <a:t>신청하기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034213" y="3171825"/>
            <a:ext cx="1023937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dirty="0"/>
              <a:t>더보기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973763" y="3478213"/>
            <a:ext cx="1022350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/>
              <a:t>신청하기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034213" y="3478213"/>
            <a:ext cx="1023937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/>
              <a:t>더보기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1946275" y="4178300"/>
            <a:ext cx="179388" cy="17938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2416175" y="4178300"/>
            <a:ext cx="179388" cy="17938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2921000" y="4178300"/>
            <a:ext cx="179388" cy="179388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Rectangle 49"/>
          <p:cNvSpPr>
            <a:spLocks noChangeArrowheads="1"/>
          </p:cNvSpPr>
          <p:nvPr/>
        </p:nvSpPr>
        <p:spPr bwMode="auto">
          <a:xfrm>
            <a:off x="6088063" y="4181475"/>
            <a:ext cx="179387" cy="17938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4400" name="TextBox 44"/>
          <p:cNvSpPr txBox="1">
            <a:spLocks noChangeArrowheads="1"/>
          </p:cNvSpPr>
          <p:nvPr/>
        </p:nvSpPr>
        <p:spPr bwMode="auto">
          <a:xfrm>
            <a:off x="4975225" y="4132263"/>
            <a:ext cx="8223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디스크립션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01" name="TextBox 45"/>
          <p:cNvSpPr txBox="1">
            <a:spLocks noChangeArrowheads="1"/>
          </p:cNvSpPr>
          <p:nvPr/>
        </p:nvSpPr>
        <p:spPr bwMode="auto">
          <a:xfrm>
            <a:off x="4975225" y="4406900"/>
            <a:ext cx="5143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링크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02" name="TextBox 46"/>
          <p:cNvSpPr txBox="1">
            <a:spLocks noChangeArrowheads="1"/>
          </p:cNvSpPr>
          <p:nvPr/>
        </p:nvSpPr>
        <p:spPr bwMode="auto">
          <a:xfrm>
            <a:off x="4975225" y="4664075"/>
            <a:ext cx="5143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알럿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03" name="TextBox 47"/>
          <p:cNvSpPr txBox="1">
            <a:spLocks noChangeArrowheads="1"/>
          </p:cNvSpPr>
          <p:nvPr/>
        </p:nvSpPr>
        <p:spPr bwMode="auto">
          <a:xfrm>
            <a:off x="6232525" y="4181475"/>
            <a:ext cx="1079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동영상 플레이 영역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6088063" y="4440238"/>
            <a:ext cx="179387" cy="1809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4405" name="TextBox 49"/>
          <p:cNvSpPr txBox="1">
            <a:spLocks noChangeArrowheads="1"/>
          </p:cNvSpPr>
          <p:nvPr/>
        </p:nvSpPr>
        <p:spPr bwMode="auto">
          <a:xfrm>
            <a:off x="6232525" y="4430713"/>
            <a:ext cx="1787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클릭시 등록한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페이지로 이동함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6088063" y="4722813"/>
            <a:ext cx="179387" cy="180975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4407" name="TextBox 51"/>
          <p:cNvSpPr txBox="1">
            <a:spLocks noChangeArrowheads="1"/>
          </p:cNvSpPr>
          <p:nvPr/>
        </p:nvSpPr>
        <p:spPr bwMode="auto">
          <a:xfrm>
            <a:off x="6232525" y="4713288"/>
            <a:ext cx="27987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정보입력필드 중 누락 필드가 있을 경우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A-1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알럿 노출됨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눈물 방울 52"/>
          <p:cNvSpPr/>
          <p:nvPr/>
        </p:nvSpPr>
        <p:spPr>
          <a:xfrm rot="8100000">
            <a:off x="2005013" y="5324475"/>
            <a:ext cx="261937" cy="260350"/>
          </a:xfrm>
          <a:prstGeom prst="teardrop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눈물 방울 53"/>
          <p:cNvSpPr/>
          <p:nvPr/>
        </p:nvSpPr>
        <p:spPr>
          <a:xfrm rot="8100000">
            <a:off x="2432050" y="5327650"/>
            <a:ext cx="263525" cy="261938"/>
          </a:xfrm>
          <a:prstGeom prst="teardrop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눈물 방울 54"/>
          <p:cNvSpPr/>
          <p:nvPr/>
        </p:nvSpPr>
        <p:spPr>
          <a:xfrm rot="8100000">
            <a:off x="2854325" y="5324475"/>
            <a:ext cx="263525" cy="261938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411" name="TextBox 55"/>
          <p:cNvSpPr txBox="1">
            <a:spLocks noChangeArrowheads="1"/>
          </p:cNvSpPr>
          <p:nvPr/>
        </p:nvSpPr>
        <p:spPr bwMode="auto">
          <a:xfrm>
            <a:off x="4978400" y="5218113"/>
            <a:ext cx="1085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검색결과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목적지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12" name="TextBox 56"/>
          <p:cNvSpPr txBox="1">
            <a:spLocks noChangeArrowheads="1"/>
          </p:cNvSpPr>
          <p:nvPr/>
        </p:nvSpPr>
        <p:spPr bwMode="auto">
          <a:xfrm>
            <a:off x="4978400" y="5581650"/>
            <a:ext cx="6159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출발지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13" name="TextBox 57"/>
          <p:cNvSpPr txBox="1">
            <a:spLocks noChangeArrowheads="1"/>
          </p:cNvSpPr>
          <p:nvPr/>
        </p:nvSpPr>
        <p:spPr bwMode="auto">
          <a:xfrm>
            <a:off x="4978400" y="5983288"/>
            <a:ext cx="822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사용자지정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눈물 방울 58"/>
          <p:cNvSpPr/>
          <p:nvPr/>
        </p:nvSpPr>
        <p:spPr>
          <a:xfrm rot="8100000">
            <a:off x="6037263" y="5194300"/>
            <a:ext cx="261937" cy="260350"/>
          </a:xfrm>
          <a:prstGeom prst="teardrop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눈물 방울 59"/>
          <p:cNvSpPr/>
          <p:nvPr/>
        </p:nvSpPr>
        <p:spPr>
          <a:xfrm rot="8100000">
            <a:off x="6032500" y="5530850"/>
            <a:ext cx="261938" cy="261938"/>
          </a:xfrm>
          <a:prstGeom prst="teardrop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눈물 방울 60"/>
          <p:cNvSpPr/>
          <p:nvPr/>
        </p:nvSpPr>
        <p:spPr>
          <a:xfrm rot="8100000">
            <a:off x="6040438" y="5899150"/>
            <a:ext cx="263525" cy="261938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9616" y="25518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ko-KR" sz="16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6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컴포넌트 정의</a:t>
            </a:r>
            <a:r>
              <a:rPr lang="en-US" altLang="ko-KR" sz="16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6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81188" y="1785938"/>
            <a:ext cx="8024812" cy="90011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나의 여행 플랜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2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076895" y="3000683"/>
            <a:ext cx="605593" cy="709223"/>
            <a:chOff x="4356560" y="3699386"/>
            <a:chExt cx="605593" cy="709223"/>
          </a:xfrm>
        </p:grpSpPr>
        <p:sp>
          <p:nvSpPr>
            <p:cNvPr id="7" name="Line 54"/>
            <p:cNvSpPr>
              <a:spLocks noChangeShapeType="1"/>
            </p:cNvSpPr>
            <p:nvPr/>
          </p:nvSpPr>
          <p:spPr bwMode="auto">
            <a:xfrm rot="5400000">
              <a:off x="4304928" y="3996881"/>
              <a:ext cx="462437" cy="14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8" name="Picture 265" descr="hand_w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0975" y="3941884"/>
              <a:ext cx="321178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Line 54"/>
            <p:cNvSpPr>
              <a:spLocks noChangeShapeType="1"/>
            </p:cNvSpPr>
            <p:nvPr/>
          </p:nvSpPr>
          <p:spPr bwMode="auto">
            <a:xfrm rot="5400000" flipH="1">
              <a:off x="4105796" y="3950150"/>
              <a:ext cx="504056" cy="2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428070" y="2348880"/>
            <a:ext cx="3207241" cy="1002226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75247" y="2541653"/>
            <a:ext cx="3006089" cy="369332"/>
            <a:chOff x="1419502" y="3789040"/>
            <a:chExt cx="3006089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419502" y="3789040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</a:t>
              </a:r>
              <a:r>
                <a:rPr lang="ko-KR" altLang="en-US" dirty="0" smtClean="0"/>
                <a:t>장소이름</a:t>
              </a:r>
              <a:endParaRPr lang="ko-KR" altLang="en-US" sz="1400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638" y="3817945"/>
              <a:ext cx="1554953" cy="272622"/>
            </a:xfrm>
            <a:prstGeom prst="rect">
              <a:avLst/>
            </a:prstGeom>
          </p:spPr>
        </p:pic>
      </p:grpSp>
      <p:sp>
        <p:nvSpPr>
          <p:cNvPr id="27" name="모서리가 둥근 직사각형 26"/>
          <p:cNvSpPr/>
          <p:nvPr/>
        </p:nvSpPr>
        <p:spPr>
          <a:xfrm>
            <a:off x="428070" y="3517133"/>
            <a:ext cx="3207241" cy="1002226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75247" y="3709906"/>
            <a:ext cx="3006089" cy="369332"/>
            <a:chOff x="1419502" y="3789040"/>
            <a:chExt cx="3006089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1419502" y="3789040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</a:t>
              </a:r>
              <a:r>
                <a:rPr lang="ko-KR" altLang="en-US" dirty="0" smtClean="0"/>
                <a:t>장소이름</a:t>
              </a:r>
              <a:endParaRPr lang="ko-KR" altLang="en-US" sz="1400" dirty="0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638" y="3817945"/>
              <a:ext cx="1554953" cy="272622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428070" y="1553293"/>
            <a:ext cx="3207241" cy="575693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5247" y="167877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출발지</a:t>
            </a:r>
            <a:r>
              <a:rPr lang="en-US" altLang="ko-KR" dirty="0" smtClean="0"/>
              <a:t>~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8070" y="5157192"/>
            <a:ext cx="3207241" cy="575693"/>
          </a:xfrm>
          <a:prstGeom prst="roundRect">
            <a:avLst>
              <a:gd name="adj" fmla="val 6064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defRPr/>
            </a:pP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5247" y="528267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목적지</a:t>
            </a:r>
            <a:r>
              <a:rPr lang="en-US" altLang="ko-KR" dirty="0" smtClean="0"/>
              <a:t>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2035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7"/>
          <p:cNvGrpSpPr>
            <a:grpSpLocks/>
          </p:cNvGrpSpPr>
          <p:nvPr/>
        </p:nvGrpSpPr>
        <p:grpSpPr bwMode="auto">
          <a:xfrm>
            <a:off x="390858" y="3267892"/>
            <a:ext cx="3312368" cy="3549124"/>
            <a:chOff x="354013" y="1714488"/>
            <a:chExt cx="3392487" cy="3657612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496" y="6664454"/>
            <a:ext cx="410369" cy="12311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구글지도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7716" y="3272112"/>
            <a:ext cx="492443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내위치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041626" y="4067284"/>
            <a:ext cx="1797010" cy="2296953"/>
          </a:xfrm>
          <a:custGeom>
            <a:avLst/>
            <a:gdLst>
              <a:gd name="connsiteX0" fmla="*/ 39528 w 1658778"/>
              <a:gd name="connsiteY0" fmla="*/ 2247900 h 2296953"/>
              <a:gd name="connsiteX1" fmla="*/ 96678 w 1658778"/>
              <a:gd name="connsiteY1" fmla="*/ 2200275 h 2296953"/>
              <a:gd name="connsiteX2" fmla="*/ 106203 w 1658778"/>
              <a:gd name="connsiteY2" fmla="*/ 2171700 h 2296953"/>
              <a:gd name="connsiteX3" fmla="*/ 125253 w 1658778"/>
              <a:gd name="connsiteY3" fmla="*/ 2143125 h 2296953"/>
              <a:gd name="connsiteX4" fmla="*/ 134778 w 1658778"/>
              <a:gd name="connsiteY4" fmla="*/ 2114550 h 2296953"/>
              <a:gd name="connsiteX5" fmla="*/ 163353 w 1658778"/>
              <a:gd name="connsiteY5" fmla="*/ 2095500 h 2296953"/>
              <a:gd name="connsiteX6" fmla="*/ 210978 w 1658778"/>
              <a:gd name="connsiteY6" fmla="*/ 2047875 h 2296953"/>
              <a:gd name="connsiteX7" fmla="*/ 258603 w 1658778"/>
              <a:gd name="connsiteY7" fmla="*/ 2009775 h 2296953"/>
              <a:gd name="connsiteX8" fmla="*/ 277653 w 1658778"/>
              <a:gd name="connsiteY8" fmla="*/ 1981200 h 2296953"/>
              <a:gd name="connsiteX9" fmla="*/ 306228 w 1658778"/>
              <a:gd name="connsiteY9" fmla="*/ 1971675 h 2296953"/>
              <a:gd name="connsiteX10" fmla="*/ 315753 w 1658778"/>
              <a:gd name="connsiteY10" fmla="*/ 1943100 h 2296953"/>
              <a:gd name="connsiteX11" fmla="*/ 382428 w 1658778"/>
              <a:gd name="connsiteY11" fmla="*/ 1924050 h 2296953"/>
              <a:gd name="connsiteX12" fmla="*/ 401478 w 1658778"/>
              <a:gd name="connsiteY12" fmla="*/ 1895475 h 2296953"/>
              <a:gd name="connsiteX13" fmla="*/ 430053 w 1658778"/>
              <a:gd name="connsiteY13" fmla="*/ 1876425 h 2296953"/>
              <a:gd name="connsiteX14" fmla="*/ 468153 w 1658778"/>
              <a:gd name="connsiteY14" fmla="*/ 1828800 h 2296953"/>
              <a:gd name="connsiteX15" fmla="*/ 506253 w 1658778"/>
              <a:gd name="connsiteY15" fmla="*/ 1781175 h 2296953"/>
              <a:gd name="connsiteX16" fmla="*/ 544353 w 1658778"/>
              <a:gd name="connsiteY16" fmla="*/ 1724025 h 2296953"/>
              <a:gd name="connsiteX17" fmla="*/ 563403 w 1658778"/>
              <a:gd name="connsiteY17" fmla="*/ 1695450 h 2296953"/>
              <a:gd name="connsiteX18" fmla="*/ 591978 w 1658778"/>
              <a:gd name="connsiteY18" fmla="*/ 1676400 h 2296953"/>
              <a:gd name="connsiteX19" fmla="*/ 630078 w 1658778"/>
              <a:gd name="connsiteY19" fmla="*/ 1628775 h 2296953"/>
              <a:gd name="connsiteX20" fmla="*/ 639603 w 1658778"/>
              <a:gd name="connsiteY20" fmla="*/ 1600200 h 2296953"/>
              <a:gd name="connsiteX21" fmla="*/ 677703 w 1658778"/>
              <a:gd name="connsiteY21" fmla="*/ 1543050 h 2296953"/>
              <a:gd name="connsiteX22" fmla="*/ 696753 w 1658778"/>
              <a:gd name="connsiteY22" fmla="*/ 1514475 h 2296953"/>
              <a:gd name="connsiteX23" fmla="*/ 725328 w 1658778"/>
              <a:gd name="connsiteY23" fmla="*/ 1495425 h 2296953"/>
              <a:gd name="connsiteX24" fmla="*/ 772953 w 1658778"/>
              <a:gd name="connsiteY24" fmla="*/ 1447800 h 2296953"/>
              <a:gd name="connsiteX25" fmla="*/ 820578 w 1658778"/>
              <a:gd name="connsiteY25" fmla="*/ 1409700 h 2296953"/>
              <a:gd name="connsiteX26" fmla="*/ 868203 w 1658778"/>
              <a:gd name="connsiteY26" fmla="*/ 1362075 h 2296953"/>
              <a:gd name="connsiteX27" fmla="*/ 887253 w 1658778"/>
              <a:gd name="connsiteY27" fmla="*/ 1333500 h 2296953"/>
              <a:gd name="connsiteX28" fmla="*/ 915828 w 1658778"/>
              <a:gd name="connsiteY28" fmla="*/ 1238250 h 2296953"/>
              <a:gd name="connsiteX29" fmla="*/ 906303 w 1658778"/>
              <a:gd name="connsiteY29" fmla="*/ 1133475 h 2296953"/>
              <a:gd name="connsiteX30" fmla="*/ 887253 w 1658778"/>
              <a:gd name="connsiteY30" fmla="*/ 1066800 h 2296953"/>
              <a:gd name="connsiteX31" fmla="*/ 877728 w 1658778"/>
              <a:gd name="connsiteY31" fmla="*/ 962025 h 2296953"/>
              <a:gd name="connsiteX32" fmla="*/ 896778 w 1658778"/>
              <a:gd name="connsiteY32" fmla="*/ 933450 h 2296953"/>
              <a:gd name="connsiteX33" fmla="*/ 915828 w 1658778"/>
              <a:gd name="connsiteY33" fmla="*/ 781050 h 2296953"/>
              <a:gd name="connsiteX34" fmla="*/ 953928 w 1658778"/>
              <a:gd name="connsiteY34" fmla="*/ 723900 h 2296953"/>
              <a:gd name="connsiteX35" fmla="*/ 1001553 w 1658778"/>
              <a:gd name="connsiteY35" fmla="*/ 676275 h 2296953"/>
              <a:gd name="connsiteX36" fmla="*/ 1020603 w 1658778"/>
              <a:gd name="connsiteY36" fmla="*/ 647700 h 2296953"/>
              <a:gd name="connsiteX37" fmla="*/ 1077753 w 1658778"/>
              <a:gd name="connsiteY37" fmla="*/ 609600 h 2296953"/>
              <a:gd name="connsiteX38" fmla="*/ 1144428 w 1658778"/>
              <a:gd name="connsiteY38" fmla="*/ 561975 h 2296953"/>
              <a:gd name="connsiteX39" fmla="*/ 1201578 w 1658778"/>
              <a:gd name="connsiteY39" fmla="*/ 523875 h 2296953"/>
              <a:gd name="connsiteX40" fmla="*/ 1230153 w 1658778"/>
              <a:gd name="connsiteY40" fmla="*/ 504825 h 2296953"/>
              <a:gd name="connsiteX41" fmla="*/ 1287303 w 1658778"/>
              <a:gd name="connsiteY41" fmla="*/ 476250 h 2296953"/>
              <a:gd name="connsiteX42" fmla="*/ 1363503 w 1658778"/>
              <a:gd name="connsiteY42" fmla="*/ 428625 h 2296953"/>
              <a:gd name="connsiteX43" fmla="*/ 1420653 w 1658778"/>
              <a:gd name="connsiteY43" fmla="*/ 390525 h 2296953"/>
              <a:gd name="connsiteX44" fmla="*/ 1439703 w 1658778"/>
              <a:gd name="connsiteY44" fmla="*/ 361950 h 2296953"/>
              <a:gd name="connsiteX45" fmla="*/ 1496853 w 1658778"/>
              <a:gd name="connsiteY45" fmla="*/ 323850 h 2296953"/>
              <a:gd name="connsiteX46" fmla="*/ 1515903 w 1658778"/>
              <a:gd name="connsiteY46" fmla="*/ 295275 h 2296953"/>
              <a:gd name="connsiteX47" fmla="*/ 1544478 w 1658778"/>
              <a:gd name="connsiteY47" fmla="*/ 285750 h 2296953"/>
              <a:gd name="connsiteX48" fmla="*/ 1554003 w 1658778"/>
              <a:gd name="connsiteY48" fmla="*/ 257175 h 2296953"/>
              <a:gd name="connsiteX49" fmla="*/ 1582578 w 1658778"/>
              <a:gd name="connsiteY49" fmla="*/ 238125 h 2296953"/>
              <a:gd name="connsiteX50" fmla="*/ 1639728 w 1658778"/>
              <a:gd name="connsiteY50" fmla="*/ 123825 h 2296953"/>
              <a:gd name="connsiteX51" fmla="*/ 1658778 w 1658778"/>
              <a:gd name="connsiteY51" fmla="*/ 95250 h 2296953"/>
              <a:gd name="connsiteX52" fmla="*/ 1630203 w 1658778"/>
              <a:gd name="connsiteY52" fmla="*/ 38100 h 2296953"/>
              <a:gd name="connsiteX53" fmla="*/ 1620678 w 1658778"/>
              <a:gd name="connsiteY53" fmla="*/ 0 h 229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658778" h="2296953">
                <a:moveTo>
                  <a:pt x="39528" y="2247900"/>
                </a:moveTo>
                <a:cubicBezTo>
                  <a:pt x="105426" y="2149052"/>
                  <a:pt x="0" y="2296953"/>
                  <a:pt x="96678" y="2200275"/>
                </a:cubicBezTo>
                <a:cubicBezTo>
                  <a:pt x="103778" y="2193175"/>
                  <a:pt x="101713" y="2180680"/>
                  <a:pt x="106203" y="2171700"/>
                </a:cubicBezTo>
                <a:cubicBezTo>
                  <a:pt x="111323" y="2161461"/>
                  <a:pt x="120133" y="2153364"/>
                  <a:pt x="125253" y="2143125"/>
                </a:cubicBezTo>
                <a:cubicBezTo>
                  <a:pt x="129743" y="2134145"/>
                  <a:pt x="128506" y="2122390"/>
                  <a:pt x="134778" y="2114550"/>
                </a:cubicBezTo>
                <a:cubicBezTo>
                  <a:pt x="141929" y="2105611"/>
                  <a:pt x="153828" y="2101850"/>
                  <a:pt x="163353" y="2095500"/>
                </a:cubicBezTo>
                <a:cubicBezTo>
                  <a:pt x="214153" y="2019300"/>
                  <a:pt x="147478" y="2111375"/>
                  <a:pt x="210978" y="2047875"/>
                </a:cubicBezTo>
                <a:cubicBezTo>
                  <a:pt x="254062" y="2004791"/>
                  <a:pt x="202973" y="2028318"/>
                  <a:pt x="258603" y="2009775"/>
                </a:cubicBezTo>
                <a:cubicBezTo>
                  <a:pt x="264953" y="2000250"/>
                  <a:pt x="268714" y="1988351"/>
                  <a:pt x="277653" y="1981200"/>
                </a:cubicBezTo>
                <a:cubicBezTo>
                  <a:pt x="285493" y="1974928"/>
                  <a:pt x="299128" y="1978775"/>
                  <a:pt x="306228" y="1971675"/>
                </a:cubicBezTo>
                <a:cubicBezTo>
                  <a:pt x="313328" y="1964575"/>
                  <a:pt x="308653" y="1950200"/>
                  <a:pt x="315753" y="1943100"/>
                </a:cubicBezTo>
                <a:cubicBezTo>
                  <a:pt x="320308" y="1938545"/>
                  <a:pt x="382098" y="1924132"/>
                  <a:pt x="382428" y="1924050"/>
                </a:cubicBezTo>
                <a:cubicBezTo>
                  <a:pt x="388778" y="1914525"/>
                  <a:pt x="393383" y="1903570"/>
                  <a:pt x="401478" y="1895475"/>
                </a:cubicBezTo>
                <a:cubicBezTo>
                  <a:pt x="409573" y="1887380"/>
                  <a:pt x="422902" y="1885364"/>
                  <a:pt x="430053" y="1876425"/>
                </a:cubicBezTo>
                <a:cubicBezTo>
                  <a:pt x="482633" y="1810700"/>
                  <a:pt x="386261" y="1883395"/>
                  <a:pt x="468153" y="1828800"/>
                </a:cubicBezTo>
                <a:cubicBezTo>
                  <a:pt x="489603" y="1764450"/>
                  <a:pt x="459855" y="1834201"/>
                  <a:pt x="506253" y="1781175"/>
                </a:cubicBezTo>
                <a:cubicBezTo>
                  <a:pt x="521330" y="1763945"/>
                  <a:pt x="531653" y="1743075"/>
                  <a:pt x="544353" y="1724025"/>
                </a:cubicBezTo>
                <a:cubicBezTo>
                  <a:pt x="550703" y="1714500"/>
                  <a:pt x="553878" y="1701800"/>
                  <a:pt x="563403" y="1695450"/>
                </a:cubicBezTo>
                <a:lnTo>
                  <a:pt x="591978" y="1676400"/>
                </a:lnTo>
                <a:cubicBezTo>
                  <a:pt x="615919" y="1604576"/>
                  <a:pt x="580839" y="1690323"/>
                  <a:pt x="630078" y="1628775"/>
                </a:cubicBezTo>
                <a:cubicBezTo>
                  <a:pt x="636350" y="1620935"/>
                  <a:pt x="634727" y="1608977"/>
                  <a:pt x="639603" y="1600200"/>
                </a:cubicBezTo>
                <a:cubicBezTo>
                  <a:pt x="650722" y="1580186"/>
                  <a:pt x="665003" y="1562100"/>
                  <a:pt x="677703" y="1543050"/>
                </a:cubicBezTo>
                <a:cubicBezTo>
                  <a:pt x="684053" y="1533525"/>
                  <a:pt x="687228" y="1520825"/>
                  <a:pt x="696753" y="1514475"/>
                </a:cubicBezTo>
                <a:lnTo>
                  <a:pt x="725328" y="1495425"/>
                </a:lnTo>
                <a:cubicBezTo>
                  <a:pt x="776128" y="1419225"/>
                  <a:pt x="709453" y="1511300"/>
                  <a:pt x="772953" y="1447800"/>
                </a:cubicBezTo>
                <a:cubicBezTo>
                  <a:pt x="816037" y="1404716"/>
                  <a:pt x="764948" y="1428243"/>
                  <a:pt x="820578" y="1409700"/>
                </a:cubicBezTo>
                <a:cubicBezTo>
                  <a:pt x="871378" y="1333500"/>
                  <a:pt x="804703" y="1425575"/>
                  <a:pt x="868203" y="1362075"/>
                </a:cubicBezTo>
                <a:cubicBezTo>
                  <a:pt x="876298" y="1353980"/>
                  <a:pt x="882604" y="1343961"/>
                  <a:pt x="887253" y="1333500"/>
                </a:cubicBezTo>
                <a:cubicBezTo>
                  <a:pt x="900504" y="1303685"/>
                  <a:pt x="907912" y="1269915"/>
                  <a:pt x="915828" y="1238250"/>
                </a:cubicBezTo>
                <a:cubicBezTo>
                  <a:pt x="912653" y="1203325"/>
                  <a:pt x="912068" y="1168067"/>
                  <a:pt x="906303" y="1133475"/>
                </a:cubicBezTo>
                <a:cubicBezTo>
                  <a:pt x="902503" y="1110675"/>
                  <a:pt x="891053" y="1089600"/>
                  <a:pt x="887253" y="1066800"/>
                </a:cubicBezTo>
                <a:cubicBezTo>
                  <a:pt x="881488" y="1032208"/>
                  <a:pt x="880903" y="996950"/>
                  <a:pt x="877728" y="962025"/>
                </a:cubicBezTo>
                <a:cubicBezTo>
                  <a:pt x="884078" y="952500"/>
                  <a:pt x="894002" y="944556"/>
                  <a:pt x="896778" y="933450"/>
                </a:cubicBezTo>
                <a:cubicBezTo>
                  <a:pt x="896953" y="932749"/>
                  <a:pt x="911474" y="792371"/>
                  <a:pt x="915828" y="781050"/>
                </a:cubicBezTo>
                <a:cubicBezTo>
                  <a:pt x="924047" y="759681"/>
                  <a:pt x="941228" y="742950"/>
                  <a:pt x="953928" y="723900"/>
                </a:cubicBezTo>
                <a:cubicBezTo>
                  <a:pt x="979328" y="685800"/>
                  <a:pt x="963453" y="701675"/>
                  <a:pt x="1001553" y="676275"/>
                </a:cubicBezTo>
                <a:cubicBezTo>
                  <a:pt x="1007903" y="666750"/>
                  <a:pt x="1011988" y="655238"/>
                  <a:pt x="1020603" y="647700"/>
                </a:cubicBezTo>
                <a:cubicBezTo>
                  <a:pt x="1037833" y="632623"/>
                  <a:pt x="1077753" y="609600"/>
                  <a:pt x="1077753" y="609600"/>
                </a:cubicBezTo>
                <a:cubicBezTo>
                  <a:pt x="1098390" y="547688"/>
                  <a:pt x="1068228" y="612775"/>
                  <a:pt x="1144428" y="561975"/>
                </a:cubicBezTo>
                <a:lnTo>
                  <a:pt x="1201578" y="523875"/>
                </a:lnTo>
                <a:cubicBezTo>
                  <a:pt x="1211103" y="517525"/>
                  <a:pt x="1219293" y="508445"/>
                  <a:pt x="1230153" y="504825"/>
                </a:cubicBezTo>
                <a:cubicBezTo>
                  <a:pt x="1269588" y="491680"/>
                  <a:pt x="1250374" y="500869"/>
                  <a:pt x="1287303" y="476250"/>
                </a:cubicBezTo>
                <a:cubicBezTo>
                  <a:pt x="1333000" y="407704"/>
                  <a:pt x="1268289" y="492101"/>
                  <a:pt x="1363503" y="428625"/>
                </a:cubicBezTo>
                <a:lnTo>
                  <a:pt x="1420653" y="390525"/>
                </a:lnTo>
                <a:cubicBezTo>
                  <a:pt x="1427003" y="381000"/>
                  <a:pt x="1431088" y="369488"/>
                  <a:pt x="1439703" y="361950"/>
                </a:cubicBezTo>
                <a:cubicBezTo>
                  <a:pt x="1456933" y="346873"/>
                  <a:pt x="1496853" y="323850"/>
                  <a:pt x="1496853" y="323850"/>
                </a:cubicBezTo>
                <a:cubicBezTo>
                  <a:pt x="1503203" y="314325"/>
                  <a:pt x="1506964" y="302426"/>
                  <a:pt x="1515903" y="295275"/>
                </a:cubicBezTo>
                <a:cubicBezTo>
                  <a:pt x="1523743" y="289003"/>
                  <a:pt x="1537378" y="292850"/>
                  <a:pt x="1544478" y="285750"/>
                </a:cubicBezTo>
                <a:cubicBezTo>
                  <a:pt x="1551578" y="278650"/>
                  <a:pt x="1547731" y="265015"/>
                  <a:pt x="1554003" y="257175"/>
                </a:cubicBezTo>
                <a:cubicBezTo>
                  <a:pt x="1561154" y="248236"/>
                  <a:pt x="1573053" y="244475"/>
                  <a:pt x="1582578" y="238125"/>
                </a:cubicBezTo>
                <a:cubicBezTo>
                  <a:pt x="1608868" y="159255"/>
                  <a:pt x="1590489" y="197683"/>
                  <a:pt x="1639728" y="123825"/>
                </a:cubicBezTo>
                <a:lnTo>
                  <a:pt x="1658778" y="95250"/>
                </a:lnTo>
                <a:cubicBezTo>
                  <a:pt x="1637906" y="63941"/>
                  <a:pt x="1640062" y="72606"/>
                  <a:pt x="1630203" y="38100"/>
                </a:cubicBezTo>
                <a:cubicBezTo>
                  <a:pt x="1626607" y="25513"/>
                  <a:pt x="1620678" y="0"/>
                  <a:pt x="1620678" y="0"/>
                </a:cubicBezTo>
              </a:path>
            </a:pathLst>
          </a:cu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010670" y="6254128"/>
            <a:ext cx="146478" cy="1352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930677" y="4996084"/>
            <a:ext cx="146478" cy="1352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737179" y="3987972"/>
            <a:ext cx="146478" cy="1352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>
            <a:endCxn id="10" idx="1"/>
          </p:cNvCxnSpPr>
          <p:nvPr/>
        </p:nvCxnSpPr>
        <p:spPr>
          <a:xfrm>
            <a:off x="1587687" y="4780061"/>
            <a:ext cx="364442" cy="23582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8544" y="636423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사당역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6711" y="403397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서울대정문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38"/>
          <p:cNvSpPr>
            <a:spLocks/>
          </p:cNvSpPr>
          <p:nvPr/>
        </p:nvSpPr>
        <p:spPr bwMode="auto">
          <a:xfrm>
            <a:off x="1692110" y="5349278"/>
            <a:ext cx="376822" cy="347836"/>
          </a:xfrm>
          <a:custGeom>
            <a:avLst/>
            <a:gdLst>
              <a:gd name="T0" fmla="*/ 317500 w 21600"/>
              <a:gd name="T1" fmla="*/ 0 h 21600"/>
              <a:gd name="T2" fmla="*/ 0 w 21600"/>
              <a:gd name="T3" fmla="*/ 317500 h 21600"/>
              <a:gd name="T4" fmla="*/ 317500 w 21600"/>
              <a:gd name="T5" fmla="*/ 635000 h 21600"/>
              <a:gd name="T6" fmla="*/ 635000 w 21600"/>
              <a:gd name="T7" fmla="*/ 317500 h 21600"/>
              <a:gd name="T8" fmla="*/ 317500 w 21600"/>
              <a:gd name="T9" fmla="*/ 0 h 21600"/>
              <a:gd name="T10" fmla="*/ 349250 w 21600"/>
              <a:gd name="T11" fmla="*/ 569266 h 21600"/>
              <a:gd name="T12" fmla="*/ 349250 w 21600"/>
              <a:gd name="T13" fmla="*/ 476250 h 21600"/>
              <a:gd name="T14" fmla="*/ 285750 w 21600"/>
              <a:gd name="T15" fmla="*/ 476250 h 21600"/>
              <a:gd name="T16" fmla="*/ 285750 w 21600"/>
              <a:gd name="T17" fmla="*/ 569266 h 21600"/>
              <a:gd name="T18" fmla="*/ 65705 w 21600"/>
              <a:gd name="T19" fmla="*/ 349250 h 21600"/>
              <a:gd name="T20" fmla="*/ 158750 w 21600"/>
              <a:gd name="T21" fmla="*/ 349250 h 21600"/>
              <a:gd name="T22" fmla="*/ 158750 w 21600"/>
              <a:gd name="T23" fmla="*/ 285750 h 21600"/>
              <a:gd name="T24" fmla="*/ 65705 w 21600"/>
              <a:gd name="T25" fmla="*/ 285750 h 21600"/>
              <a:gd name="T26" fmla="*/ 285750 w 21600"/>
              <a:gd name="T27" fmla="*/ 65646 h 21600"/>
              <a:gd name="T28" fmla="*/ 285750 w 21600"/>
              <a:gd name="T29" fmla="*/ 158750 h 21600"/>
              <a:gd name="T30" fmla="*/ 349250 w 21600"/>
              <a:gd name="T31" fmla="*/ 158750 h 21600"/>
              <a:gd name="T32" fmla="*/ 349250 w 21600"/>
              <a:gd name="T33" fmla="*/ 65646 h 21600"/>
              <a:gd name="T34" fmla="*/ 569295 w 21600"/>
              <a:gd name="T35" fmla="*/ 285750 h 21600"/>
              <a:gd name="T36" fmla="*/ 476250 w 21600"/>
              <a:gd name="T37" fmla="*/ 285750 h 21600"/>
              <a:gd name="T38" fmla="*/ 476250 w 21600"/>
              <a:gd name="T39" fmla="*/ 349250 h 21600"/>
              <a:gd name="T40" fmla="*/ 569295 w 21600"/>
              <a:gd name="T41" fmla="*/ 349250 h 21600"/>
              <a:gd name="T42" fmla="*/ 349250 w 21600"/>
              <a:gd name="T43" fmla="*/ 569266 h 21600"/>
              <a:gd name="T44" fmla="*/ 349250 w 21600"/>
              <a:gd name="T45" fmla="*/ 569266 h 216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7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7"/>
                  <a:pt x="16764" y="0"/>
                  <a:pt x="10800" y="0"/>
                </a:cubicBezTo>
                <a:close/>
                <a:moveTo>
                  <a:pt x="11880" y="19364"/>
                </a:moveTo>
                <a:lnTo>
                  <a:pt x="11880" y="16200"/>
                </a:lnTo>
                <a:lnTo>
                  <a:pt x="9720" y="16200"/>
                </a:lnTo>
                <a:lnTo>
                  <a:pt x="9720" y="19364"/>
                </a:lnTo>
                <a:cubicBezTo>
                  <a:pt x="5820" y="18877"/>
                  <a:pt x="2725" y="15781"/>
                  <a:pt x="2235" y="11880"/>
                </a:cubicBezTo>
                <a:lnTo>
                  <a:pt x="5400" y="11880"/>
                </a:lnTo>
                <a:lnTo>
                  <a:pt x="5400" y="9720"/>
                </a:lnTo>
                <a:lnTo>
                  <a:pt x="2235" y="9720"/>
                </a:lnTo>
                <a:cubicBezTo>
                  <a:pt x="2725" y="5820"/>
                  <a:pt x="5819" y="2725"/>
                  <a:pt x="9720" y="2233"/>
                </a:cubicBezTo>
                <a:lnTo>
                  <a:pt x="9720" y="5400"/>
                </a:lnTo>
                <a:lnTo>
                  <a:pt x="11880" y="5400"/>
                </a:lnTo>
                <a:lnTo>
                  <a:pt x="11880" y="2233"/>
                </a:lnTo>
                <a:cubicBezTo>
                  <a:pt x="15780" y="2725"/>
                  <a:pt x="18875" y="5819"/>
                  <a:pt x="19365" y="9720"/>
                </a:cubicBezTo>
                <a:lnTo>
                  <a:pt x="16200" y="9720"/>
                </a:lnTo>
                <a:lnTo>
                  <a:pt x="16200" y="11880"/>
                </a:lnTo>
                <a:lnTo>
                  <a:pt x="19365" y="11880"/>
                </a:lnTo>
                <a:cubicBezTo>
                  <a:pt x="18875" y="15780"/>
                  <a:pt x="15780" y="18877"/>
                  <a:pt x="11880" y="19364"/>
                </a:cubicBezTo>
                <a:close/>
                <a:moveTo>
                  <a:pt x="11880" y="19364"/>
                </a:move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805992" y="5456335"/>
            <a:ext cx="146478" cy="1352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2350" y="563463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 위치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462454" y="4422870"/>
            <a:ext cx="146478" cy="1352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8890" y="446097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낙성대공원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2902" y="459794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화장실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55"/>
          <p:cNvGrpSpPr/>
          <p:nvPr/>
        </p:nvGrpSpPr>
        <p:grpSpPr>
          <a:xfrm>
            <a:off x="416496" y="1983934"/>
            <a:ext cx="1631821" cy="216024"/>
            <a:chOff x="1419702" y="1836278"/>
            <a:chExt cx="1631821" cy="216024"/>
          </a:xfrm>
        </p:grpSpPr>
        <p:sp>
          <p:nvSpPr>
            <p:cNvPr id="22" name="TextBox 21"/>
            <p:cNvSpPr txBox="1"/>
            <p:nvPr/>
          </p:nvSpPr>
          <p:spPr>
            <a:xfrm>
              <a:off x="1419702" y="1836858"/>
              <a:ext cx="864096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맑은 고딕" pitchFamily="50" charset="-127"/>
                  <a:ea typeface="맑은 고딕" pitchFamily="50" charset="-127"/>
                </a:rPr>
                <a:t>트래킹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 측정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0158" y="1836278"/>
              <a:ext cx="771365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내 위치 전송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48544" y="580890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관음사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6408" y="53561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무당골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49"/>
          <p:cNvSpPr>
            <a:spLocks noChangeArrowheads="1"/>
          </p:cNvSpPr>
          <p:nvPr/>
        </p:nvSpPr>
        <p:spPr bwMode="auto">
          <a:xfrm>
            <a:off x="272480" y="199248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Rectangle 49"/>
          <p:cNvSpPr>
            <a:spLocks noChangeArrowheads="1"/>
          </p:cNvSpPr>
          <p:nvPr/>
        </p:nvSpPr>
        <p:spPr bwMode="auto">
          <a:xfrm>
            <a:off x="3063700" y="327211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3152800" y="449202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Rectangle 49"/>
          <p:cNvSpPr>
            <a:spLocks noChangeArrowheads="1"/>
          </p:cNvSpPr>
          <p:nvPr/>
        </p:nvSpPr>
        <p:spPr bwMode="auto">
          <a:xfrm>
            <a:off x="496888" y="363631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Rounded Panel"/>
          <p:cNvSpPr>
            <a:spLocks/>
          </p:cNvSpPr>
          <p:nvPr/>
        </p:nvSpPr>
        <p:spPr bwMode="auto">
          <a:xfrm>
            <a:off x="353034" y="2234142"/>
            <a:ext cx="3384376" cy="1008112"/>
          </a:xfrm>
          <a:prstGeom prst="roundRect">
            <a:avLst>
              <a:gd name="adj" fmla="val 202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08097"/>
              </p:ext>
            </p:extLst>
          </p:nvPr>
        </p:nvGraphicFramePr>
        <p:xfrm>
          <a:off x="406922" y="2289058"/>
          <a:ext cx="311446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665"/>
                <a:gridCol w="1698799"/>
              </a:tblGrid>
              <a:tr h="1993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소모칼로리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0kcal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만보기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경과시간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</a:t>
                      </a:r>
                      <a:endParaRPr kumimoji="1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00:00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407950" y="2981754"/>
            <a:ext cx="3113435" cy="219084"/>
            <a:chOff x="399191" y="2808460"/>
            <a:chExt cx="2465577" cy="219084"/>
          </a:xfrm>
        </p:grpSpPr>
        <p:sp>
          <p:nvSpPr>
            <p:cNvPr id="33" name="TextBox 32"/>
            <p:cNvSpPr txBox="1"/>
            <p:nvPr/>
          </p:nvSpPr>
          <p:spPr>
            <a:xfrm>
              <a:off x="934814" y="2808460"/>
              <a:ext cx="641801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맑은 고딕" pitchFamily="50" charset="-127"/>
                  <a:ea typeface="맑은 고딕" pitchFamily="50" charset="-127"/>
                </a:rPr>
                <a:t>트래킹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 시작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9191" y="2808460"/>
              <a:ext cx="476332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초기화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21874" y="2812100"/>
              <a:ext cx="561513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맑은 고딕" pitchFamily="50" charset="-127"/>
                  <a:ea typeface="맑은 고딕" pitchFamily="50" charset="-127"/>
                </a:rPr>
                <a:t>일시정지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30734" y="2808460"/>
              <a:ext cx="634034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>
                  <a:latin typeface="맑은 고딕" pitchFamily="50" charset="-127"/>
                  <a:ea typeface="맑은 고딕" pitchFamily="50" charset="-127"/>
                </a:rPr>
                <a:t>트래킹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 종료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98118" y="2199958"/>
            <a:ext cx="3528392" cy="10801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352600" y="5952920"/>
            <a:ext cx="146478" cy="1352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53034" y="1488424"/>
          <a:ext cx="3375830" cy="44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694"/>
                <a:gridCol w="504056"/>
                <a:gridCol w="72008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코스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거리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소요시간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사당역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→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무당골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→낙성대공원→서울대정문</a:t>
                      </a:r>
                      <a:endParaRPr kumimoji="1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4.2km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800" kern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 </a:t>
                      </a:r>
                      <a:r>
                        <a:rPr lang="en-US" altLang="ko-KR" sz="800" kern="1200" dirty="0" smtClean="0"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lang="ko-KR" altLang="en-US" sz="800" kern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607057" y="3284984"/>
            <a:ext cx="1617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오차가 발생할 수 있습니다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9882" y="21762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▲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38636" y="3717032"/>
            <a:ext cx="31970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나중에 업데이트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81188" y="1785938"/>
            <a:ext cx="8024812" cy="90011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장소 공유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7"/>
          <p:cNvGrpSpPr>
            <a:grpSpLocks/>
          </p:cNvGrpSpPr>
          <p:nvPr/>
        </p:nvGrpSpPr>
        <p:grpSpPr bwMode="auto">
          <a:xfrm>
            <a:off x="427204" y="1556792"/>
            <a:ext cx="3230540" cy="1224136"/>
            <a:chOff x="354013" y="1714488"/>
            <a:chExt cx="3392487" cy="3657612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37"/>
          <p:cNvGrpSpPr>
            <a:grpSpLocks/>
          </p:cNvGrpSpPr>
          <p:nvPr/>
        </p:nvGrpSpPr>
        <p:grpSpPr bwMode="auto">
          <a:xfrm>
            <a:off x="427204" y="2852936"/>
            <a:ext cx="3230540" cy="1224136"/>
            <a:chOff x="354013" y="1714488"/>
            <a:chExt cx="3392487" cy="3657612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모서리가 둥근 직사각형 9"/>
          <p:cNvSpPr/>
          <p:nvPr/>
        </p:nvSpPr>
        <p:spPr>
          <a:xfrm>
            <a:off x="620837" y="5589240"/>
            <a:ext cx="1365871" cy="2635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검색하기</a:t>
            </a:r>
            <a:endParaRPr lang="ko-KR" altLang="en-US" sz="12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33005" y="5589240"/>
            <a:ext cx="1365871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위치등록</a:t>
            </a:r>
            <a:endParaRPr lang="ko-KR" altLang="en-US" sz="1200" b="1" dirty="0"/>
          </a:p>
        </p:txBody>
      </p:sp>
      <p:grpSp>
        <p:nvGrpSpPr>
          <p:cNvPr id="12" name="그룹 37"/>
          <p:cNvGrpSpPr>
            <a:grpSpLocks/>
          </p:cNvGrpSpPr>
          <p:nvPr/>
        </p:nvGrpSpPr>
        <p:grpSpPr bwMode="auto">
          <a:xfrm>
            <a:off x="427204" y="4158081"/>
            <a:ext cx="3230540" cy="1224136"/>
            <a:chOff x="354013" y="1714488"/>
            <a:chExt cx="3392487" cy="3657612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354013" y="1726441"/>
              <a:ext cx="3385405" cy="3645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/>
            <a:p>
              <a:pPr algn="ctr">
                <a:defRPr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 rot="16200000" flipH="1">
              <a:off x="241981" y="1867581"/>
              <a:ext cx="3630717" cy="337832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224992" y="1857674"/>
              <a:ext cx="3657612" cy="33712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370686" y="3035890"/>
            <a:ext cx="524745" cy="642204"/>
            <a:chOff x="4807498" y="4673112"/>
            <a:chExt cx="524745" cy="642204"/>
          </a:xfrm>
        </p:grpSpPr>
        <p:sp>
          <p:nvSpPr>
            <p:cNvPr id="23" name="Line 54"/>
            <p:cNvSpPr>
              <a:spLocks noChangeShapeType="1"/>
            </p:cNvSpPr>
            <p:nvPr/>
          </p:nvSpPr>
          <p:spPr bwMode="auto">
            <a:xfrm rot="16200000">
              <a:off x="4675018" y="4903588"/>
              <a:ext cx="462437" cy="14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24" name="Picture 265" descr="hand_w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1065" y="4848591"/>
              <a:ext cx="321178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Line 54"/>
            <p:cNvSpPr>
              <a:spLocks noChangeShapeType="1"/>
            </p:cNvSpPr>
            <p:nvPr/>
          </p:nvSpPr>
          <p:spPr bwMode="auto">
            <a:xfrm rot="5400000" flipV="1">
              <a:off x="4577022" y="4903588"/>
              <a:ext cx="462437" cy="148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649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352600" y="5589240"/>
            <a:ext cx="1365871" cy="2635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200" b="1" dirty="0" smtClean="0"/>
              <a:t>선택하기</a:t>
            </a:r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7" y="1518299"/>
            <a:ext cx="3247466" cy="3134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09062" y="4843031"/>
            <a:ext cx="11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03773" y="4919685"/>
            <a:ext cx="1512168" cy="2160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김대중 도서관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70543" y="4919685"/>
            <a:ext cx="50405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눈물 방울 8"/>
          <p:cNvSpPr/>
          <p:nvPr/>
        </p:nvSpPr>
        <p:spPr>
          <a:xfrm rot="8100000">
            <a:off x="2800250" y="3555818"/>
            <a:ext cx="263525" cy="261938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1" name="그룹 35"/>
          <p:cNvGrpSpPr/>
          <p:nvPr/>
        </p:nvGrpSpPr>
        <p:grpSpPr>
          <a:xfrm>
            <a:off x="4744133" y="3140968"/>
            <a:ext cx="2297099" cy="864096"/>
            <a:chOff x="3787069" y="3793629"/>
            <a:chExt cx="2297099" cy="864096"/>
          </a:xfrm>
        </p:grpSpPr>
        <p:sp>
          <p:nvSpPr>
            <p:cNvPr id="12" name="Panel"/>
            <p:cNvSpPr>
              <a:spLocks/>
            </p:cNvSpPr>
            <p:nvPr/>
          </p:nvSpPr>
          <p:spPr bwMode="auto">
            <a:xfrm>
              <a:off x="3787069" y="3793629"/>
              <a:ext cx="2297099" cy="86409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 bwMode="auto">
            <a:xfrm>
              <a:off x="3787069" y="4320927"/>
              <a:ext cx="2297099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851920" y="3827813"/>
              <a:ext cx="2124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현재 위치를 다른 사람과 공유하겠습니까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연결선 14"/>
            <p:cNvCxnSpPr>
              <a:stCxn id="12" idx="2"/>
            </p:cNvCxnSpPr>
            <p:nvPr/>
          </p:nvCxnSpPr>
          <p:spPr bwMode="auto">
            <a:xfrm flipH="1" flipV="1">
              <a:off x="4935618" y="4320927"/>
              <a:ext cx="1" cy="3367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8"/>
            <p:cNvSpPr txBox="1"/>
            <p:nvPr/>
          </p:nvSpPr>
          <p:spPr>
            <a:xfrm>
              <a:off x="4081393" y="4375001"/>
              <a:ext cx="591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smtClean="0"/>
                <a:t>취소</a:t>
              </a:r>
              <a:endParaRPr lang="ko-KR" altLang="en-US" sz="1000"/>
            </a:p>
          </p:txBody>
        </p:sp>
        <p:sp>
          <p:nvSpPr>
            <p:cNvPr id="17" name="TextBox 175"/>
            <p:cNvSpPr txBox="1"/>
            <p:nvPr/>
          </p:nvSpPr>
          <p:spPr>
            <a:xfrm>
              <a:off x="5209138" y="4369668"/>
              <a:ext cx="591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smtClean="0"/>
                <a:t>확</a:t>
              </a:r>
              <a:r>
                <a:rPr lang="ko-KR" altLang="en-US" sz="1000"/>
                <a:t>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360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4242" y="112474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나의 장소 등록하기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43"/>
          <p:cNvSpPr txBox="1">
            <a:spLocks noChangeArrowheads="1"/>
          </p:cNvSpPr>
          <p:nvPr/>
        </p:nvSpPr>
        <p:spPr bwMode="auto">
          <a:xfrm>
            <a:off x="420324" y="2191579"/>
            <a:ext cx="2308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내용</a:t>
            </a:r>
            <a:endParaRPr kumimoji="0"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20552" y="1869882"/>
            <a:ext cx="2767316" cy="2413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  <a:effectLst>
            <a:outerShdw blurRad="12700" dist="12700" dir="5400000" algn="t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제목입니다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3"/>
          <p:cNvSpPr txBox="1">
            <a:spLocks noChangeArrowheads="1"/>
          </p:cNvSpPr>
          <p:nvPr/>
        </p:nvSpPr>
        <p:spPr bwMode="auto">
          <a:xfrm>
            <a:off x="428713" y="1917071"/>
            <a:ext cx="2709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 </a:t>
            </a:r>
            <a:endParaRPr kumimoji="0"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6496" y="2408847"/>
            <a:ext cx="3240360" cy="1633920"/>
          </a:xfrm>
          <a:prstGeom prst="roundRect">
            <a:avLst>
              <a:gd name="adj" fmla="val 2674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  <a:effectLst>
            <a:outerShdw blurRad="12700" dist="12700" dir="5400000" algn="t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입력해주세요</a:t>
            </a:r>
            <a:r>
              <a:rPr kumimoji="0"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53726" y="4221287"/>
            <a:ext cx="1787056" cy="207418"/>
            <a:chOff x="1064568" y="4426268"/>
            <a:chExt cx="1787056" cy="207418"/>
          </a:xfrm>
        </p:grpSpPr>
        <p:sp>
          <p:nvSpPr>
            <p:cNvPr id="8" name="Button"/>
            <p:cNvSpPr>
              <a:spLocks/>
            </p:cNvSpPr>
            <p:nvPr/>
          </p:nvSpPr>
          <p:spPr bwMode="auto">
            <a:xfrm>
              <a:off x="1064568" y="4426268"/>
              <a:ext cx="864096" cy="205200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262626"/>
                  </a:solidFill>
                  <a:latin typeface="Calibri"/>
                </a:rPr>
                <a:t>취</a:t>
              </a:r>
              <a:r>
                <a:rPr lang="ko-KR" altLang="en-US" sz="900">
                  <a:solidFill>
                    <a:srgbClr val="262626"/>
                  </a:solidFill>
                  <a:latin typeface="Calibri"/>
                </a:rPr>
                <a:t>소</a:t>
              </a:r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9" name="Button"/>
            <p:cNvSpPr>
              <a:spLocks/>
            </p:cNvSpPr>
            <p:nvPr/>
          </p:nvSpPr>
          <p:spPr bwMode="auto">
            <a:xfrm>
              <a:off x="1987528" y="4428486"/>
              <a:ext cx="864096" cy="205200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262626"/>
                  </a:solidFill>
                  <a:latin typeface="Calibri"/>
                </a:rPr>
                <a:t>등록</a:t>
              </a:r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448944" y="4385356"/>
            <a:ext cx="2297099" cy="864096"/>
            <a:chOff x="6667389" y="3793604"/>
            <a:chExt cx="2297099" cy="864096"/>
          </a:xfrm>
        </p:grpSpPr>
        <p:sp>
          <p:nvSpPr>
            <p:cNvPr id="11" name="Panel"/>
            <p:cNvSpPr>
              <a:spLocks/>
            </p:cNvSpPr>
            <p:nvPr/>
          </p:nvSpPr>
          <p:spPr bwMode="auto">
            <a:xfrm>
              <a:off x="6667389" y="3793604"/>
              <a:ext cx="2297099" cy="86409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 bwMode="auto">
            <a:xfrm>
              <a:off x="6667389" y="4320902"/>
              <a:ext cx="2297099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3"/>
            <p:cNvSpPr txBox="1"/>
            <p:nvPr/>
          </p:nvSpPr>
          <p:spPr>
            <a:xfrm>
              <a:off x="6753938" y="3917669"/>
              <a:ext cx="2124000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/>
                <a:t>등록되었습니다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14" name="TextBox 175"/>
            <p:cNvSpPr txBox="1"/>
            <p:nvPr/>
          </p:nvSpPr>
          <p:spPr>
            <a:xfrm>
              <a:off x="7520343" y="4369643"/>
              <a:ext cx="591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smtClean="0"/>
                <a:t>확</a:t>
              </a:r>
              <a:r>
                <a:rPr lang="ko-KR" altLang="en-US" sz="1000"/>
                <a:t>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18333" y="1548294"/>
            <a:ext cx="3261963" cy="241200"/>
            <a:chOff x="401555" y="3136776"/>
            <a:chExt cx="3261963" cy="241200"/>
          </a:xfrm>
        </p:grpSpPr>
        <p:sp>
          <p:nvSpPr>
            <p:cNvPr id="16" name="TextBox 93"/>
            <p:cNvSpPr txBox="1">
              <a:spLocks noChangeArrowheads="1"/>
            </p:cNvSpPr>
            <p:nvPr/>
          </p:nvSpPr>
          <p:spPr bwMode="auto">
            <a:xfrm>
              <a:off x="401555" y="3191942"/>
              <a:ext cx="46166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분류선택</a:t>
              </a:r>
              <a:endParaRPr kumimoji="0"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304"/>
            <p:cNvSpPr>
              <a:spLocks noChangeArrowheads="1"/>
            </p:cNvSpPr>
            <p:nvPr/>
          </p:nvSpPr>
          <p:spPr bwMode="auto">
            <a:xfrm>
              <a:off x="920860" y="3136776"/>
              <a:ext cx="2742658" cy="241200"/>
            </a:xfrm>
            <a:prstGeom prst="rect">
              <a:avLst/>
            </a:prstGeom>
            <a:noFill/>
            <a:ln w="3175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선택해 주세요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Arrow"/>
            <p:cNvSpPr>
              <a:spLocks noChangeAspect="1"/>
            </p:cNvSpPr>
            <p:nvPr/>
          </p:nvSpPr>
          <p:spPr bwMode="auto">
            <a:xfrm rot="5400000">
              <a:off x="3441226" y="3207855"/>
              <a:ext cx="112872" cy="130017"/>
            </a:xfrm>
            <a:custGeom>
              <a:avLst/>
              <a:gdLst>
                <a:gd name="T0" fmla="*/ 0 w 341"/>
                <a:gd name="T1" fmla="*/ 395 h 395"/>
                <a:gd name="T2" fmla="*/ 0 w 341"/>
                <a:gd name="T3" fmla="*/ 0 h 395"/>
                <a:gd name="T4" fmla="*/ 341 w 341"/>
                <a:gd name="T5" fmla="*/ 197 h 395"/>
                <a:gd name="T6" fmla="*/ 0 w 341"/>
                <a:gd name="T7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395">
                  <a:moveTo>
                    <a:pt x="0" y="395"/>
                  </a:moveTo>
                  <a:lnTo>
                    <a:pt x="0" y="0"/>
                  </a:lnTo>
                  <a:lnTo>
                    <a:pt x="341" y="197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48" y="3729820"/>
            <a:ext cx="324000" cy="324000"/>
          </a:xfrm>
          <a:prstGeom prst="rect">
            <a:avLst/>
          </a:prstGeom>
        </p:spPr>
      </p:pic>
      <p:grpSp>
        <p:nvGrpSpPr>
          <p:cNvPr id="20" name="Placeholder Picture"/>
          <p:cNvGrpSpPr>
            <a:grpSpLocks noChangeAspect="1"/>
          </p:cNvGrpSpPr>
          <p:nvPr/>
        </p:nvGrpSpPr>
        <p:grpSpPr bwMode="auto">
          <a:xfrm>
            <a:off x="495288" y="3686417"/>
            <a:ext cx="486358" cy="367403"/>
            <a:chOff x="508000" y="1397000"/>
            <a:chExt cx="1732859" cy="1309029"/>
          </a:xfrm>
        </p:grpSpPr>
        <p:sp>
          <p:nvSpPr>
            <p:cNvPr id="21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rgbClr val="BFBFB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rgbClr val="BFBFB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46" y="3614417"/>
            <a:ext cx="144000" cy="144000"/>
          </a:xfrm>
          <a:prstGeom prst="rect">
            <a:avLst/>
          </a:prstGeom>
        </p:spPr>
      </p:pic>
      <p:grpSp>
        <p:nvGrpSpPr>
          <p:cNvPr id="25" name="그룹 25"/>
          <p:cNvGrpSpPr>
            <a:grpSpLocks/>
          </p:cNvGrpSpPr>
          <p:nvPr/>
        </p:nvGrpSpPr>
        <p:grpSpPr bwMode="auto">
          <a:xfrm>
            <a:off x="3290652" y="3852498"/>
            <a:ext cx="285750" cy="460375"/>
            <a:chOff x="1765300" y="1785938"/>
            <a:chExt cx="341313" cy="550862"/>
          </a:xfrm>
        </p:grpSpPr>
        <p:sp>
          <p:nvSpPr>
            <p:cNvPr id="26" name="Oval 46"/>
            <p:cNvSpPr>
              <a:spLocks noChangeArrowheads="1"/>
            </p:cNvSpPr>
            <p:nvPr/>
          </p:nvSpPr>
          <p:spPr bwMode="auto">
            <a:xfrm>
              <a:off x="1795463" y="1785938"/>
              <a:ext cx="163512" cy="163512"/>
            </a:xfrm>
            <a:prstGeom prst="ellipse">
              <a:avLst/>
            </a:prstGeom>
            <a:noFill/>
            <a:ln w="19050" algn="ctr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27" name="Picture 261" descr="hand_w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300" y="1838325"/>
              <a:ext cx="341313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그룹 30"/>
          <p:cNvGrpSpPr/>
          <p:nvPr/>
        </p:nvGrpSpPr>
        <p:grpSpPr>
          <a:xfrm>
            <a:off x="4496904" y="2762591"/>
            <a:ext cx="2225005" cy="1314481"/>
            <a:chOff x="3823345" y="1849572"/>
            <a:chExt cx="2225005" cy="1314481"/>
          </a:xfrm>
        </p:grpSpPr>
        <p:sp>
          <p:nvSpPr>
            <p:cNvPr id="29" name="Rounded Panel"/>
            <p:cNvSpPr>
              <a:spLocks/>
            </p:cNvSpPr>
            <p:nvPr/>
          </p:nvSpPr>
          <p:spPr bwMode="auto">
            <a:xfrm>
              <a:off x="3840113" y="1849572"/>
              <a:ext cx="2206800" cy="1314481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 bwMode="auto">
            <a:xfrm>
              <a:off x="3842395" y="2300423"/>
              <a:ext cx="220595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 bwMode="auto">
            <a:xfrm>
              <a:off x="3840486" y="2700334"/>
              <a:ext cx="220595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7"/>
            <p:cNvSpPr txBox="1"/>
            <p:nvPr/>
          </p:nvSpPr>
          <p:spPr>
            <a:xfrm>
              <a:off x="3851920" y="1953682"/>
              <a:ext cx="79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b="1" smtClean="0"/>
                <a:t>사진 추가</a:t>
              </a:r>
              <a:endParaRPr lang="en-US" altLang="ko-KR" sz="1100" b="1" smtClean="0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661" y="2012454"/>
              <a:ext cx="144000" cy="144000"/>
            </a:xfrm>
            <a:prstGeom prst="rect">
              <a:avLst/>
            </a:prstGeom>
          </p:spPr>
        </p:pic>
        <p:sp>
          <p:nvSpPr>
            <p:cNvPr id="34" name="TextBox 45"/>
            <p:cNvSpPr txBox="1"/>
            <p:nvPr/>
          </p:nvSpPr>
          <p:spPr>
            <a:xfrm>
              <a:off x="3823345" y="2379866"/>
              <a:ext cx="79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smtClean="0"/>
                <a:t>사진 찍</a:t>
              </a:r>
              <a:r>
                <a:rPr lang="ko-KR" altLang="en-US" sz="1000"/>
                <a:t>기</a:t>
              </a:r>
              <a:endParaRPr lang="en-US" altLang="ko-KR" sz="1000" smtClean="0"/>
            </a:p>
          </p:txBody>
        </p:sp>
        <p:sp>
          <p:nvSpPr>
            <p:cNvPr id="35" name="TextBox 46"/>
            <p:cNvSpPr txBox="1"/>
            <p:nvPr/>
          </p:nvSpPr>
          <p:spPr>
            <a:xfrm>
              <a:off x="3851919" y="2778006"/>
              <a:ext cx="2097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/>
                <a:t>사진 앨범</a:t>
              </a:r>
              <a:r>
                <a:rPr lang="en-US" altLang="ko-KR" sz="1000" smtClean="0"/>
                <a:t>(</a:t>
              </a:r>
              <a:r>
                <a:rPr lang="ko-KR" altLang="en-US" sz="1000" smtClean="0"/>
                <a:t>한 장 올리기</a:t>
              </a:r>
              <a:r>
                <a:rPr lang="en-US" altLang="ko-KR" sz="1000" smtClean="0"/>
                <a:t>)</a:t>
              </a: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4412635" y="2705324"/>
            <a:ext cx="2412573" cy="1811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5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9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8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8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7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7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67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61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 smtClean="0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37" name="꺾인 연결선 36"/>
          <p:cNvCxnSpPr>
            <a:endCxn id="36" idx="1"/>
          </p:cNvCxnSpPr>
          <p:nvPr/>
        </p:nvCxnSpPr>
        <p:spPr bwMode="auto">
          <a:xfrm flipV="1">
            <a:off x="3477923" y="3610892"/>
            <a:ext cx="934712" cy="80310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937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3"/>
          <p:cNvSpPr txBox="1">
            <a:spLocks noChangeArrowheads="1"/>
          </p:cNvSpPr>
          <p:nvPr/>
        </p:nvSpPr>
        <p:spPr bwMode="auto">
          <a:xfrm>
            <a:off x="437102" y="2634680"/>
            <a:ext cx="2308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내용</a:t>
            </a:r>
            <a:endParaRPr kumimoji="0"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16496" y="2851948"/>
            <a:ext cx="3240360" cy="1633920"/>
          </a:xfrm>
          <a:prstGeom prst="roundRect">
            <a:avLst>
              <a:gd name="adj" fmla="val 2674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  <a:effectLst>
            <a:outerShdw blurRad="12700" dist="12700" dir="5400000" algn="t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내용입니다 내용입니다 내용입니다 내용입니다 내용입니다 내용입니다 내용입니다 내용입니다 내용입니다 내용입니다 내용입니다 내용입니다 내용입니다 내용입니다 내용입니다 내용입니다 내용입니다 내용입니다 내용입니다  </a:t>
            </a:r>
            <a:endParaRPr lang="en-US" altLang="ko-KR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02 – 3838 – 8989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13"/>
          <p:cNvGrpSpPr/>
          <p:nvPr/>
        </p:nvGrpSpPr>
        <p:grpSpPr>
          <a:xfrm>
            <a:off x="1153726" y="4664388"/>
            <a:ext cx="1787056" cy="207418"/>
            <a:chOff x="1064568" y="4426268"/>
            <a:chExt cx="1787056" cy="207418"/>
          </a:xfrm>
        </p:grpSpPr>
        <p:sp>
          <p:nvSpPr>
            <p:cNvPr id="5" name="Button"/>
            <p:cNvSpPr>
              <a:spLocks/>
            </p:cNvSpPr>
            <p:nvPr/>
          </p:nvSpPr>
          <p:spPr bwMode="auto">
            <a:xfrm>
              <a:off x="1064568" y="4426268"/>
              <a:ext cx="864096" cy="205200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262626"/>
                  </a:solidFill>
                  <a:latin typeface="Calibri"/>
                </a:rPr>
                <a:t>취</a:t>
              </a:r>
              <a:r>
                <a:rPr lang="ko-KR" altLang="en-US" sz="900">
                  <a:solidFill>
                    <a:srgbClr val="262626"/>
                  </a:solidFill>
                  <a:latin typeface="Calibri"/>
                </a:rPr>
                <a:t>소</a:t>
              </a:r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6" name="Button"/>
            <p:cNvSpPr>
              <a:spLocks/>
            </p:cNvSpPr>
            <p:nvPr/>
          </p:nvSpPr>
          <p:spPr bwMode="auto">
            <a:xfrm>
              <a:off x="1987528" y="4428486"/>
              <a:ext cx="864096" cy="205200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262626"/>
                  </a:solidFill>
                  <a:latin typeface="Calibri"/>
                </a:rPr>
                <a:t>등록</a:t>
              </a:r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48" y="4089860"/>
            <a:ext cx="324000" cy="324000"/>
          </a:xfrm>
          <a:prstGeom prst="rect">
            <a:avLst/>
          </a:prstGeom>
        </p:spPr>
      </p:pic>
      <p:grpSp>
        <p:nvGrpSpPr>
          <p:cNvPr id="8" name="Placeholder Picture"/>
          <p:cNvGrpSpPr>
            <a:grpSpLocks noChangeAspect="1"/>
          </p:cNvGrpSpPr>
          <p:nvPr/>
        </p:nvGrpSpPr>
        <p:grpSpPr bwMode="auto">
          <a:xfrm>
            <a:off x="495288" y="4046457"/>
            <a:ext cx="486358" cy="367403"/>
            <a:chOff x="508000" y="1397000"/>
            <a:chExt cx="1732859" cy="1309029"/>
          </a:xfrm>
        </p:grpSpPr>
        <p:sp>
          <p:nvSpPr>
            <p:cNvPr id="9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rgbClr val="BFBFB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rgbClr val="BFBFBF"/>
            </a:solidFill>
            <a:ln w="6350" cap="flat" cmpd="sng" algn="ctr">
              <a:solidFill>
                <a:srgbClr val="333333"/>
              </a:solidFill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46" y="3974457"/>
            <a:ext cx="144000" cy="144000"/>
          </a:xfrm>
          <a:prstGeom prst="rect">
            <a:avLst/>
          </a:prstGeom>
        </p:spPr>
      </p:pic>
      <p:grpSp>
        <p:nvGrpSpPr>
          <p:cNvPr id="13" name="그룹 25"/>
          <p:cNvGrpSpPr>
            <a:grpSpLocks/>
          </p:cNvGrpSpPr>
          <p:nvPr/>
        </p:nvGrpSpPr>
        <p:grpSpPr bwMode="auto">
          <a:xfrm>
            <a:off x="3290652" y="4212538"/>
            <a:ext cx="285750" cy="460375"/>
            <a:chOff x="1765300" y="1785938"/>
            <a:chExt cx="341313" cy="550862"/>
          </a:xfrm>
        </p:grpSpPr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795463" y="1785938"/>
              <a:ext cx="163512" cy="163512"/>
            </a:xfrm>
            <a:prstGeom prst="ellipse">
              <a:avLst/>
            </a:prstGeom>
            <a:noFill/>
            <a:ln w="19050" algn="ctr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5" name="Picture 261" descr="hand_w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300" y="1838325"/>
              <a:ext cx="341313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그룹 30"/>
          <p:cNvGrpSpPr/>
          <p:nvPr/>
        </p:nvGrpSpPr>
        <p:grpSpPr>
          <a:xfrm>
            <a:off x="4496904" y="3122631"/>
            <a:ext cx="2225005" cy="1314481"/>
            <a:chOff x="3823345" y="1849572"/>
            <a:chExt cx="2225005" cy="1314481"/>
          </a:xfrm>
        </p:grpSpPr>
        <p:sp>
          <p:nvSpPr>
            <p:cNvPr id="17" name="Rounded Panel"/>
            <p:cNvSpPr>
              <a:spLocks/>
            </p:cNvSpPr>
            <p:nvPr/>
          </p:nvSpPr>
          <p:spPr bwMode="auto">
            <a:xfrm>
              <a:off x="3840113" y="1849572"/>
              <a:ext cx="2206800" cy="1314481"/>
            </a:xfrm>
            <a:prstGeom prst="roundRect">
              <a:avLst>
                <a:gd name="adj" fmla="val 3328"/>
              </a:avLst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 bwMode="auto">
            <a:xfrm>
              <a:off x="3842395" y="2300423"/>
              <a:ext cx="220595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auto">
            <a:xfrm>
              <a:off x="3840486" y="2700334"/>
              <a:ext cx="220595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7"/>
            <p:cNvSpPr txBox="1"/>
            <p:nvPr/>
          </p:nvSpPr>
          <p:spPr>
            <a:xfrm>
              <a:off x="3851920" y="1953682"/>
              <a:ext cx="79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b="1" smtClean="0"/>
                <a:t>사진 추가</a:t>
              </a:r>
              <a:endParaRPr lang="en-US" altLang="ko-KR" sz="1100" b="1" smtClean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661" y="2012454"/>
              <a:ext cx="144000" cy="144000"/>
            </a:xfrm>
            <a:prstGeom prst="rect">
              <a:avLst/>
            </a:prstGeom>
          </p:spPr>
        </p:pic>
        <p:sp>
          <p:nvSpPr>
            <p:cNvPr id="22" name="TextBox 45"/>
            <p:cNvSpPr txBox="1"/>
            <p:nvPr/>
          </p:nvSpPr>
          <p:spPr>
            <a:xfrm>
              <a:off x="3823345" y="2379866"/>
              <a:ext cx="79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smtClean="0"/>
                <a:t>사진 찍</a:t>
              </a:r>
              <a:r>
                <a:rPr lang="ko-KR" altLang="en-US" sz="1000"/>
                <a:t>기</a:t>
              </a:r>
              <a:endParaRPr lang="en-US" altLang="ko-KR" sz="1000" smtClean="0"/>
            </a:p>
          </p:txBody>
        </p:sp>
        <p:sp>
          <p:nvSpPr>
            <p:cNvPr id="23" name="TextBox 46"/>
            <p:cNvSpPr txBox="1"/>
            <p:nvPr/>
          </p:nvSpPr>
          <p:spPr>
            <a:xfrm>
              <a:off x="3851919" y="2778006"/>
              <a:ext cx="2097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/>
                <a:t>사진 앨범</a:t>
              </a:r>
              <a:r>
                <a:rPr lang="en-US" altLang="ko-KR" sz="1000" smtClean="0"/>
                <a:t>(</a:t>
              </a:r>
              <a:r>
                <a:rPr lang="ko-KR" altLang="en-US" sz="1000" smtClean="0"/>
                <a:t>한 장 올리기</a:t>
              </a:r>
              <a:r>
                <a:rPr lang="en-US" altLang="ko-KR" sz="1000" smtClean="0"/>
                <a:t>)</a:t>
              </a:r>
            </a:p>
          </p:txBody>
        </p:sp>
      </p:grpSp>
      <p:sp>
        <p:nvSpPr>
          <p:cNvPr id="24" name="직사각형 23"/>
          <p:cNvSpPr/>
          <p:nvPr/>
        </p:nvSpPr>
        <p:spPr bwMode="auto">
          <a:xfrm>
            <a:off x="4412635" y="3065364"/>
            <a:ext cx="2412573" cy="1811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5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9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8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8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76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70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67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61" algn="l" defTabSz="9141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 smtClean="0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25" name="꺾인 연결선 24"/>
          <p:cNvCxnSpPr>
            <a:endCxn id="24" idx="1"/>
          </p:cNvCxnSpPr>
          <p:nvPr/>
        </p:nvCxnSpPr>
        <p:spPr bwMode="auto">
          <a:xfrm flipV="1">
            <a:off x="3477923" y="3970932"/>
            <a:ext cx="934712" cy="80310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grpSp>
        <p:nvGrpSpPr>
          <p:cNvPr id="26" name="그룹 43"/>
          <p:cNvGrpSpPr/>
          <p:nvPr/>
        </p:nvGrpSpPr>
        <p:grpSpPr>
          <a:xfrm>
            <a:off x="4448944" y="5013176"/>
            <a:ext cx="2297099" cy="864096"/>
            <a:chOff x="6667389" y="3793604"/>
            <a:chExt cx="2297099" cy="864096"/>
          </a:xfrm>
        </p:grpSpPr>
        <p:sp>
          <p:nvSpPr>
            <p:cNvPr id="27" name="Panel"/>
            <p:cNvSpPr>
              <a:spLocks/>
            </p:cNvSpPr>
            <p:nvPr/>
          </p:nvSpPr>
          <p:spPr bwMode="auto">
            <a:xfrm>
              <a:off x="6667389" y="3793604"/>
              <a:ext cx="2297099" cy="86409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 bwMode="auto">
            <a:xfrm>
              <a:off x="6667389" y="4320902"/>
              <a:ext cx="2297099" cy="0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13"/>
            <p:cNvSpPr txBox="1"/>
            <p:nvPr/>
          </p:nvSpPr>
          <p:spPr>
            <a:xfrm>
              <a:off x="6753938" y="3917669"/>
              <a:ext cx="2124000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smtClean="0"/>
                <a:t>등록되었습니다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30" name="TextBox 175"/>
            <p:cNvSpPr txBox="1"/>
            <p:nvPr/>
          </p:nvSpPr>
          <p:spPr>
            <a:xfrm>
              <a:off x="7520343" y="4369643"/>
              <a:ext cx="591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095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19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28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38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476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70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667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761" algn="l" defTabSz="91419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smtClean="0"/>
                <a:t>확</a:t>
              </a:r>
              <a:r>
                <a:rPr lang="ko-KR" altLang="en-US" sz="1000"/>
                <a:t>인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46230" y="112474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나의 장소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수정하기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20552" y="1556792"/>
            <a:ext cx="2750538" cy="2413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  <a:effectLst>
            <a:outerShdw blurRad="12700" dist="12700" dir="5400000" algn="t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제목입니다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3"/>
          <p:cNvSpPr txBox="1">
            <a:spLocks noChangeArrowheads="1"/>
          </p:cNvSpPr>
          <p:nvPr/>
        </p:nvSpPr>
        <p:spPr bwMode="auto">
          <a:xfrm>
            <a:off x="427577" y="1612370"/>
            <a:ext cx="2709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kumimoji="0" lang="ko-KR" altLang="en-US" sz="900" b="1" dirty="0" smtClean="0">
                <a:latin typeface="맑은 고딕" pitchFamily="50" charset="-127"/>
                <a:ea typeface="맑은 고딕" pitchFamily="50" charset="-127"/>
              </a:rPr>
              <a:t>제목 </a:t>
            </a:r>
            <a:endParaRPr kumimoji="0"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42"/>
          <p:cNvGrpSpPr/>
          <p:nvPr/>
        </p:nvGrpSpPr>
        <p:grpSpPr>
          <a:xfrm>
            <a:off x="401555" y="1919629"/>
            <a:ext cx="3261963" cy="241200"/>
            <a:chOff x="401555" y="3136776"/>
            <a:chExt cx="3261963" cy="241200"/>
          </a:xfrm>
        </p:grpSpPr>
        <p:sp>
          <p:nvSpPr>
            <p:cNvPr id="35" name="TextBox 93"/>
            <p:cNvSpPr txBox="1">
              <a:spLocks noChangeArrowheads="1"/>
            </p:cNvSpPr>
            <p:nvPr/>
          </p:nvSpPr>
          <p:spPr bwMode="auto">
            <a:xfrm>
              <a:off x="401555" y="3191942"/>
              <a:ext cx="46166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판매가격</a:t>
              </a:r>
              <a:endParaRPr kumimoji="0"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Rectangle 304"/>
            <p:cNvSpPr>
              <a:spLocks noChangeArrowheads="1"/>
            </p:cNvSpPr>
            <p:nvPr/>
          </p:nvSpPr>
          <p:spPr bwMode="auto">
            <a:xfrm>
              <a:off x="920860" y="3136776"/>
              <a:ext cx="2742658" cy="241200"/>
            </a:xfrm>
            <a:prstGeom prst="rect">
              <a:avLst/>
            </a:prstGeom>
            <a:noFill/>
            <a:ln w="3175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Rectangle 49"/>
          <p:cNvSpPr>
            <a:spLocks noChangeArrowheads="1"/>
          </p:cNvSpPr>
          <p:nvPr/>
        </p:nvSpPr>
        <p:spPr bwMode="auto">
          <a:xfrm>
            <a:off x="272480" y="422108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16496" y="2248297"/>
            <a:ext cx="2112189" cy="246221"/>
            <a:chOff x="416496" y="2257822"/>
            <a:chExt cx="2112189" cy="246221"/>
          </a:xfrm>
        </p:grpSpPr>
        <p:sp>
          <p:nvSpPr>
            <p:cNvPr id="39" name="TextBox 38"/>
            <p:cNvSpPr txBox="1"/>
            <p:nvPr/>
          </p:nvSpPr>
          <p:spPr>
            <a:xfrm>
              <a:off x="920552" y="2257822"/>
              <a:ext cx="16081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●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판매중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  ○ 판매완료 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93"/>
            <p:cNvSpPr txBox="1">
              <a:spLocks noChangeArrowheads="1"/>
            </p:cNvSpPr>
            <p:nvPr/>
          </p:nvSpPr>
          <p:spPr bwMode="auto">
            <a:xfrm>
              <a:off x="416496" y="2310964"/>
              <a:ext cx="23083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상태</a:t>
              </a:r>
              <a:endParaRPr kumimoji="0" lang="en-US" altLang="ko-KR" sz="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3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457200"/>
            <a:ext cx="95631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620688"/>
            <a:ext cx="9080915" cy="4759424"/>
          </a:xfrm>
          <a:prstGeom prst="rect">
            <a:avLst/>
          </a:prstGeom>
        </p:spPr>
      </p:pic>
      <p:sp>
        <p:nvSpPr>
          <p:cNvPr id="3" name="눈물 방울 2"/>
          <p:cNvSpPr/>
          <p:nvPr/>
        </p:nvSpPr>
        <p:spPr>
          <a:xfrm rot="8100000">
            <a:off x="830224" y="3555489"/>
            <a:ext cx="261937" cy="260350"/>
          </a:xfrm>
          <a:prstGeom prst="teardrop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눈물 방울 3"/>
          <p:cNvSpPr/>
          <p:nvPr/>
        </p:nvSpPr>
        <p:spPr>
          <a:xfrm rot="8100000">
            <a:off x="9039697" y="746945"/>
            <a:ext cx="261938" cy="261938"/>
          </a:xfrm>
          <a:prstGeom prst="teardrop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눈물 방울 4"/>
          <p:cNvSpPr/>
          <p:nvPr/>
        </p:nvSpPr>
        <p:spPr>
          <a:xfrm rot="8100000">
            <a:off x="2630754" y="3925131"/>
            <a:ext cx="263525" cy="261938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눈물 방울 7"/>
          <p:cNvSpPr/>
          <p:nvPr/>
        </p:nvSpPr>
        <p:spPr>
          <a:xfrm rot="8100000">
            <a:off x="4061643" y="3560977"/>
            <a:ext cx="263525" cy="261938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눈물 방울 8"/>
          <p:cNvSpPr/>
          <p:nvPr/>
        </p:nvSpPr>
        <p:spPr>
          <a:xfrm rot="8100000">
            <a:off x="4646976" y="4296690"/>
            <a:ext cx="263525" cy="261938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8100000">
            <a:off x="1729530" y="4110910"/>
            <a:ext cx="263525" cy="261938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1" name="눈물 방울 10"/>
          <p:cNvSpPr/>
          <p:nvPr/>
        </p:nvSpPr>
        <p:spPr>
          <a:xfrm rot="8100000">
            <a:off x="7167256" y="2187667"/>
            <a:ext cx="263525" cy="261938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" name="눈물 방울 11"/>
          <p:cNvSpPr/>
          <p:nvPr/>
        </p:nvSpPr>
        <p:spPr>
          <a:xfrm rot="8100000">
            <a:off x="8319386" y="1611602"/>
            <a:ext cx="263525" cy="261938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02435" y="40583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389" y="38777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2959" y="42441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7426" y="35083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0160" y="21350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92290" y="15567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714" y="351288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u="sng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b="1" i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85447" y="7015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u="sng" dirty="0" smtClean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ko-KR" altLang="en-US" b="1" i="1" u="sn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544513" y="428625"/>
          <a:ext cx="8837611" cy="600575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47279"/>
                <a:gridCol w="3080884"/>
                <a:gridCol w="4509448"/>
              </a:tblGrid>
              <a:tr h="240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표시방법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예시설명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날짜표시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YYYY-MM-DD/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선택리스트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2010-04-05                           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년                          월                        일    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7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라디오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체크박스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예         아니오                    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일반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임직원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3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테이블정렬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,8,10pt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구분자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중앙정렬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TEXT: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좌측정렬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이외의 항목은 중앙정렬을 기본으로 하되 각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테이블항목명에 따라 변경 가능함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TOP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바디페이지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배 이상 스크롤 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7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TAB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===========================================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tab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스타일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,bold, 8,10pt)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변경가능요소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도형크기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텍스트크기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bold,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10pt),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l" latinLnBrk="1">
                        <a:buFont typeface="Wingdings" pitchFamily="2" charset="2"/>
                        <a:buNone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      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버튼색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무채색만 가능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변경불가요소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도형형태</a:t>
                      </a:r>
                      <a:endParaRPr lang="ko-KR" altLang="en-US" sz="8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type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 창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9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타임 휠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10pt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Default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시간은 상황에 따라 변경 가능함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Segment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옵션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198" marB="551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5799138" y="706438"/>
            <a:ext cx="544512" cy="1746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2011    </a:t>
            </a:r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646863" y="706438"/>
            <a:ext cx="544512" cy="1746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05        </a:t>
            </a:r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448550" y="706438"/>
            <a:ext cx="544513" cy="1746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11        </a:t>
            </a:r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462338" y="1003300"/>
            <a:ext cx="115887" cy="1301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91338" y="992188"/>
            <a:ext cx="115887" cy="1301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5413" name="그룹 44"/>
          <p:cNvGrpSpPr>
            <a:grpSpLocks/>
          </p:cNvGrpSpPr>
          <p:nvPr/>
        </p:nvGrpSpPr>
        <p:grpSpPr bwMode="auto">
          <a:xfrm>
            <a:off x="5026025" y="984250"/>
            <a:ext cx="128588" cy="128588"/>
            <a:chOff x="2850281" y="4064014"/>
            <a:chExt cx="128587" cy="128587"/>
          </a:xfrm>
        </p:grpSpPr>
        <p:sp>
          <p:nvSpPr>
            <p:cNvPr id="69" name="타원 68"/>
            <p:cNvSpPr>
              <a:spLocks noChangeAspect="1"/>
            </p:cNvSpPr>
            <p:nvPr/>
          </p:nvSpPr>
          <p:spPr bwMode="auto">
            <a:xfrm>
              <a:off x="2878856" y="4092589"/>
              <a:ext cx="66674" cy="666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/>
            </a:p>
          </p:txBody>
        </p:sp>
        <p:sp>
          <p:nvSpPr>
            <p:cNvPr id="70" name="타원 69"/>
            <p:cNvSpPr>
              <a:spLocks noChangeAspect="1"/>
            </p:cNvSpPr>
            <p:nvPr/>
          </p:nvSpPr>
          <p:spPr bwMode="auto">
            <a:xfrm>
              <a:off x="2850281" y="4064014"/>
              <a:ext cx="128587" cy="128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/>
            </a:p>
          </p:txBody>
        </p:sp>
      </p:grpSp>
      <p:sp>
        <p:nvSpPr>
          <p:cNvPr id="71" name="타원 70"/>
          <p:cNvSpPr>
            <a:spLocks noChangeAspect="1"/>
          </p:cNvSpPr>
          <p:nvPr/>
        </p:nvSpPr>
        <p:spPr bwMode="auto">
          <a:xfrm>
            <a:off x="5381625" y="984250"/>
            <a:ext cx="128588" cy="12858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/>
          </a:p>
        </p:txBody>
      </p:sp>
      <p:grpSp>
        <p:nvGrpSpPr>
          <p:cNvPr id="15415" name="그룹 45"/>
          <p:cNvGrpSpPr>
            <a:grpSpLocks/>
          </p:cNvGrpSpPr>
          <p:nvPr/>
        </p:nvGrpSpPr>
        <p:grpSpPr bwMode="auto">
          <a:xfrm>
            <a:off x="1912938" y="1004888"/>
            <a:ext cx="107950" cy="107950"/>
            <a:chOff x="2850281" y="4064014"/>
            <a:chExt cx="128587" cy="128587"/>
          </a:xfrm>
        </p:grpSpPr>
        <p:sp>
          <p:nvSpPr>
            <p:cNvPr id="73" name="타원 72"/>
            <p:cNvSpPr>
              <a:spLocks noChangeAspect="1"/>
            </p:cNvSpPr>
            <p:nvPr/>
          </p:nvSpPr>
          <p:spPr bwMode="auto">
            <a:xfrm>
              <a:off x="2878645" y="4092378"/>
              <a:ext cx="66185" cy="6618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/>
            </a:p>
          </p:txBody>
        </p:sp>
        <p:sp>
          <p:nvSpPr>
            <p:cNvPr id="74" name="타원 73"/>
            <p:cNvSpPr>
              <a:spLocks noChangeAspect="1"/>
            </p:cNvSpPr>
            <p:nvPr/>
          </p:nvSpPr>
          <p:spPr bwMode="auto">
            <a:xfrm>
              <a:off x="2850281" y="4064014"/>
              <a:ext cx="128587" cy="128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/>
            </a:p>
          </p:txBody>
        </p:sp>
      </p:grpSp>
      <p:sp>
        <p:nvSpPr>
          <p:cNvPr id="75" name="타원 74"/>
          <p:cNvSpPr>
            <a:spLocks noChangeAspect="1"/>
          </p:cNvSpPr>
          <p:nvPr/>
        </p:nvSpPr>
        <p:spPr bwMode="auto">
          <a:xfrm>
            <a:off x="2370138" y="1004888"/>
            <a:ext cx="107950" cy="1079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2970213" y="1003300"/>
            <a:ext cx="115887" cy="1301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93160" y="989117"/>
            <a:ext cx="115887" cy="1301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V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008563" y="1436688"/>
          <a:ext cx="3703637" cy="530828"/>
        </p:xfrm>
        <a:graphic>
          <a:graphicData uri="http://schemas.openxmlformats.org/drawingml/2006/table">
            <a:tbl>
              <a:tblPr/>
              <a:tblGrid>
                <a:gridCol w="831850"/>
                <a:gridCol w="2111375"/>
                <a:gridCol w="76041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8867" marR="38867" marT="56507" marB="56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제목</a:t>
                      </a:r>
                    </a:p>
                  </a:txBody>
                  <a:tcPr marL="38867" marR="38867" marT="56507" marB="56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</a:p>
                  </a:txBody>
                  <a:tcPr marL="38867" marR="38867" marT="56507" marB="56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7169" marR="97169" marT="56507" marB="56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2008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더블포인트 이벤트</a:t>
                      </a:r>
                    </a:p>
                  </a:txBody>
                  <a:tcPr marL="97169" marR="97169" marT="56507" marB="56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</a:t>
                      </a:r>
                    </a:p>
                  </a:txBody>
                  <a:tcPr marL="97169" marR="97169" marT="56507" marB="565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" name="모서리가 둥근 직사각형 79"/>
          <p:cNvSpPr/>
          <p:nvPr/>
        </p:nvSpPr>
        <p:spPr>
          <a:xfrm>
            <a:off x="4999038" y="2247900"/>
            <a:ext cx="582612" cy="217488"/>
          </a:xfrm>
          <a:prstGeom prst="round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TOP </a:t>
            </a:r>
            <a:r>
              <a:rPr lang="ko-KR" altLang="en-US" sz="800" dirty="0">
                <a:solidFill>
                  <a:schemeClr val="tx1"/>
                </a:solidFill>
              </a:rPr>
              <a:t>↑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657850" y="2247900"/>
            <a:ext cx="582613" cy="217488"/>
          </a:xfrm>
          <a:prstGeom prst="round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위로 ↑</a:t>
            </a:r>
          </a:p>
        </p:txBody>
      </p:sp>
      <p:sp>
        <p:nvSpPr>
          <p:cNvPr id="82" name="양쪽 모서리가 둥근 사각형 81"/>
          <p:cNvSpPr/>
          <p:nvPr/>
        </p:nvSpPr>
        <p:spPr>
          <a:xfrm>
            <a:off x="1912938" y="2660650"/>
            <a:ext cx="863600" cy="28892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Tab 01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3" name="양쪽 모서리가 둥근 사각형 82"/>
          <p:cNvSpPr/>
          <p:nvPr/>
        </p:nvSpPr>
        <p:spPr>
          <a:xfrm>
            <a:off x="2849563" y="2660650"/>
            <a:ext cx="863600" cy="28892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Tab 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양쪽 모서리가 둥근 사각형 83"/>
          <p:cNvSpPr/>
          <p:nvPr/>
        </p:nvSpPr>
        <p:spPr>
          <a:xfrm>
            <a:off x="3784600" y="2660650"/>
            <a:ext cx="865188" cy="28892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Tab 03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양쪽 모서리가 둥근 사각형 84"/>
          <p:cNvSpPr/>
          <p:nvPr/>
        </p:nvSpPr>
        <p:spPr>
          <a:xfrm>
            <a:off x="5916613" y="2660650"/>
            <a:ext cx="863600" cy="28892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86" name="양쪽 모서리가 둥근 사각형 85"/>
          <p:cNvSpPr/>
          <p:nvPr/>
        </p:nvSpPr>
        <p:spPr>
          <a:xfrm>
            <a:off x="6843713" y="2660650"/>
            <a:ext cx="863600" cy="28892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보낸 문자</a:t>
            </a:r>
          </a:p>
        </p:txBody>
      </p:sp>
      <p:sp>
        <p:nvSpPr>
          <p:cNvPr id="87" name="양쪽 모서리가 둥근 사각형 86"/>
          <p:cNvSpPr/>
          <p:nvPr/>
        </p:nvSpPr>
        <p:spPr>
          <a:xfrm>
            <a:off x="7788275" y="2660650"/>
            <a:ext cx="865188" cy="28892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받은 문자</a:t>
            </a:r>
          </a:p>
        </p:txBody>
      </p:sp>
      <p:sp>
        <p:nvSpPr>
          <p:cNvPr id="15442" name="TextBox 87"/>
          <p:cNvSpPr txBox="1">
            <a:spLocks noChangeArrowheads="1"/>
          </p:cNvSpPr>
          <p:nvPr/>
        </p:nvSpPr>
        <p:spPr bwMode="auto">
          <a:xfrm>
            <a:off x="4903788" y="2698750"/>
            <a:ext cx="5143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기본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43" name="TextBox 88"/>
          <p:cNvSpPr txBox="1">
            <a:spLocks noChangeArrowheads="1"/>
          </p:cNvSpPr>
          <p:nvPr/>
        </p:nvSpPr>
        <p:spPr bwMode="auto">
          <a:xfrm>
            <a:off x="4903788" y="3040063"/>
            <a:ext cx="822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텍스트크기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44" name="TextBox 89"/>
          <p:cNvSpPr txBox="1">
            <a:spLocks noChangeArrowheads="1"/>
          </p:cNvSpPr>
          <p:nvPr/>
        </p:nvSpPr>
        <p:spPr bwMode="auto">
          <a:xfrm>
            <a:off x="4903788" y="3400425"/>
            <a:ext cx="7191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도형크기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45" name="TextBox 90"/>
          <p:cNvSpPr txBox="1">
            <a:spLocks noChangeArrowheads="1"/>
          </p:cNvSpPr>
          <p:nvPr/>
        </p:nvSpPr>
        <p:spPr bwMode="auto">
          <a:xfrm>
            <a:off x="4903788" y="3803650"/>
            <a:ext cx="1101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4)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총 변경요소 적용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양쪽 모서리가 둥근 사각형 91"/>
          <p:cNvSpPr/>
          <p:nvPr/>
        </p:nvSpPr>
        <p:spPr>
          <a:xfrm>
            <a:off x="5916613" y="3021013"/>
            <a:ext cx="863600" cy="28733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93" name="양쪽 모서리가 둥근 사각형 92"/>
          <p:cNvSpPr/>
          <p:nvPr/>
        </p:nvSpPr>
        <p:spPr>
          <a:xfrm>
            <a:off x="6843713" y="3021013"/>
            <a:ext cx="863600" cy="287337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보낸 문자</a:t>
            </a:r>
          </a:p>
        </p:txBody>
      </p:sp>
      <p:sp>
        <p:nvSpPr>
          <p:cNvPr id="94" name="양쪽 모서리가 둥근 사각형 93"/>
          <p:cNvSpPr/>
          <p:nvPr/>
        </p:nvSpPr>
        <p:spPr>
          <a:xfrm>
            <a:off x="7788275" y="3021013"/>
            <a:ext cx="865188" cy="287337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받은 문자</a:t>
            </a:r>
          </a:p>
        </p:txBody>
      </p:sp>
      <p:sp>
        <p:nvSpPr>
          <p:cNvPr id="95" name="양쪽 모서리가 둥근 사각형 94"/>
          <p:cNvSpPr/>
          <p:nvPr/>
        </p:nvSpPr>
        <p:spPr>
          <a:xfrm>
            <a:off x="5916613" y="3381375"/>
            <a:ext cx="1008062" cy="28733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96" name="양쪽 모서리가 둥근 사각형 95"/>
          <p:cNvSpPr/>
          <p:nvPr/>
        </p:nvSpPr>
        <p:spPr>
          <a:xfrm>
            <a:off x="6969125" y="3381375"/>
            <a:ext cx="1008063" cy="28733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보낸 문자</a:t>
            </a:r>
          </a:p>
        </p:txBody>
      </p:sp>
      <p:sp>
        <p:nvSpPr>
          <p:cNvPr id="97" name="양쪽 모서리가 둥근 사각형 96"/>
          <p:cNvSpPr/>
          <p:nvPr/>
        </p:nvSpPr>
        <p:spPr>
          <a:xfrm>
            <a:off x="8034338" y="3381375"/>
            <a:ext cx="1008062" cy="28733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받은 문자</a:t>
            </a:r>
          </a:p>
        </p:txBody>
      </p:sp>
      <p:sp>
        <p:nvSpPr>
          <p:cNvPr id="98" name="양쪽 모서리가 둥근 사각형 97"/>
          <p:cNvSpPr/>
          <p:nvPr/>
        </p:nvSpPr>
        <p:spPr>
          <a:xfrm>
            <a:off x="5916613" y="3741738"/>
            <a:ext cx="1008062" cy="28733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99" name="양쪽 모서리가 둥근 사각형 98"/>
          <p:cNvSpPr/>
          <p:nvPr/>
        </p:nvSpPr>
        <p:spPr>
          <a:xfrm>
            <a:off x="6969125" y="3741738"/>
            <a:ext cx="1008063" cy="287337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보낸 문자</a:t>
            </a:r>
          </a:p>
        </p:txBody>
      </p:sp>
      <p:sp>
        <p:nvSpPr>
          <p:cNvPr id="100" name="양쪽 모서리가 둥근 사각형 99"/>
          <p:cNvSpPr/>
          <p:nvPr/>
        </p:nvSpPr>
        <p:spPr>
          <a:xfrm>
            <a:off x="8034338" y="3741738"/>
            <a:ext cx="1008062" cy="287337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받은 문자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918075" y="4162425"/>
            <a:ext cx="2035175" cy="14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입력해주세요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26275" y="4162425"/>
            <a:ext cx="2035175" cy="14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인픽스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831975" y="4162425"/>
            <a:ext cx="1439863" cy="14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디폴트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 message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305175" y="4162425"/>
            <a:ext cx="1439863" cy="14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사용자 입력 시</a:t>
            </a:r>
          </a:p>
        </p:txBody>
      </p:sp>
      <p:grpSp>
        <p:nvGrpSpPr>
          <p:cNvPr id="15459" name="그룹 104"/>
          <p:cNvGrpSpPr>
            <a:grpSpLocks/>
          </p:cNvGrpSpPr>
          <p:nvPr/>
        </p:nvGrpSpPr>
        <p:grpSpPr bwMode="auto">
          <a:xfrm>
            <a:off x="3311525" y="4448175"/>
            <a:ext cx="254000" cy="157163"/>
            <a:chOff x="2946127" y="4434781"/>
            <a:chExt cx="385763" cy="238125"/>
          </a:xfrm>
        </p:grpSpPr>
        <p:sp>
          <p:nvSpPr>
            <p:cNvPr id="106" name="AutoShape 116"/>
            <p:cNvSpPr>
              <a:spLocks noChangeArrowheads="1"/>
            </p:cNvSpPr>
            <p:nvPr/>
          </p:nvSpPr>
          <p:spPr bwMode="auto">
            <a:xfrm>
              <a:off x="2946127" y="4434781"/>
              <a:ext cx="385763" cy="2381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175" algn="ctr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  <a:defRPr/>
              </a:pPr>
              <a:endParaRPr lang="ko-KR" altLang="ko-KR" sz="1200">
                <a:solidFill>
                  <a:schemeClr val="bg1"/>
                </a:solidFill>
              </a:endParaRPr>
            </a:p>
          </p:txBody>
        </p:sp>
        <p:grpSp>
          <p:nvGrpSpPr>
            <p:cNvPr id="15552" name="Group 117"/>
            <p:cNvGrpSpPr>
              <a:grpSpLocks/>
            </p:cNvGrpSpPr>
            <p:nvPr/>
          </p:nvGrpSpPr>
          <p:grpSpPr bwMode="auto">
            <a:xfrm>
              <a:off x="3047743" y="4490343"/>
              <a:ext cx="182564" cy="152400"/>
              <a:chOff x="2208" y="2912"/>
              <a:chExt cx="144" cy="120"/>
            </a:xfrm>
          </p:grpSpPr>
          <p:sp>
            <p:nvSpPr>
              <p:cNvPr id="15553" name="Oval 118"/>
              <p:cNvSpPr>
                <a:spLocks noChangeArrowheads="1"/>
              </p:cNvSpPr>
              <p:nvPr/>
            </p:nvSpPr>
            <p:spPr bwMode="auto">
              <a:xfrm>
                <a:off x="2208" y="2912"/>
                <a:ext cx="96" cy="96"/>
              </a:xfrm>
              <a:prstGeom prst="ellipse">
                <a:avLst/>
              </a:prstGeom>
              <a:noFill/>
              <a:ln w="28575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5554" name="Line 119"/>
              <p:cNvSpPr>
                <a:spLocks noChangeShapeType="1"/>
              </p:cNvSpPr>
              <p:nvPr/>
            </p:nvSpPr>
            <p:spPr bwMode="auto">
              <a:xfrm>
                <a:off x="2296" y="2988"/>
                <a:ext cx="56" cy="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10" name="직사각형 109"/>
          <p:cNvSpPr/>
          <p:nvPr/>
        </p:nvSpPr>
        <p:spPr>
          <a:xfrm>
            <a:off x="1835150" y="4433888"/>
            <a:ext cx="1439863" cy="176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디폴트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 message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461" name="그룹 110"/>
          <p:cNvGrpSpPr>
            <a:grpSpLocks/>
          </p:cNvGrpSpPr>
          <p:nvPr/>
        </p:nvGrpSpPr>
        <p:grpSpPr bwMode="auto">
          <a:xfrm>
            <a:off x="6399213" y="4462463"/>
            <a:ext cx="254000" cy="157162"/>
            <a:chOff x="2946127" y="4434781"/>
            <a:chExt cx="385763" cy="238125"/>
          </a:xfrm>
        </p:grpSpPr>
        <p:sp>
          <p:nvSpPr>
            <p:cNvPr id="112" name="AutoShape 116"/>
            <p:cNvSpPr>
              <a:spLocks noChangeArrowheads="1"/>
            </p:cNvSpPr>
            <p:nvPr/>
          </p:nvSpPr>
          <p:spPr bwMode="auto">
            <a:xfrm>
              <a:off x="2946127" y="4434781"/>
              <a:ext cx="385763" cy="2381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175" algn="ctr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  <a:defRPr/>
              </a:pPr>
              <a:endParaRPr lang="ko-KR" altLang="ko-KR" sz="1200">
                <a:solidFill>
                  <a:schemeClr val="bg1"/>
                </a:solidFill>
              </a:endParaRPr>
            </a:p>
          </p:txBody>
        </p:sp>
        <p:grpSp>
          <p:nvGrpSpPr>
            <p:cNvPr id="15548" name="Group 117"/>
            <p:cNvGrpSpPr>
              <a:grpSpLocks/>
            </p:cNvGrpSpPr>
            <p:nvPr/>
          </p:nvGrpSpPr>
          <p:grpSpPr bwMode="auto">
            <a:xfrm>
              <a:off x="3047743" y="4490343"/>
              <a:ext cx="182564" cy="152400"/>
              <a:chOff x="2208" y="2912"/>
              <a:chExt cx="144" cy="120"/>
            </a:xfrm>
          </p:grpSpPr>
          <p:sp>
            <p:nvSpPr>
              <p:cNvPr id="15549" name="Oval 118"/>
              <p:cNvSpPr>
                <a:spLocks noChangeArrowheads="1"/>
              </p:cNvSpPr>
              <p:nvPr/>
            </p:nvSpPr>
            <p:spPr bwMode="auto">
              <a:xfrm>
                <a:off x="2208" y="2912"/>
                <a:ext cx="96" cy="96"/>
              </a:xfrm>
              <a:prstGeom prst="ellipse">
                <a:avLst/>
              </a:prstGeom>
              <a:noFill/>
              <a:ln w="28575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5550" name="Line 119"/>
              <p:cNvSpPr>
                <a:spLocks noChangeShapeType="1"/>
              </p:cNvSpPr>
              <p:nvPr/>
            </p:nvSpPr>
            <p:spPr bwMode="auto">
              <a:xfrm>
                <a:off x="2296" y="2988"/>
                <a:ext cx="56" cy="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16" name="직사각형 115"/>
          <p:cNvSpPr/>
          <p:nvPr/>
        </p:nvSpPr>
        <p:spPr>
          <a:xfrm>
            <a:off x="4922838" y="4448175"/>
            <a:ext cx="1439862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63" name="Rectangle 127"/>
          <p:cNvSpPr>
            <a:spLocks noChangeArrowheads="1"/>
          </p:cNvSpPr>
          <p:nvPr/>
        </p:nvSpPr>
        <p:spPr bwMode="auto">
          <a:xfrm>
            <a:off x="5035550" y="4821238"/>
            <a:ext cx="66198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 설정</a:t>
            </a:r>
          </a:p>
        </p:txBody>
      </p:sp>
      <p:sp>
        <p:nvSpPr>
          <p:cNvPr id="15464" name="Rectangle 127"/>
          <p:cNvSpPr>
            <a:spLocks noChangeArrowheads="1"/>
          </p:cNvSpPr>
          <p:nvPr/>
        </p:nvSpPr>
        <p:spPr bwMode="auto">
          <a:xfrm>
            <a:off x="6508750" y="4821238"/>
            <a:ext cx="66198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날짜 설정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5060950" y="5113338"/>
            <a:ext cx="1219200" cy="21748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4999">
                <a:schemeClr val="bg1">
                  <a:alpha val="8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356"/>
          <p:cNvSpPr>
            <a:spLocks noChangeArrowheads="1"/>
          </p:cNvSpPr>
          <p:nvPr/>
        </p:nvSpPr>
        <p:spPr bwMode="auto">
          <a:xfrm>
            <a:off x="5083175" y="5319713"/>
            <a:ext cx="287338" cy="723900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121" name="Rectangle 356"/>
          <p:cNvSpPr>
            <a:spLocks noChangeArrowheads="1"/>
          </p:cNvSpPr>
          <p:nvPr/>
        </p:nvSpPr>
        <p:spPr bwMode="auto">
          <a:xfrm>
            <a:off x="5780088" y="5319713"/>
            <a:ext cx="287337" cy="723900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AM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PM</a:t>
            </a:r>
          </a:p>
        </p:txBody>
      </p:sp>
      <p:sp>
        <p:nvSpPr>
          <p:cNvPr id="122" name="Rectangle 356"/>
          <p:cNvSpPr>
            <a:spLocks noChangeArrowheads="1"/>
          </p:cNvSpPr>
          <p:nvPr/>
        </p:nvSpPr>
        <p:spPr bwMode="auto">
          <a:xfrm>
            <a:off x="5437188" y="5319713"/>
            <a:ext cx="285750" cy="723900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defRPr/>
            </a:pP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56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58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59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</a:p>
          <a:p>
            <a:pPr algn="ctr">
              <a:defRPr/>
            </a:pP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69" name="Line 10"/>
          <p:cNvSpPr>
            <a:spLocks noChangeShapeType="1"/>
          </p:cNvSpPr>
          <p:nvPr/>
        </p:nvSpPr>
        <p:spPr bwMode="auto">
          <a:xfrm flipH="1">
            <a:off x="5032375" y="5689600"/>
            <a:ext cx="1065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4" name="직사각형 123"/>
          <p:cNvSpPr>
            <a:spLocks noChangeArrowheads="1"/>
          </p:cNvSpPr>
          <p:nvPr/>
        </p:nvSpPr>
        <p:spPr bwMode="auto">
          <a:xfrm flipV="1">
            <a:off x="5099483" y="5772178"/>
            <a:ext cx="265113" cy="2730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47000">
                <a:srgbClr val="BFBFBF">
                  <a:alpha val="53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3175" algn="ctr">
            <a:noFill/>
            <a:round/>
            <a:headEnd/>
            <a:tailEnd/>
          </a:ln>
        </p:spPr>
        <p:txBody>
          <a:bodyPr rot="10800000"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 rot="10800000" flipV="1">
            <a:off x="5089525" y="5321300"/>
            <a:ext cx="274638" cy="1857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>
            <a:spLocks noChangeArrowheads="1"/>
          </p:cNvSpPr>
          <p:nvPr/>
        </p:nvSpPr>
        <p:spPr bwMode="auto">
          <a:xfrm flipV="1">
            <a:off x="5447146" y="5772178"/>
            <a:ext cx="263525" cy="2730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47000">
                <a:srgbClr val="BFBFBF">
                  <a:alpha val="53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3175" algn="ctr">
            <a:noFill/>
            <a:round/>
            <a:headEnd/>
            <a:tailEnd/>
          </a:ln>
        </p:spPr>
        <p:txBody>
          <a:bodyPr rot="10800000"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 rot="10800000" flipV="1">
            <a:off x="5446713" y="5321300"/>
            <a:ext cx="273050" cy="1857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/>
          <p:cNvSpPr>
            <a:spLocks noChangeArrowheads="1"/>
          </p:cNvSpPr>
          <p:nvPr/>
        </p:nvSpPr>
        <p:spPr bwMode="auto">
          <a:xfrm flipV="1">
            <a:off x="5794808" y="5772178"/>
            <a:ext cx="263525" cy="2730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47000">
                <a:srgbClr val="BFBFBF">
                  <a:alpha val="53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3175" algn="ctr">
            <a:noFill/>
            <a:round/>
            <a:headEnd/>
            <a:tailEnd/>
          </a:ln>
        </p:spPr>
        <p:txBody>
          <a:bodyPr rot="10800000"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 rot="10800000" flipV="1">
            <a:off x="5794375" y="5321300"/>
            <a:ext cx="273050" cy="1857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356"/>
          <p:cNvSpPr>
            <a:spLocks noChangeArrowheads="1"/>
          </p:cNvSpPr>
          <p:nvPr/>
        </p:nvSpPr>
        <p:spPr bwMode="auto">
          <a:xfrm>
            <a:off x="6592888" y="5292725"/>
            <a:ext cx="447675" cy="752475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2008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2009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2010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2011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2012</a:t>
            </a:r>
          </a:p>
        </p:txBody>
      </p:sp>
      <p:sp>
        <p:nvSpPr>
          <p:cNvPr id="131" name="Rectangle 356"/>
          <p:cNvSpPr>
            <a:spLocks noChangeArrowheads="1"/>
          </p:cNvSpPr>
          <p:nvPr/>
        </p:nvSpPr>
        <p:spPr bwMode="auto">
          <a:xfrm>
            <a:off x="7078663" y="5292725"/>
            <a:ext cx="311150" cy="752475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132" name="Rectangle 356"/>
          <p:cNvSpPr>
            <a:spLocks noChangeArrowheads="1"/>
          </p:cNvSpPr>
          <p:nvPr/>
        </p:nvSpPr>
        <p:spPr bwMode="auto">
          <a:xfrm>
            <a:off x="7429500" y="5292725"/>
            <a:ext cx="288925" cy="752475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09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5485" name="Line 10"/>
          <p:cNvSpPr>
            <a:spLocks noChangeShapeType="1"/>
          </p:cNvSpPr>
          <p:nvPr/>
        </p:nvSpPr>
        <p:spPr bwMode="auto">
          <a:xfrm flipH="1">
            <a:off x="6545263" y="56721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4" name="직사각형 133"/>
          <p:cNvSpPr>
            <a:spLocks noChangeArrowheads="1"/>
          </p:cNvSpPr>
          <p:nvPr/>
        </p:nvSpPr>
        <p:spPr bwMode="auto">
          <a:xfrm flipV="1">
            <a:off x="6614826" y="5764240"/>
            <a:ext cx="415925" cy="2730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47000">
                <a:srgbClr val="BFBFBF">
                  <a:alpha val="53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3175" algn="ctr">
            <a:noFill/>
            <a:round/>
            <a:headEnd/>
            <a:tailEnd/>
          </a:ln>
        </p:spPr>
        <p:txBody>
          <a:bodyPr rot="10800000"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/>
          <p:cNvSpPr>
            <a:spLocks noChangeArrowheads="1"/>
          </p:cNvSpPr>
          <p:nvPr/>
        </p:nvSpPr>
        <p:spPr bwMode="auto">
          <a:xfrm flipV="1">
            <a:off x="7091076" y="5764240"/>
            <a:ext cx="287338" cy="2730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47000">
                <a:srgbClr val="BFBFBF">
                  <a:alpha val="53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3175" algn="ctr">
            <a:noFill/>
            <a:round/>
            <a:headEnd/>
            <a:tailEnd/>
          </a:ln>
        </p:spPr>
        <p:txBody>
          <a:bodyPr rot="10800000"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>
            <a:spLocks noChangeArrowheads="1"/>
          </p:cNvSpPr>
          <p:nvPr/>
        </p:nvSpPr>
        <p:spPr bwMode="auto">
          <a:xfrm flipV="1">
            <a:off x="7437151" y="5764240"/>
            <a:ext cx="271463" cy="2730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47000">
                <a:srgbClr val="BFBFBF">
                  <a:alpha val="53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3175" algn="ctr">
            <a:noFill/>
            <a:round/>
            <a:headEnd/>
            <a:tailEnd/>
          </a:ln>
        </p:spPr>
        <p:txBody>
          <a:bodyPr rot="10800000"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 rot="10800000" flipV="1">
            <a:off x="6608763" y="5305425"/>
            <a:ext cx="412750" cy="2127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 rot="10800000" flipV="1">
            <a:off x="7091363" y="5305425"/>
            <a:ext cx="287337" cy="19526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 rot="10800000" flipV="1">
            <a:off x="7439025" y="5305425"/>
            <a:ext cx="269875" cy="20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98" name="Text Box 64"/>
          <p:cNvSpPr txBox="1">
            <a:spLocks noChangeArrowheads="1"/>
          </p:cNvSpPr>
          <p:nvPr/>
        </p:nvSpPr>
        <p:spPr bwMode="auto">
          <a:xfrm>
            <a:off x="6692900" y="5018088"/>
            <a:ext cx="12509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000"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년        월       일</a:t>
            </a:r>
          </a:p>
        </p:txBody>
      </p:sp>
      <p:sp>
        <p:nvSpPr>
          <p:cNvPr id="15499" name="Text Box 64"/>
          <p:cNvSpPr txBox="1">
            <a:spLocks noChangeArrowheads="1"/>
          </p:cNvSpPr>
          <p:nvPr/>
        </p:nvSpPr>
        <p:spPr bwMode="auto">
          <a:xfrm>
            <a:off x="5083175" y="5026025"/>
            <a:ext cx="12509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시       분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AM/PM</a:t>
            </a:r>
            <a:endParaRPr lang="ko-KR" altLang="en-US" sz="1000" dirty="0">
              <a:latin typeface="맑은 고딕" pitchFamily="50" charset="-127"/>
              <a:ea typeface="맑은 고딕" pitchFamily="50" charset="-127"/>
              <a:sym typeface="Arial" pitchFamily="34" charset="0"/>
            </a:endParaRPr>
          </a:p>
        </p:txBody>
      </p:sp>
      <p:sp>
        <p:nvSpPr>
          <p:cNvPr id="15500" name="Rectangle 127"/>
          <p:cNvSpPr>
            <a:spLocks noChangeArrowheads="1"/>
          </p:cNvSpPr>
          <p:nvPr/>
        </p:nvSpPr>
        <p:spPr bwMode="auto">
          <a:xfrm>
            <a:off x="8047038" y="4811713"/>
            <a:ext cx="78898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타이머 설정</a:t>
            </a:r>
          </a:p>
        </p:txBody>
      </p:sp>
      <p:sp>
        <p:nvSpPr>
          <p:cNvPr id="143" name="Rectangle 356"/>
          <p:cNvSpPr>
            <a:spLocks noChangeArrowheads="1"/>
          </p:cNvSpPr>
          <p:nvPr/>
        </p:nvSpPr>
        <p:spPr bwMode="auto">
          <a:xfrm>
            <a:off x="8464550" y="5284788"/>
            <a:ext cx="311150" cy="752475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144" name="Rectangle 356"/>
          <p:cNvSpPr>
            <a:spLocks noChangeArrowheads="1"/>
          </p:cNvSpPr>
          <p:nvPr/>
        </p:nvSpPr>
        <p:spPr bwMode="auto">
          <a:xfrm>
            <a:off x="8815388" y="5284788"/>
            <a:ext cx="288925" cy="752475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09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15503" name="Line 10"/>
          <p:cNvSpPr>
            <a:spLocks noChangeShapeType="1"/>
          </p:cNvSpPr>
          <p:nvPr/>
        </p:nvSpPr>
        <p:spPr bwMode="auto">
          <a:xfrm flipH="1">
            <a:off x="7985125" y="56642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6" name="직사각형 145"/>
          <p:cNvSpPr>
            <a:spLocks noChangeArrowheads="1"/>
          </p:cNvSpPr>
          <p:nvPr/>
        </p:nvSpPr>
        <p:spPr bwMode="auto">
          <a:xfrm flipV="1">
            <a:off x="8477261" y="5756303"/>
            <a:ext cx="287337" cy="2730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47000">
                <a:srgbClr val="BFBFBF">
                  <a:alpha val="53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3175" algn="ctr">
            <a:noFill/>
            <a:round/>
            <a:headEnd/>
            <a:tailEnd/>
          </a:ln>
        </p:spPr>
        <p:txBody>
          <a:bodyPr rot="10800000"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146"/>
          <p:cNvSpPr>
            <a:spLocks noChangeArrowheads="1"/>
          </p:cNvSpPr>
          <p:nvPr/>
        </p:nvSpPr>
        <p:spPr bwMode="auto">
          <a:xfrm flipV="1">
            <a:off x="8824923" y="5756303"/>
            <a:ext cx="269875" cy="2730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47000">
                <a:srgbClr val="BFBFBF">
                  <a:alpha val="53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3175" algn="ctr">
            <a:noFill/>
            <a:round/>
            <a:headEnd/>
            <a:tailEnd/>
          </a:ln>
        </p:spPr>
        <p:txBody>
          <a:bodyPr rot="10800000"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 rot="10800000" flipV="1">
            <a:off x="8477250" y="5297488"/>
            <a:ext cx="287338" cy="19526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 rot="10800000" flipV="1">
            <a:off x="8824913" y="5297488"/>
            <a:ext cx="269875" cy="203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12" name="Text Box 64"/>
          <p:cNvSpPr txBox="1">
            <a:spLocks noChangeArrowheads="1"/>
          </p:cNvSpPr>
          <p:nvPr/>
        </p:nvSpPr>
        <p:spPr bwMode="auto">
          <a:xfrm>
            <a:off x="8078788" y="5010150"/>
            <a:ext cx="12509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000"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 시       분       초</a:t>
            </a:r>
          </a:p>
        </p:txBody>
      </p:sp>
      <p:sp>
        <p:nvSpPr>
          <p:cNvPr id="151" name="Rectangle 356"/>
          <p:cNvSpPr>
            <a:spLocks noChangeArrowheads="1"/>
          </p:cNvSpPr>
          <p:nvPr/>
        </p:nvSpPr>
        <p:spPr bwMode="auto">
          <a:xfrm>
            <a:off x="8070850" y="5289550"/>
            <a:ext cx="366713" cy="752475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152" name="직사각형 151"/>
          <p:cNvSpPr/>
          <p:nvPr/>
        </p:nvSpPr>
        <p:spPr bwMode="auto">
          <a:xfrm rot="10800000" flipV="1">
            <a:off x="8085138" y="5302250"/>
            <a:ext cx="342900" cy="22066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직사각형 152"/>
          <p:cNvSpPr>
            <a:spLocks noChangeArrowheads="1"/>
          </p:cNvSpPr>
          <p:nvPr/>
        </p:nvSpPr>
        <p:spPr bwMode="auto">
          <a:xfrm flipV="1">
            <a:off x="8097848" y="5772178"/>
            <a:ext cx="330200" cy="2730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47000">
                <a:srgbClr val="BFBFBF">
                  <a:alpha val="53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3175" algn="ctr">
            <a:noFill/>
            <a:round/>
            <a:headEnd/>
            <a:tailEnd/>
          </a:ln>
        </p:spPr>
        <p:txBody>
          <a:bodyPr rot="10800000" wrap="none" lIns="0" tIns="0" rIns="0" bIns="0" anchor="ctr"/>
          <a:lstStyle/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518" name="그룹 153"/>
          <p:cNvGrpSpPr>
            <a:grpSpLocks/>
          </p:cNvGrpSpPr>
          <p:nvPr/>
        </p:nvGrpSpPr>
        <p:grpSpPr bwMode="auto">
          <a:xfrm>
            <a:off x="8328025" y="4467225"/>
            <a:ext cx="254000" cy="157163"/>
            <a:chOff x="2946127" y="4434781"/>
            <a:chExt cx="385763" cy="238125"/>
          </a:xfrm>
        </p:grpSpPr>
        <p:sp>
          <p:nvSpPr>
            <p:cNvPr id="155" name="AutoShape 116"/>
            <p:cNvSpPr>
              <a:spLocks noChangeArrowheads="1"/>
            </p:cNvSpPr>
            <p:nvPr/>
          </p:nvSpPr>
          <p:spPr bwMode="auto">
            <a:xfrm>
              <a:off x="2946127" y="4434781"/>
              <a:ext cx="385763" cy="2381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175" algn="ctr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  <a:defRPr/>
              </a:pPr>
              <a:endParaRPr lang="ko-KR" altLang="ko-KR" sz="1200">
                <a:solidFill>
                  <a:schemeClr val="bg1"/>
                </a:solidFill>
              </a:endParaRPr>
            </a:p>
          </p:txBody>
        </p:sp>
        <p:grpSp>
          <p:nvGrpSpPr>
            <p:cNvPr id="15544" name="Group 117"/>
            <p:cNvGrpSpPr>
              <a:grpSpLocks/>
            </p:cNvGrpSpPr>
            <p:nvPr/>
          </p:nvGrpSpPr>
          <p:grpSpPr bwMode="auto">
            <a:xfrm>
              <a:off x="3047743" y="4490343"/>
              <a:ext cx="182564" cy="152400"/>
              <a:chOff x="2208" y="2912"/>
              <a:chExt cx="144" cy="120"/>
            </a:xfrm>
          </p:grpSpPr>
          <p:sp>
            <p:nvSpPr>
              <p:cNvPr id="15545" name="Oval 118"/>
              <p:cNvSpPr>
                <a:spLocks noChangeArrowheads="1"/>
              </p:cNvSpPr>
              <p:nvPr/>
            </p:nvSpPr>
            <p:spPr bwMode="auto">
              <a:xfrm>
                <a:off x="2208" y="2912"/>
                <a:ext cx="96" cy="96"/>
              </a:xfrm>
              <a:prstGeom prst="ellipse">
                <a:avLst/>
              </a:prstGeom>
              <a:noFill/>
              <a:ln w="28575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5546" name="Line 119"/>
              <p:cNvSpPr>
                <a:spLocks noChangeShapeType="1"/>
              </p:cNvSpPr>
              <p:nvPr/>
            </p:nvSpPr>
            <p:spPr bwMode="auto">
              <a:xfrm>
                <a:off x="2296" y="2988"/>
                <a:ext cx="56" cy="4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59" name="직사각형 158"/>
          <p:cNvSpPr/>
          <p:nvPr/>
        </p:nvSpPr>
        <p:spPr>
          <a:xfrm>
            <a:off x="6851650" y="4452938"/>
            <a:ext cx="1439863" cy="176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인픽스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5520" name="Group 145"/>
          <p:cNvGrpSpPr>
            <a:grpSpLocks/>
          </p:cNvGrpSpPr>
          <p:nvPr/>
        </p:nvGrpSpPr>
        <p:grpSpPr bwMode="auto">
          <a:xfrm>
            <a:off x="5913438" y="4730750"/>
            <a:ext cx="500062" cy="788988"/>
            <a:chOff x="744" y="1817"/>
            <a:chExt cx="314" cy="497"/>
          </a:xfrm>
        </p:grpSpPr>
        <p:sp>
          <p:nvSpPr>
            <p:cNvPr id="15541" name="Line 48"/>
            <p:cNvSpPr>
              <a:spLocks noChangeShapeType="1"/>
            </p:cNvSpPr>
            <p:nvPr/>
          </p:nvSpPr>
          <p:spPr bwMode="auto">
            <a:xfrm rot="16200000" flipV="1">
              <a:off x="587" y="2143"/>
              <a:ext cx="34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6052" tIns="53026" rIns="106052" bIns="53026"/>
            <a:lstStyle/>
            <a:p>
              <a:endParaRPr lang="ko-KR" altLang="en-US"/>
            </a:p>
          </p:txBody>
        </p:sp>
        <p:pic>
          <p:nvPicPr>
            <p:cNvPr id="15542" name="Picture 147" descr="hand_w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" y="1817"/>
              <a:ext cx="31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521" name="그룹 36"/>
          <p:cNvGrpSpPr>
            <a:grpSpLocks/>
          </p:cNvGrpSpPr>
          <p:nvPr/>
        </p:nvGrpSpPr>
        <p:grpSpPr bwMode="auto">
          <a:xfrm>
            <a:off x="1911350" y="6186488"/>
            <a:ext cx="1025525" cy="184150"/>
            <a:chOff x="5097016" y="2780928"/>
            <a:chExt cx="576064" cy="215359"/>
          </a:xfrm>
        </p:grpSpPr>
        <p:sp>
          <p:nvSpPr>
            <p:cNvPr id="164" name="모서리가 둥근 직사각형 163"/>
            <p:cNvSpPr/>
            <p:nvPr/>
          </p:nvSpPr>
          <p:spPr bwMode="auto">
            <a:xfrm>
              <a:off x="5097016" y="2780928"/>
              <a:ext cx="576064" cy="215359"/>
            </a:xfrm>
            <a:prstGeom prst="roundRect">
              <a:avLst>
                <a:gd name="adj" fmla="val 1334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 bwMode="auto">
            <a:xfrm>
              <a:off x="5097016" y="2780928"/>
              <a:ext cx="288032" cy="215359"/>
            </a:xfrm>
            <a:prstGeom prst="roundRect">
              <a:avLst>
                <a:gd name="adj" fmla="val 13346"/>
              </a:avLst>
            </a:prstGeom>
            <a:solidFill>
              <a:schemeClr val="accent5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22" name="직사각형 47"/>
          <p:cNvSpPr>
            <a:spLocks noChangeArrowheads="1"/>
          </p:cNvSpPr>
          <p:nvPr/>
        </p:nvSpPr>
        <p:spPr bwMode="auto">
          <a:xfrm>
            <a:off x="1982788" y="6223000"/>
            <a:ext cx="34448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</a:t>
            </a:r>
          </a:p>
        </p:txBody>
      </p:sp>
      <p:grpSp>
        <p:nvGrpSpPr>
          <p:cNvPr id="15523" name="그룹 36"/>
          <p:cNvGrpSpPr>
            <a:grpSpLocks/>
          </p:cNvGrpSpPr>
          <p:nvPr/>
        </p:nvGrpSpPr>
        <p:grpSpPr bwMode="auto">
          <a:xfrm>
            <a:off x="3041650" y="6186488"/>
            <a:ext cx="1036638" cy="184150"/>
            <a:chOff x="5097016" y="2780928"/>
            <a:chExt cx="581832" cy="215359"/>
          </a:xfrm>
        </p:grpSpPr>
        <p:sp>
          <p:nvSpPr>
            <p:cNvPr id="168" name="모서리가 둥근 직사각형 167"/>
            <p:cNvSpPr/>
            <p:nvPr/>
          </p:nvSpPr>
          <p:spPr bwMode="auto">
            <a:xfrm>
              <a:off x="5097016" y="2780928"/>
              <a:ext cx="576486" cy="215359"/>
            </a:xfrm>
            <a:prstGeom prst="roundRect">
              <a:avLst>
                <a:gd name="adj" fmla="val 1334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 bwMode="auto">
            <a:xfrm>
              <a:off x="5391050" y="2780928"/>
              <a:ext cx="287798" cy="215359"/>
            </a:xfrm>
            <a:prstGeom prst="roundRect">
              <a:avLst>
                <a:gd name="adj" fmla="val 1334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24" name="직사각형 48"/>
          <p:cNvSpPr>
            <a:spLocks noChangeArrowheads="1"/>
          </p:cNvSpPr>
          <p:nvPr/>
        </p:nvSpPr>
        <p:spPr bwMode="auto">
          <a:xfrm>
            <a:off x="3614738" y="6170613"/>
            <a:ext cx="4921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ko-KR" altLang="en-US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비활성</a:t>
            </a:r>
          </a:p>
        </p:txBody>
      </p:sp>
      <p:grpSp>
        <p:nvGrpSpPr>
          <p:cNvPr id="15525" name="그룹 170"/>
          <p:cNvGrpSpPr>
            <a:grpSpLocks/>
          </p:cNvGrpSpPr>
          <p:nvPr/>
        </p:nvGrpSpPr>
        <p:grpSpPr bwMode="auto">
          <a:xfrm>
            <a:off x="5076825" y="6181725"/>
            <a:ext cx="1025525" cy="215900"/>
            <a:chOff x="1546250" y="6224430"/>
            <a:chExt cx="1025525" cy="215444"/>
          </a:xfrm>
        </p:grpSpPr>
        <p:grpSp>
          <p:nvGrpSpPr>
            <p:cNvPr id="15532" name="그룹 36"/>
            <p:cNvGrpSpPr>
              <a:grpSpLocks/>
            </p:cNvGrpSpPr>
            <p:nvPr/>
          </p:nvGrpSpPr>
          <p:grpSpPr bwMode="auto">
            <a:xfrm>
              <a:off x="1546250" y="6234835"/>
              <a:ext cx="1025525" cy="184235"/>
              <a:chOff x="5097016" y="2780928"/>
              <a:chExt cx="576064" cy="215359"/>
            </a:xfrm>
          </p:grpSpPr>
          <p:sp>
            <p:nvSpPr>
              <p:cNvPr id="175" name="모서리가 둥근 직사각형 174"/>
              <p:cNvSpPr/>
              <p:nvPr/>
            </p:nvSpPr>
            <p:spPr bwMode="auto">
              <a:xfrm>
                <a:off x="5097016" y="2781728"/>
                <a:ext cx="576064" cy="214805"/>
              </a:xfrm>
              <a:prstGeom prst="roundRect">
                <a:avLst>
                  <a:gd name="adj" fmla="val 1334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모서리가 둥근 직사각형 175"/>
              <p:cNvSpPr/>
              <p:nvPr/>
            </p:nvSpPr>
            <p:spPr bwMode="auto">
              <a:xfrm>
                <a:off x="5097016" y="2781728"/>
                <a:ext cx="288032" cy="214805"/>
              </a:xfrm>
              <a:prstGeom prst="roundRect">
                <a:avLst>
                  <a:gd name="adj" fmla="val 13346"/>
                </a:avLst>
              </a:prstGeom>
              <a:solidFill>
                <a:schemeClr val="accent5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533" name="직사각형 47"/>
            <p:cNvSpPr>
              <a:spLocks noChangeArrowheads="1"/>
            </p:cNvSpPr>
            <p:nvPr/>
          </p:nvSpPr>
          <p:spPr bwMode="auto">
            <a:xfrm>
              <a:off x="1618196" y="6224430"/>
              <a:ext cx="34306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ON</a:t>
              </a:r>
              <a:endParaRPr lang="ko-KR" altLang="en-US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34" name="직사각형 48"/>
            <p:cNvSpPr>
              <a:spLocks noChangeArrowheads="1"/>
            </p:cNvSpPr>
            <p:nvPr/>
          </p:nvSpPr>
          <p:spPr bwMode="auto">
            <a:xfrm>
              <a:off x="2118624" y="6224430"/>
              <a:ext cx="36740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OFF</a:t>
              </a:r>
              <a:endPara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526" name="그룹 176"/>
          <p:cNvGrpSpPr>
            <a:grpSpLocks/>
          </p:cNvGrpSpPr>
          <p:nvPr/>
        </p:nvGrpSpPr>
        <p:grpSpPr bwMode="auto">
          <a:xfrm>
            <a:off x="6359525" y="6176963"/>
            <a:ext cx="1025525" cy="215900"/>
            <a:chOff x="2676798" y="6219097"/>
            <a:chExt cx="1025525" cy="215444"/>
          </a:xfrm>
        </p:grpSpPr>
        <p:grpSp>
          <p:nvGrpSpPr>
            <p:cNvPr id="15527" name="그룹 36"/>
            <p:cNvGrpSpPr>
              <a:grpSpLocks/>
            </p:cNvGrpSpPr>
            <p:nvPr/>
          </p:nvGrpSpPr>
          <p:grpSpPr bwMode="auto">
            <a:xfrm>
              <a:off x="2676798" y="6234835"/>
              <a:ext cx="1025525" cy="184235"/>
              <a:chOff x="5097016" y="2780928"/>
              <a:chExt cx="576064" cy="215359"/>
            </a:xfrm>
          </p:grpSpPr>
          <p:sp>
            <p:nvSpPr>
              <p:cNvPr id="181" name="모서리가 둥근 직사각형 180"/>
              <p:cNvSpPr/>
              <p:nvPr/>
            </p:nvSpPr>
            <p:spPr bwMode="auto">
              <a:xfrm>
                <a:off x="5097016" y="2781049"/>
                <a:ext cx="576064" cy="214805"/>
              </a:xfrm>
              <a:prstGeom prst="roundRect">
                <a:avLst>
                  <a:gd name="adj" fmla="val 1334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모서리가 둥근 직사각형 181"/>
              <p:cNvSpPr/>
              <p:nvPr/>
            </p:nvSpPr>
            <p:spPr bwMode="auto">
              <a:xfrm>
                <a:off x="5379698" y="2781049"/>
                <a:ext cx="288032" cy="214805"/>
              </a:xfrm>
              <a:prstGeom prst="roundRect">
                <a:avLst>
                  <a:gd name="adj" fmla="val 1334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528" name="직사각형 47"/>
            <p:cNvSpPr>
              <a:spLocks noChangeArrowheads="1"/>
            </p:cNvSpPr>
            <p:nvPr/>
          </p:nvSpPr>
          <p:spPr bwMode="auto">
            <a:xfrm>
              <a:off x="2748744" y="6219097"/>
              <a:ext cx="34306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ON</a:t>
              </a:r>
              <a:endParaRPr lang="ko-KR" altLang="en-US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29" name="직사각형 48"/>
            <p:cNvSpPr>
              <a:spLocks noChangeArrowheads="1"/>
            </p:cNvSpPr>
            <p:nvPr/>
          </p:nvSpPr>
          <p:spPr bwMode="auto">
            <a:xfrm>
              <a:off x="3249172" y="6219097"/>
              <a:ext cx="36740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ko-KR" sz="8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OFF</a:t>
              </a:r>
              <a:endParaRPr lang="ko-KR" altLang="en-US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19616" y="25518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ko-KR" sz="16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6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컴포넌트 정의</a:t>
            </a:r>
            <a:r>
              <a:rPr lang="en-US" altLang="ko-KR" sz="16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6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432845" y="2852936"/>
            <a:ext cx="5112444" cy="936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spcBef>
                <a:spcPts val="600"/>
              </a:spcBef>
            </a:pPr>
            <a:r>
              <a:rPr kumimoji="0" lang="en-US" altLang="ko-KR" sz="4800" b="1">
                <a:solidFill>
                  <a:schemeClr val="tx2"/>
                </a:solidFill>
                <a:latin typeface="맑은 고딕" pitchFamily="50" charset="-127"/>
              </a:rPr>
              <a:t> Thank you.</a:t>
            </a:r>
            <a:endParaRPr kumimoji="0" lang="ko-KR" altLang="en-US" sz="4800" b="1">
              <a:solidFill>
                <a:schemeClr val="tx2"/>
              </a:solidFill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42925" y="476250"/>
          <a:ext cx="8837613" cy="587534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47279"/>
                <a:gridCol w="3080885"/>
                <a:gridCol w="4509449"/>
              </a:tblGrid>
              <a:tr h="24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3" marB="55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표시방법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3" marB="55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예시설명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3" marB="55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6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팝업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3" marB="55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3" marB="55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3" marB="55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0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Context Menu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3" marB="55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===========================================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컨텍스트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메뉴의 스타일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9pt)</a:t>
                      </a: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컨텍스트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메뉴의 최대 글자수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없음</a:t>
                      </a:r>
                      <a:endParaRPr lang="en-US" altLang="ko-KR" sz="8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변경가능요소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도형크기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텍스트크기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bold,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12pt),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l" latinLnBrk="1">
                        <a:buFont typeface="Wingdings" pitchFamily="2" charset="2"/>
                        <a:buNone/>
                      </a:pP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      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텍스트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8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버튼색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무채색만 가능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아이콘 영역 삭제</a:t>
                      </a: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buFont typeface="Wingdings" pitchFamily="2" charset="2"/>
                        <a:buChar char="Ø"/>
                      </a:pP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변경불가요소</a:t>
                      </a:r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도형형태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3" marB="55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3" marB="55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6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Progress</a:t>
                      </a:r>
                      <a:r>
                        <a:rPr lang="en-US" altLang="ko-KR" sz="8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bar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3" marB="55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3" marB="55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8727" marR="98727" marT="55203" marB="55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709863" y="781050"/>
            <a:ext cx="1727200" cy="10080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의문형 알럿문장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9863" y="781050"/>
            <a:ext cx="1727200" cy="144463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/>
              <a:t>제목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006725" y="1511300"/>
            <a:ext cx="504825" cy="2016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/>
              <a:t>취소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654425" y="1511300"/>
            <a:ext cx="504825" cy="2016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/>
              <a:t>확인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09863" y="1817688"/>
            <a:ext cx="1727200" cy="10080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정보형 알럿문장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09863" y="1817688"/>
            <a:ext cx="1727200" cy="14446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/>
              <a:t>제목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06763" y="2547938"/>
            <a:ext cx="504825" cy="2016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/>
              <a:t>확인</a:t>
            </a:r>
          </a:p>
        </p:txBody>
      </p:sp>
      <p:sp>
        <p:nvSpPr>
          <p:cNvPr id="16415" name="TextBox 10"/>
          <p:cNvSpPr txBox="1">
            <a:spLocks noChangeArrowheads="1"/>
          </p:cNvSpPr>
          <p:nvPr/>
        </p:nvSpPr>
        <p:spPr bwMode="auto">
          <a:xfrm>
            <a:off x="1838325" y="781050"/>
            <a:ext cx="6175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의문형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6" name="TextBox 11"/>
          <p:cNvSpPr txBox="1">
            <a:spLocks noChangeArrowheads="1"/>
          </p:cNvSpPr>
          <p:nvPr/>
        </p:nvSpPr>
        <p:spPr bwMode="auto">
          <a:xfrm>
            <a:off x="1838325" y="1817688"/>
            <a:ext cx="6175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정보형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4050" y="781050"/>
            <a:ext cx="1728788" cy="10080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정말 삭제하시겠습니까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34050" y="781050"/>
            <a:ext cx="1728788" cy="144463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/>
              <a:t>삭제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32500" y="1511300"/>
            <a:ext cx="503238" cy="2016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/>
              <a:t>취소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680200" y="1511300"/>
            <a:ext cx="503238" cy="20161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/>
              <a:t>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734050" y="1817688"/>
            <a:ext cx="1728788" cy="10080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등록되었습니다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34050" y="1817688"/>
            <a:ext cx="1728788" cy="144462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/>
              <a:t>등록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32538" y="2547938"/>
            <a:ext cx="503237" cy="2016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/>
              <a:t>확인</a:t>
            </a:r>
          </a:p>
        </p:txBody>
      </p:sp>
      <p:sp>
        <p:nvSpPr>
          <p:cNvPr id="16424" name="TextBox 19"/>
          <p:cNvSpPr txBox="1">
            <a:spLocks noChangeArrowheads="1"/>
          </p:cNvSpPr>
          <p:nvPr/>
        </p:nvSpPr>
        <p:spPr bwMode="auto">
          <a:xfrm>
            <a:off x="4935538" y="781050"/>
            <a:ext cx="6175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의문형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25" name="TextBox 20"/>
          <p:cNvSpPr txBox="1">
            <a:spLocks noChangeArrowheads="1"/>
          </p:cNvSpPr>
          <p:nvPr/>
        </p:nvSpPr>
        <p:spPr bwMode="auto">
          <a:xfrm>
            <a:off x="4935538" y="1817688"/>
            <a:ext cx="6175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정보형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26" name="TextBox 21"/>
          <p:cNvSpPr txBox="1">
            <a:spLocks noChangeArrowheads="1"/>
          </p:cNvSpPr>
          <p:nvPr/>
        </p:nvSpPr>
        <p:spPr bwMode="auto">
          <a:xfrm>
            <a:off x="1838325" y="2852738"/>
            <a:ext cx="822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토스트팝업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03513" y="2894013"/>
            <a:ext cx="1728787" cy="6397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정보형 알럿문장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7700" y="2852738"/>
            <a:ext cx="1727200" cy="6397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등록되었습니다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429" name="TextBox 24"/>
          <p:cNvSpPr txBox="1">
            <a:spLocks noChangeArrowheads="1"/>
          </p:cNvSpPr>
          <p:nvPr/>
        </p:nvSpPr>
        <p:spPr bwMode="auto">
          <a:xfrm>
            <a:off x="4932363" y="2865438"/>
            <a:ext cx="823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토스트팝업</a:t>
            </a:r>
            <a:endParaRPr lang="en-US" altLang="ko-KR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430" name="그룹 25"/>
          <p:cNvGrpSpPr>
            <a:grpSpLocks/>
          </p:cNvGrpSpPr>
          <p:nvPr/>
        </p:nvGrpSpPr>
        <p:grpSpPr bwMode="auto">
          <a:xfrm>
            <a:off x="1895475" y="6127750"/>
            <a:ext cx="1311275" cy="66675"/>
            <a:chOff x="1532240" y="3842023"/>
            <a:chExt cx="1311494" cy="66087"/>
          </a:xfrm>
        </p:grpSpPr>
        <p:sp>
          <p:nvSpPr>
            <p:cNvPr id="27" name="AutoShape 61"/>
            <p:cNvSpPr>
              <a:spLocks noChangeArrowheads="1"/>
            </p:cNvSpPr>
            <p:nvPr/>
          </p:nvSpPr>
          <p:spPr bwMode="auto">
            <a:xfrm>
              <a:off x="1532240" y="3842023"/>
              <a:ext cx="1311494" cy="66087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484" name="AutoShape 62"/>
            <p:cNvSpPr>
              <a:spLocks noChangeArrowheads="1"/>
            </p:cNvSpPr>
            <p:nvPr/>
          </p:nvSpPr>
          <p:spPr bwMode="auto">
            <a:xfrm>
              <a:off x="1532240" y="3842023"/>
              <a:ext cx="526690" cy="66087"/>
            </a:xfrm>
            <a:prstGeom prst="roundRect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16431" name="그룹 28"/>
          <p:cNvGrpSpPr>
            <a:grpSpLocks/>
          </p:cNvGrpSpPr>
          <p:nvPr/>
        </p:nvGrpSpPr>
        <p:grpSpPr bwMode="auto">
          <a:xfrm>
            <a:off x="4986338" y="6122988"/>
            <a:ext cx="1311275" cy="65087"/>
            <a:chOff x="1532240" y="3842023"/>
            <a:chExt cx="1311494" cy="66087"/>
          </a:xfrm>
        </p:grpSpPr>
        <p:sp>
          <p:nvSpPr>
            <p:cNvPr id="30" name="AutoShape 61"/>
            <p:cNvSpPr>
              <a:spLocks noChangeArrowheads="1"/>
            </p:cNvSpPr>
            <p:nvPr/>
          </p:nvSpPr>
          <p:spPr bwMode="auto">
            <a:xfrm>
              <a:off x="1532240" y="3842023"/>
              <a:ext cx="1311494" cy="66087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482" name="AutoShape 62"/>
            <p:cNvSpPr>
              <a:spLocks noChangeArrowheads="1"/>
            </p:cNvSpPr>
            <p:nvPr/>
          </p:nvSpPr>
          <p:spPr bwMode="auto">
            <a:xfrm>
              <a:off x="1532240" y="3842023"/>
              <a:ext cx="526690" cy="66087"/>
            </a:xfrm>
            <a:prstGeom prst="roundRect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pic>
        <p:nvPicPr>
          <p:cNvPr id="16432" name="Picture 71" descr="processing-indicator_가로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6" t="40031" r="45100" b="43990"/>
          <a:stretch>
            <a:fillRect/>
          </a:stretch>
        </p:blipFill>
        <p:spPr bwMode="auto">
          <a:xfrm>
            <a:off x="3378200" y="5986463"/>
            <a:ext cx="3508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3" name="Picture 71" descr="processing-indicator_가로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6" t="40031" r="45100" b="43990"/>
          <a:stretch>
            <a:fillRect/>
          </a:stretch>
        </p:blipFill>
        <p:spPr bwMode="auto">
          <a:xfrm>
            <a:off x="6507163" y="6010275"/>
            <a:ext cx="3508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434" name="그룹 33"/>
          <p:cNvGrpSpPr>
            <a:grpSpLocks/>
          </p:cNvGrpSpPr>
          <p:nvPr/>
        </p:nvGrpSpPr>
        <p:grpSpPr bwMode="auto">
          <a:xfrm>
            <a:off x="1920875" y="3714750"/>
            <a:ext cx="1741488" cy="1095375"/>
            <a:chOff x="1557511" y="3867496"/>
            <a:chExt cx="1742306" cy="1095029"/>
          </a:xfrm>
        </p:grpSpPr>
        <p:sp>
          <p:nvSpPr>
            <p:cNvPr id="35" name="직사각형 34"/>
            <p:cNvSpPr/>
            <p:nvPr/>
          </p:nvSpPr>
          <p:spPr>
            <a:xfrm>
              <a:off x="1557511" y="3867496"/>
              <a:ext cx="1728011" cy="10950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557511" y="3867496"/>
              <a:ext cx="1728011" cy="24757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800" dirty="0"/>
                <a:t>제목</a:t>
              </a:r>
            </a:p>
          </p:txBody>
        </p:sp>
        <p:sp>
          <p:nvSpPr>
            <p:cNvPr id="16476" name="TextBox 36"/>
            <p:cNvSpPr txBox="1">
              <a:spLocks noChangeArrowheads="1"/>
            </p:cNvSpPr>
            <p:nvPr/>
          </p:nvSpPr>
          <p:spPr bwMode="auto">
            <a:xfrm>
              <a:off x="1941505" y="4114800"/>
              <a:ext cx="64152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itchFamily="50" charset="-127"/>
                  <a:ea typeface="맑은 고딕" pitchFamily="50" charset="-127"/>
                </a:rPr>
                <a:t>리스트 </a:t>
              </a: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6477" name="TextBox 37"/>
            <p:cNvSpPr txBox="1">
              <a:spLocks noChangeArrowheads="1"/>
            </p:cNvSpPr>
            <p:nvPr/>
          </p:nvSpPr>
          <p:spPr bwMode="auto">
            <a:xfrm>
              <a:off x="1936519" y="4403229"/>
              <a:ext cx="64152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itchFamily="50" charset="-127"/>
                  <a:ea typeface="맑은 고딕" pitchFamily="50" charset="-127"/>
                </a:rPr>
                <a:t>리스트 </a:t>
              </a: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6478" name="TextBox 38"/>
            <p:cNvSpPr txBox="1">
              <a:spLocks noChangeArrowheads="1"/>
            </p:cNvSpPr>
            <p:nvPr/>
          </p:nvSpPr>
          <p:spPr bwMode="auto">
            <a:xfrm>
              <a:off x="1941058" y="4694709"/>
              <a:ext cx="64152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itchFamily="50" charset="-127"/>
                  <a:ea typeface="맑은 고딕" pitchFamily="50" charset="-127"/>
                </a:rPr>
                <a:t>리스트 </a:t>
              </a:r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1571806" y="4365814"/>
              <a:ext cx="17137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560687" y="4675279"/>
              <a:ext cx="173913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35" name="그룹 30"/>
          <p:cNvGrpSpPr>
            <a:grpSpLocks/>
          </p:cNvGrpSpPr>
          <p:nvPr/>
        </p:nvGrpSpPr>
        <p:grpSpPr bwMode="auto">
          <a:xfrm>
            <a:off x="2127250" y="3983038"/>
            <a:ext cx="180975" cy="179387"/>
            <a:chOff x="567222" y="1972721"/>
            <a:chExt cx="2231616" cy="1109117"/>
          </a:xfrm>
        </p:grpSpPr>
        <p:sp>
          <p:nvSpPr>
            <p:cNvPr id="43" name="Rectangle 603" descr="넓은 상향 대각선"/>
            <p:cNvSpPr>
              <a:spLocks noChangeArrowheads="1"/>
            </p:cNvSpPr>
            <p:nvPr/>
          </p:nvSpPr>
          <p:spPr bwMode="auto">
            <a:xfrm>
              <a:off x="567222" y="1972721"/>
              <a:ext cx="2231616" cy="1109117"/>
            </a:xfrm>
            <a:prstGeom prst="rect">
              <a:avLst/>
            </a:prstGeom>
            <a:pattFill prst="wdUpDiag">
              <a:fgClr>
                <a:srgbClr val="EAEAEA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4" name="직선 연결선 227"/>
            <p:cNvCxnSpPr/>
            <p:nvPr/>
          </p:nvCxnSpPr>
          <p:spPr bwMode="auto">
            <a:xfrm flipH="1">
              <a:off x="567222" y="1972721"/>
              <a:ext cx="2231616" cy="1109117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229"/>
            <p:cNvCxnSpPr/>
            <p:nvPr/>
          </p:nvCxnSpPr>
          <p:spPr bwMode="auto">
            <a:xfrm flipH="1" flipV="1">
              <a:off x="567222" y="1972721"/>
              <a:ext cx="2231616" cy="1109117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436" name="그룹 30"/>
          <p:cNvGrpSpPr>
            <a:grpSpLocks/>
          </p:cNvGrpSpPr>
          <p:nvPr/>
        </p:nvGrpSpPr>
        <p:grpSpPr bwMode="auto">
          <a:xfrm>
            <a:off x="2128838" y="4278313"/>
            <a:ext cx="182562" cy="180975"/>
            <a:chOff x="567222" y="1972721"/>
            <a:chExt cx="2231616" cy="1109117"/>
          </a:xfrm>
        </p:grpSpPr>
        <p:sp>
          <p:nvSpPr>
            <p:cNvPr id="47" name="Rectangle 603" descr="넓은 상향 대각선"/>
            <p:cNvSpPr>
              <a:spLocks noChangeArrowheads="1"/>
            </p:cNvSpPr>
            <p:nvPr/>
          </p:nvSpPr>
          <p:spPr bwMode="auto">
            <a:xfrm>
              <a:off x="567222" y="1972721"/>
              <a:ext cx="2231616" cy="1109117"/>
            </a:xfrm>
            <a:prstGeom prst="rect">
              <a:avLst/>
            </a:prstGeom>
            <a:pattFill prst="wdUpDiag">
              <a:fgClr>
                <a:srgbClr val="EAEAEA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8" name="직선 연결선 227"/>
            <p:cNvCxnSpPr/>
            <p:nvPr/>
          </p:nvCxnSpPr>
          <p:spPr bwMode="auto">
            <a:xfrm flipH="1">
              <a:off x="567222" y="1972721"/>
              <a:ext cx="2231616" cy="1109117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229"/>
            <p:cNvCxnSpPr/>
            <p:nvPr/>
          </p:nvCxnSpPr>
          <p:spPr bwMode="auto">
            <a:xfrm flipH="1" flipV="1">
              <a:off x="567222" y="1972721"/>
              <a:ext cx="2231616" cy="1109117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437" name="그룹 30"/>
          <p:cNvGrpSpPr>
            <a:grpSpLocks/>
          </p:cNvGrpSpPr>
          <p:nvPr/>
        </p:nvGrpSpPr>
        <p:grpSpPr bwMode="auto">
          <a:xfrm>
            <a:off x="2128838" y="4594225"/>
            <a:ext cx="180975" cy="179388"/>
            <a:chOff x="567222" y="1972721"/>
            <a:chExt cx="2231616" cy="1109117"/>
          </a:xfrm>
        </p:grpSpPr>
        <p:sp>
          <p:nvSpPr>
            <p:cNvPr id="51" name="Rectangle 603" descr="넓은 상향 대각선"/>
            <p:cNvSpPr>
              <a:spLocks noChangeArrowheads="1"/>
            </p:cNvSpPr>
            <p:nvPr/>
          </p:nvSpPr>
          <p:spPr bwMode="auto">
            <a:xfrm>
              <a:off x="567222" y="1972721"/>
              <a:ext cx="2231616" cy="1109117"/>
            </a:xfrm>
            <a:prstGeom prst="rect">
              <a:avLst/>
            </a:prstGeom>
            <a:pattFill prst="wdUpDiag">
              <a:fgClr>
                <a:srgbClr val="EAEAEA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2" name="직선 연결선 227"/>
            <p:cNvCxnSpPr/>
            <p:nvPr/>
          </p:nvCxnSpPr>
          <p:spPr bwMode="auto">
            <a:xfrm flipH="1">
              <a:off x="567222" y="1972721"/>
              <a:ext cx="2231616" cy="1109117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229"/>
            <p:cNvCxnSpPr/>
            <p:nvPr/>
          </p:nvCxnSpPr>
          <p:spPr bwMode="auto">
            <a:xfrm flipH="1" flipV="1">
              <a:off x="567222" y="1972721"/>
              <a:ext cx="2231616" cy="1109117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438" name="그룹 53"/>
          <p:cNvGrpSpPr>
            <a:grpSpLocks/>
          </p:cNvGrpSpPr>
          <p:nvPr/>
        </p:nvGrpSpPr>
        <p:grpSpPr bwMode="auto">
          <a:xfrm>
            <a:off x="5106988" y="3714750"/>
            <a:ext cx="1743075" cy="1095375"/>
            <a:chOff x="1557511" y="3867496"/>
            <a:chExt cx="1742306" cy="1095029"/>
          </a:xfrm>
        </p:grpSpPr>
        <p:sp>
          <p:nvSpPr>
            <p:cNvPr id="55" name="직사각형 54"/>
            <p:cNvSpPr/>
            <p:nvPr/>
          </p:nvSpPr>
          <p:spPr>
            <a:xfrm>
              <a:off x="1557511" y="3867496"/>
              <a:ext cx="1728024" cy="10950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557511" y="3867496"/>
              <a:ext cx="1728024" cy="24757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800" dirty="0"/>
                <a:t>어플리케이션 선택</a:t>
              </a:r>
            </a:p>
          </p:txBody>
        </p:sp>
        <p:sp>
          <p:nvSpPr>
            <p:cNvPr id="16460" name="TextBox 56"/>
            <p:cNvSpPr txBox="1">
              <a:spLocks noChangeArrowheads="1"/>
            </p:cNvSpPr>
            <p:nvPr/>
          </p:nvSpPr>
          <p:spPr bwMode="auto">
            <a:xfrm>
              <a:off x="1941505" y="4114800"/>
              <a:ext cx="53091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itchFamily="50" charset="-127"/>
                  <a:ea typeface="맑은 고딕" pitchFamily="50" charset="-127"/>
                </a:rPr>
                <a:t>주소록</a:t>
              </a:r>
              <a:endParaRPr lang="en-US" altLang="ko-KR" sz="9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61" name="TextBox 57"/>
            <p:cNvSpPr txBox="1">
              <a:spLocks noChangeArrowheads="1"/>
            </p:cNvSpPr>
            <p:nvPr/>
          </p:nvSpPr>
          <p:spPr bwMode="auto">
            <a:xfrm>
              <a:off x="1936519" y="4403229"/>
              <a:ext cx="63991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QuickPic</a:t>
              </a:r>
            </a:p>
          </p:txBody>
        </p:sp>
        <p:sp>
          <p:nvSpPr>
            <p:cNvPr id="16462" name="TextBox 58"/>
            <p:cNvSpPr txBox="1">
              <a:spLocks noChangeArrowheads="1"/>
            </p:cNvSpPr>
            <p:nvPr/>
          </p:nvSpPr>
          <p:spPr bwMode="auto">
            <a:xfrm>
              <a:off x="1941058" y="4694709"/>
              <a:ext cx="50045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Bump</a:t>
              </a: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1571792" y="4365814"/>
              <a:ext cx="17137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560685" y="4675279"/>
              <a:ext cx="17391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39" name="그룹 30"/>
          <p:cNvGrpSpPr>
            <a:grpSpLocks/>
          </p:cNvGrpSpPr>
          <p:nvPr/>
        </p:nvGrpSpPr>
        <p:grpSpPr bwMode="auto">
          <a:xfrm>
            <a:off x="5313363" y="3981450"/>
            <a:ext cx="180975" cy="180975"/>
            <a:chOff x="567222" y="1972721"/>
            <a:chExt cx="2231616" cy="1109117"/>
          </a:xfrm>
        </p:grpSpPr>
        <p:sp>
          <p:nvSpPr>
            <p:cNvPr id="63" name="Rectangle 603" descr="넓은 상향 대각선"/>
            <p:cNvSpPr>
              <a:spLocks noChangeArrowheads="1"/>
            </p:cNvSpPr>
            <p:nvPr/>
          </p:nvSpPr>
          <p:spPr bwMode="auto">
            <a:xfrm>
              <a:off x="567222" y="1972721"/>
              <a:ext cx="2231616" cy="1109117"/>
            </a:xfrm>
            <a:prstGeom prst="rect">
              <a:avLst/>
            </a:prstGeom>
            <a:pattFill prst="wdUpDiag">
              <a:fgClr>
                <a:srgbClr val="EAEAEA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4" name="직선 연결선 227"/>
            <p:cNvCxnSpPr/>
            <p:nvPr/>
          </p:nvCxnSpPr>
          <p:spPr bwMode="auto">
            <a:xfrm flipH="1">
              <a:off x="567222" y="1972721"/>
              <a:ext cx="2231616" cy="1109117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229"/>
            <p:cNvCxnSpPr/>
            <p:nvPr/>
          </p:nvCxnSpPr>
          <p:spPr bwMode="auto">
            <a:xfrm flipH="1" flipV="1">
              <a:off x="567222" y="1972721"/>
              <a:ext cx="2231616" cy="1109117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440" name="그룹 30"/>
          <p:cNvGrpSpPr>
            <a:grpSpLocks/>
          </p:cNvGrpSpPr>
          <p:nvPr/>
        </p:nvGrpSpPr>
        <p:grpSpPr bwMode="auto">
          <a:xfrm>
            <a:off x="5316538" y="4278313"/>
            <a:ext cx="180975" cy="179387"/>
            <a:chOff x="567222" y="1972721"/>
            <a:chExt cx="2231616" cy="1109117"/>
          </a:xfrm>
        </p:grpSpPr>
        <p:sp>
          <p:nvSpPr>
            <p:cNvPr id="67" name="Rectangle 603" descr="넓은 상향 대각선"/>
            <p:cNvSpPr>
              <a:spLocks noChangeArrowheads="1"/>
            </p:cNvSpPr>
            <p:nvPr/>
          </p:nvSpPr>
          <p:spPr bwMode="auto">
            <a:xfrm>
              <a:off x="567222" y="1972721"/>
              <a:ext cx="2231616" cy="1109117"/>
            </a:xfrm>
            <a:prstGeom prst="rect">
              <a:avLst/>
            </a:prstGeom>
            <a:pattFill prst="wdUpDiag">
              <a:fgClr>
                <a:srgbClr val="EAEAEA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8" name="직선 연결선 227"/>
            <p:cNvCxnSpPr/>
            <p:nvPr/>
          </p:nvCxnSpPr>
          <p:spPr bwMode="auto">
            <a:xfrm flipH="1">
              <a:off x="567222" y="1972721"/>
              <a:ext cx="2231616" cy="1109117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229"/>
            <p:cNvCxnSpPr/>
            <p:nvPr/>
          </p:nvCxnSpPr>
          <p:spPr bwMode="auto">
            <a:xfrm flipH="1" flipV="1">
              <a:off x="567222" y="1972721"/>
              <a:ext cx="2231616" cy="1109117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441" name="그룹 30"/>
          <p:cNvGrpSpPr>
            <a:grpSpLocks/>
          </p:cNvGrpSpPr>
          <p:nvPr/>
        </p:nvGrpSpPr>
        <p:grpSpPr bwMode="auto">
          <a:xfrm>
            <a:off x="5314950" y="4594225"/>
            <a:ext cx="182563" cy="179388"/>
            <a:chOff x="567222" y="1972721"/>
            <a:chExt cx="2231616" cy="1109117"/>
          </a:xfrm>
        </p:grpSpPr>
        <p:sp>
          <p:nvSpPr>
            <p:cNvPr id="71" name="Rectangle 603" descr="넓은 상향 대각선"/>
            <p:cNvSpPr>
              <a:spLocks noChangeArrowheads="1"/>
            </p:cNvSpPr>
            <p:nvPr/>
          </p:nvSpPr>
          <p:spPr bwMode="auto">
            <a:xfrm>
              <a:off x="567222" y="1972721"/>
              <a:ext cx="2231616" cy="1109117"/>
            </a:xfrm>
            <a:prstGeom prst="rect">
              <a:avLst/>
            </a:prstGeom>
            <a:pattFill prst="wdUpDiag">
              <a:fgClr>
                <a:srgbClr val="EAEAEA"/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lIns="91429" tIns="45716" rIns="91429" bIns="45716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2" name="직선 연결선 227"/>
            <p:cNvCxnSpPr/>
            <p:nvPr/>
          </p:nvCxnSpPr>
          <p:spPr bwMode="auto">
            <a:xfrm flipH="1">
              <a:off x="567222" y="1972721"/>
              <a:ext cx="2231616" cy="1109117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229"/>
            <p:cNvCxnSpPr/>
            <p:nvPr/>
          </p:nvCxnSpPr>
          <p:spPr bwMode="auto">
            <a:xfrm flipH="1" flipV="1">
              <a:off x="567222" y="1972721"/>
              <a:ext cx="2231616" cy="1109117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2" name="그룹 81"/>
          <p:cNvGrpSpPr/>
          <p:nvPr/>
        </p:nvGrpSpPr>
        <p:grpSpPr>
          <a:xfrm>
            <a:off x="7240588" y="3714750"/>
            <a:ext cx="1741487" cy="1095375"/>
            <a:chOff x="7240588" y="3714750"/>
            <a:chExt cx="1741487" cy="1095375"/>
          </a:xfrm>
        </p:grpSpPr>
        <p:sp>
          <p:nvSpPr>
            <p:cNvPr id="74" name="직사각형 73"/>
            <p:cNvSpPr/>
            <p:nvPr/>
          </p:nvSpPr>
          <p:spPr>
            <a:xfrm>
              <a:off x="7240588" y="3714750"/>
              <a:ext cx="1727200" cy="10953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240588" y="3714750"/>
              <a:ext cx="1727200" cy="24765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800" dirty="0"/>
                <a:t>어플리케이션 선택</a:t>
              </a:r>
            </a:p>
          </p:txBody>
        </p:sp>
        <p:sp>
          <p:nvSpPr>
            <p:cNvPr id="16444" name="TextBox 75"/>
            <p:cNvSpPr txBox="1">
              <a:spLocks noChangeArrowheads="1"/>
            </p:cNvSpPr>
            <p:nvPr/>
          </p:nvSpPr>
          <p:spPr bwMode="auto">
            <a:xfrm>
              <a:off x="7324725" y="3962400"/>
              <a:ext cx="530225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itchFamily="50" charset="-127"/>
                  <a:ea typeface="맑은 고딕" pitchFamily="50" charset="-127"/>
                </a:rPr>
                <a:t>주소록</a:t>
              </a:r>
              <a:endParaRPr lang="en-US" altLang="ko-KR" sz="9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45" name="TextBox 76"/>
            <p:cNvSpPr txBox="1">
              <a:spLocks noChangeArrowheads="1"/>
            </p:cNvSpPr>
            <p:nvPr/>
          </p:nvSpPr>
          <p:spPr bwMode="auto">
            <a:xfrm>
              <a:off x="7319963" y="4249738"/>
              <a:ext cx="639762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QuickPic</a:t>
              </a:r>
            </a:p>
          </p:txBody>
        </p:sp>
        <p:sp>
          <p:nvSpPr>
            <p:cNvPr id="16446" name="TextBox 77"/>
            <p:cNvSpPr txBox="1">
              <a:spLocks noChangeArrowheads="1"/>
            </p:cNvSpPr>
            <p:nvPr/>
          </p:nvSpPr>
          <p:spPr bwMode="auto">
            <a:xfrm>
              <a:off x="7323138" y="4541838"/>
              <a:ext cx="501650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latin typeface="맑은 고딕" pitchFamily="50" charset="-127"/>
                  <a:ea typeface="맑은 고딕" pitchFamily="50" charset="-127"/>
                </a:rPr>
                <a:t>Bump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7253288" y="4211638"/>
              <a:ext cx="17145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7243763" y="4522788"/>
              <a:ext cx="173831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9616" y="25518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ko-KR" sz="16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6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컴포넌트 정의</a:t>
            </a:r>
            <a:r>
              <a:rPr lang="en-US" altLang="ko-KR" sz="16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6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7"/>
          <p:cNvGraphicFramePr>
            <a:graphicFrameLocks noGrp="1"/>
          </p:cNvGraphicFramePr>
          <p:nvPr/>
        </p:nvGraphicFramePr>
        <p:xfrm>
          <a:off x="523875" y="1000125"/>
          <a:ext cx="8845549" cy="4778375"/>
        </p:xfrm>
        <a:graphic>
          <a:graphicData uri="http://schemas.openxmlformats.org/drawingml/2006/table">
            <a:tbl>
              <a:tblPr/>
              <a:tblGrid>
                <a:gridCol w="1358093"/>
                <a:gridCol w="1295215"/>
                <a:gridCol w="3513832"/>
                <a:gridCol w="2678409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Gesture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Symbol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Behavior / Reaction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 (Press)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일정 부분을 눌렀다가 떼는 동작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Press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개체 눌림 표시 또는 포커스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실행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Long Tap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(Press &amp; Hold)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같은 부분을 일정시간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 누르고 있는 동작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Press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개체 눌림 표시 또는 포커스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Hold : 0.3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간격으로 이벤트 연속 실행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연속 실행 멈춤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Double Tap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같은 부분을 일정시간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이내에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눌렀다가 떼는 동작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Press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개체 눌림 표시 또는 포커스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 &amp; Press(1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이내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포커스 유지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무반응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실행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Panning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두 지점을 누르는 동작을 유지하면서 이동하였다가 떼는 동작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(Factor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끝점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Press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개체 눌림 표시 또는 포커스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Move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개체 이동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Scroll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등의 반응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반응 중지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실행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Flicking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두 지점을 빠르게 이동하였다가 떼는 동작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(Factor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Press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무반응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또는 눌림 표시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Fast Move &amp; Up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실행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Drag &amp; Drop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일정 부분을 일정시간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 누른  후 누르는 동작을 유지하면서 이동하였다가 떼는 동작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Press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무반응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또는 눌림 표시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Move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개체이동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반응중지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Multi Touch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상에서 두 개의 포인트를 활용하여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축소하거나 회전시킬 수 있는 동작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엔터테인먼트 가능한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컨텐츠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Press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개체 눌림 표시 또는 포커스</a:t>
                      </a: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 실행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Gesture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스크린에 임의의 동작을 입력할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화면상에 궤적이 재현되어 나타남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 인식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이미지 인식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 제스처로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 실행 및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어플리케션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실행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Press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무반응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Move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움직임 궤도에 라인 드로잉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산돌고딕 L" pitchFamily="18" charset="-127"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 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반응중지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366" name="그룹 25"/>
          <p:cNvGrpSpPr>
            <a:grpSpLocks/>
          </p:cNvGrpSpPr>
          <p:nvPr/>
        </p:nvGrpSpPr>
        <p:grpSpPr bwMode="auto">
          <a:xfrm>
            <a:off x="2371725" y="1349375"/>
            <a:ext cx="285750" cy="460375"/>
            <a:chOff x="1765300" y="1785938"/>
            <a:chExt cx="341313" cy="550862"/>
          </a:xfrm>
        </p:grpSpPr>
        <p:sp>
          <p:nvSpPr>
            <p:cNvPr id="13391" name="Oval 46"/>
            <p:cNvSpPr>
              <a:spLocks noChangeArrowheads="1"/>
            </p:cNvSpPr>
            <p:nvPr/>
          </p:nvSpPr>
          <p:spPr bwMode="auto">
            <a:xfrm>
              <a:off x="1795463" y="1785938"/>
              <a:ext cx="163512" cy="163512"/>
            </a:xfrm>
            <a:prstGeom prst="ellipse">
              <a:avLst/>
            </a:prstGeom>
            <a:noFill/>
            <a:ln w="19050" algn="ctr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3392" name="Picture 261" descr="hand_w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300" y="1838325"/>
              <a:ext cx="341313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67" name="그룹 26"/>
          <p:cNvGrpSpPr>
            <a:grpSpLocks/>
          </p:cNvGrpSpPr>
          <p:nvPr/>
        </p:nvGrpSpPr>
        <p:grpSpPr bwMode="auto">
          <a:xfrm>
            <a:off x="2374900" y="1901825"/>
            <a:ext cx="279400" cy="485775"/>
            <a:chOff x="1765300" y="2468563"/>
            <a:chExt cx="341313" cy="595312"/>
          </a:xfrm>
        </p:grpSpPr>
        <p:sp>
          <p:nvSpPr>
            <p:cNvPr id="13389" name="Oval 47"/>
            <p:cNvSpPr>
              <a:spLocks noChangeArrowheads="1"/>
            </p:cNvSpPr>
            <p:nvPr/>
          </p:nvSpPr>
          <p:spPr bwMode="auto">
            <a:xfrm>
              <a:off x="1814513" y="2468563"/>
              <a:ext cx="163512" cy="163512"/>
            </a:xfrm>
            <a:prstGeom prst="ellipse">
              <a:avLst/>
            </a:prstGeom>
            <a:solidFill>
              <a:srgbClr val="FF9900"/>
            </a:solidFill>
            <a:ln w="38100" cmpd="dbl" algn="ctr">
              <a:solidFill>
                <a:srgbClr val="FF9900"/>
              </a:solidFill>
              <a:prstDash val="sysDot"/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3390" name="Picture 262" descr="hand_w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300" y="2565400"/>
              <a:ext cx="341313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68" name="그룹 27"/>
          <p:cNvGrpSpPr>
            <a:grpSpLocks/>
          </p:cNvGrpSpPr>
          <p:nvPr/>
        </p:nvGrpSpPr>
        <p:grpSpPr bwMode="auto">
          <a:xfrm>
            <a:off x="2374900" y="2468563"/>
            <a:ext cx="277813" cy="476250"/>
            <a:chOff x="1765300" y="3136900"/>
            <a:chExt cx="341313" cy="584200"/>
          </a:xfrm>
        </p:grpSpPr>
        <p:sp>
          <p:nvSpPr>
            <p:cNvPr id="13387" name="Oval 50"/>
            <p:cNvSpPr>
              <a:spLocks noChangeArrowheads="1"/>
            </p:cNvSpPr>
            <p:nvPr/>
          </p:nvSpPr>
          <p:spPr bwMode="auto">
            <a:xfrm>
              <a:off x="1814513" y="3136900"/>
              <a:ext cx="163512" cy="163513"/>
            </a:xfrm>
            <a:prstGeom prst="ellipse">
              <a:avLst/>
            </a:prstGeom>
            <a:noFill/>
            <a:ln w="57150" cmpd="thinThick" algn="ctr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3388" name="Picture 263" descr="hand_w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300" y="3222625"/>
              <a:ext cx="341313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69" name="그룹 28"/>
          <p:cNvGrpSpPr>
            <a:grpSpLocks/>
          </p:cNvGrpSpPr>
          <p:nvPr/>
        </p:nvGrpSpPr>
        <p:grpSpPr bwMode="auto">
          <a:xfrm>
            <a:off x="2220913" y="3092450"/>
            <a:ext cx="547687" cy="417513"/>
            <a:chOff x="1749425" y="3830638"/>
            <a:chExt cx="657225" cy="501650"/>
          </a:xfrm>
        </p:grpSpPr>
        <p:sp>
          <p:nvSpPr>
            <p:cNvPr id="13385" name="Line 52"/>
            <p:cNvSpPr>
              <a:spLocks noChangeShapeType="1"/>
            </p:cNvSpPr>
            <p:nvPr/>
          </p:nvSpPr>
          <p:spPr bwMode="auto">
            <a:xfrm>
              <a:off x="1749425" y="3830638"/>
              <a:ext cx="423863" cy="158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3386" name="Picture 264" descr="hand_w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750" y="3833813"/>
              <a:ext cx="3429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70" name="그룹 29"/>
          <p:cNvGrpSpPr>
            <a:grpSpLocks/>
          </p:cNvGrpSpPr>
          <p:nvPr/>
        </p:nvGrpSpPr>
        <p:grpSpPr bwMode="auto">
          <a:xfrm>
            <a:off x="2189163" y="3595688"/>
            <a:ext cx="657225" cy="466725"/>
            <a:chOff x="1704975" y="4464050"/>
            <a:chExt cx="701675" cy="498475"/>
          </a:xfrm>
        </p:grpSpPr>
        <p:sp>
          <p:nvSpPr>
            <p:cNvPr id="13383" name="Line 54"/>
            <p:cNvSpPr>
              <a:spLocks noChangeShapeType="1"/>
            </p:cNvSpPr>
            <p:nvPr/>
          </p:nvSpPr>
          <p:spPr bwMode="auto">
            <a:xfrm>
              <a:off x="1704975" y="4522788"/>
              <a:ext cx="493713" cy="158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3384" name="Picture 265" descr="hand_w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750" y="4464050"/>
              <a:ext cx="3429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71" name="그룹 30"/>
          <p:cNvGrpSpPr>
            <a:grpSpLocks/>
          </p:cNvGrpSpPr>
          <p:nvPr/>
        </p:nvGrpSpPr>
        <p:grpSpPr bwMode="auto">
          <a:xfrm>
            <a:off x="2219325" y="4157663"/>
            <a:ext cx="558800" cy="481012"/>
            <a:chOff x="1728788" y="5072063"/>
            <a:chExt cx="677862" cy="584200"/>
          </a:xfrm>
        </p:grpSpPr>
        <p:sp>
          <p:nvSpPr>
            <p:cNvPr id="13380" name="Oval 268"/>
            <p:cNvSpPr>
              <a:spLocks noChangeArrowheads="1"/>
            </p:cNvSpPr>
            <p:nvPr/>
          </p:nvSpPr>
          <p:spPr bwMode="auto">
            <a:xfrm>
              <a:off x="2108200" y="5072063"/>
              <a:ext cx="163513" cy="163512"/>
            </a:xfrm>
            <a:prstGeom prst="ellipse">
              <a:avLst/>
            </a:prstGeom>
            <a:noFill/>
            <a:ln w="19050" algn="ctr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tIns="36000" rIns="36000" bIns="36000" anchor="ctr"/>
            <a:lstStyle/>
            <a:p>
              <a:endParaRPr lang="ko-KR" altLang="en-US"/>
            </a:p>
          </p:txBody>
        </p:sp>
        <p:sp>
          <p:nvSpPr>
            <p:cNvPr id="13381" name="Line 244"/>
            <p:cNvSpPr>
              <a:spLocks noChangeShapeType="1"/>
            </p:cNvSpPr>
            <p:nvPr/>
          </p:nvSpPr>
          <p:spPr bwMode="auto">
            <a:xfrm>
              <a:off x="1728788" y="5146675"/>
              <a:ext cx="36671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3382" name="Picture 266" descr="hand_w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750" y="5157788"/>
              <a:ext cx="3429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72" name="그룹 20"/>
          <p:cNvGrpSpPr>
            <a:grpSpLocks/>
          </p:cNvGrpSpPr>
          <p:nvPr/>
        </p:nvGrpSpPr>
        <p:grpSpPr bwMode="auto">
          <a:xfrm>
            <a:off x="2262188" y="4708525"/>
            <a:ext cx="561975" cy="492125"/>
            <a:chOff x="1597025" y="1944688"/>
            <a:chExt cx="979488" cy="863600"/>
          </a:xfrm>
        </p:grpSpPr>
        <p:sp>
          <p:nvSpPr>
            <p:cNvPr id="13376" name="Line 52"/>
            <p:cNvSpPr>
              <a:spLocks noChangeShapeType="1"/>
            </p:cNvSpPr>
            <p:nvPr/>
          </p:nvSpPr>
          <p:spPr bwMode="auto">
            <a:xfrm flipV="1">
              <a:off x="2073275" y="1944688"/>
              <a:ext cx="342900" cy="169862"/>
            </a:xfrm>
            <a:prstGeom prst="line">
              <a:avLst/>
            </a:prstGeom>
            <a:noFill/>
            <a:ln w="31750">
              <a:solidFill>
                <a:srgbClr val="FF99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3377" name="Picture 264" descr="hand_w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706142">
              <a:off x="2233613" y="1954213"/>
              <a:ext cx="3429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78" name="Line 52"/>
            <p:cNvSpPr>
              <a:spLocks noChangeShapeType="1"/>
            </p:cNvSpPr>
            <p:nvPr/>
          </p:nvSpPr>
          <p:spPr bwMode="auto">
            <a:xfrm flipH="1">
              <a:off x="1597025" y="2193925"/>
              <a:ext cx="328613" cy="222250"/>
            </a:xfrm>
            <a:prstGeom prst="line">
              <a:avLst/>
            </a:prstGeom>
            <a:noFill/>
            <a:ln w="31750">
              <a:solidFill>
                <a:srgbClr val="FF99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ctr"/>
            <a:lstStyle/>
            <a:p>
              <a:endParaRPr lang="ko-KR" altLang="en-US"/>
            </a:p>
          </p:txBody>
        </p:sp>
        <p:pic>
          <p:nvPicPr>
            <p:cNvPr id="13379" name="Picture 264" descr="hand_w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69464" flipH="1">
              <a:off x="1627188" y="2309813"/>
              <a:ext cx="327025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73" name="그룹 25"/>
          <p:cNvGrpSpPr>
            <a:grpSpLocks/>
          </p:cNvGrpSpPr>
          <p:nvPr/>
        </p:nvGrpSpPr>
        <p:grpSpPr bwMode="auto">
          <a:xfrm>
            <a:off x="2219325" y="5243513"/>
            <a:ext cx="549275" cy="481012"/>
            <a:chOff x="1836117" y="3321050"/>
            <a:chExt cx="704527" cy="618276"/>
          </a:xfrm>
        </p:grpSpPr>
        <p:sp>
          <p:nvSpPr>
            <p:cNvPr id="28" name="자유형 27"/>
            <p:cNvSpPr/>
            <p:nvPr/>
          </p:nvSpPr>
          <p:spPr>
            <a:xfrm>
              <a:off x="1836117" y="3396548"/>
              <a:ext cx="390951" cy="542778"/>
            </a:xfrm>
            <a:custGeom>
              <a:avLst/>
              <a:gdLst>
                <a:gd name="connsiteX0" fmla="*/ 67377 w 789271"/>
                <a:gd name="connsiteY0" fmla="*/ 28875 h 1161448"/>
                <a:gd name="connsiteX1" fmla="*/ 596766 w 789271"/>
                <a:gd name="connsiteY1" fmla="*/ 365760 h 1161448"/>
                <a:gd name="connsiteX2" fmla="*/ 741145 w 789271"/>
                <a:gd name="connsiteY2" fmla="*/ 885524 h 1161448"/>
                <a:gd name="connsiteX3" fmla="*/ 558265 w 789271"/>
                <a:gd name="connsiteY3" fmla="*/ 1097280 h 1161448"/>
                <a:gd name="connsiteX4" fmla="*/ 202130 w 789271"/>
                <a:gd name="connsiteY4" fmla="*/ 1106905 h 1161448"/>
                <a:gd name="connsiteX5" fmla="*/ 9625 w 789271"/>
                <a:gd name="connsiteY5" fmla="*/ 770021 h 1161448"/>
                <a:gd name="connsiteX6" fmla="*/ 144379 w 789271"/>
                <a:gd name="connsiteY6" fmla="*/ 327259 h 1161448"/>
                <a:gd name="connsiteX7" fmla="*/ 789271 w 789271"/>
                <a:gd name="connsiteY7" fmla="*/ 0 h 116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9271" h="1161448">
                  <a:moveTo>
                    <a:pt x="67377" y="28875"/>
                  </a:moveTo>
                  <a:cubicBezTo>
                    <a:pt x="275924" y="125930"/>
                    <a:pt x="484471" y="222985"/>
                    <a:pt x="596766" y="365760"/>
                  </a:cubicBezTo>
                  <a:cubicBezTo>
                    <a:pt x="709061" y="508535"/>
                    <a:pt x="747562" y="763604"/>
                    <a:pt x="741145" y="885524"/>
                  </a:cubicBezTo>
                  <a:cubicBezTo>
                    <a:pt x="734728" y="1007444"/>
                    <a:pt x="648101" y="1060383"/>
                    <a:pt x="558265" y="1097280"/>
                  </a:cubicBezTo>
                  <a:cubicBezTo>
                    <a:pt x="468429" y="1134177"/>
                    <a:pt x="293570" y="1161448"/>
                    <a:pt x="202130" y="1106905"/>
                  </a:cubicBezTo>
                  <a:cubicBezTo>
                    <a:pt x="110690" y="1052362"/>
                    <a:pt x="19250" y="899962"/>
                    <a:pt x="9625" y="770021"/>
                  </a:cubicBezTo>
                  <a:cubicBezTo>
                    <a:pt x="0" y="640080"/>
                    <a:pt x="14438" y="455596"/>
                    <a:pt x="144379" y="327259"/>
                  </a:cubicBezTo>
                  <a:cubicBezTo>
                    <a:pt x="274320" y="198922"/>
                    <a:pt x="657726" y="40105"/>
                    <a:pt x="789271" y="0"/>
                  </a:cubicBezTo>
                </a:path>
              </a:pathLst>
            </a:custGeom>
            <a:ln w="31750">
              <a:solidFill>
                <a:srgbClr val="FF9900"/>
              </a:solidFill>
              <a:tail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>
                <a:latin typeface="Trebuchet MS" pitchFamily="34" charset="0"/>
              </a:endParaRPr>
            </a:p>
          </p:txBody>
        </p:sp>
        <p:pic>
          <p:nvPicPr>
            <p:cNvPr id="13375" name="Picture 265" descr="hand_w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26314">
              <a:off x="2197744" y="3321050"/>
              <a:ext cx="3429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19616" y="25518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ko-KR" sz="16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6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컴포넌트 정의</a:t>
            </a:r>
            <a:r>
              <a:rPr lang="en-US" altLang="ko-KR" sz="1600" b="1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600" b="1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배경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특정 유명 관광지만 검색하고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방문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서울 내 알려지지 않은 명소 공유필요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관광지 검색 시 관광지간의 지역이 다른 경우가 발생하고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경로상의 관광지를 검색하기 위한 시간소요가 발생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목적 관광지 검색만으로 주변의 관광지를 한번에 알 수 있게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지속적으로 검색에 소요되는 시간을 줄일 수 있음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목적 관광지 경로에 한번쯤 경유할 수 있는 숨겨진 명소를 알려준다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유명 관광지 뿐만 아니라 다른 사람에게 알려주고 싶은 자신만의 장소를 공유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잘 알려지지 않은 숨겨진 명소를 방문함으로써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유명 명소 뿐만 아니라 잘 알려지지 않은 숨겨진 명소를 홍보함으로써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발전에 이바지 할 수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23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43359" y="1172794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 dirty="0" err="1"/>
              <a:t>인트로</a:t>
            </a:r>
            <a:endParaRPr lang="ko-KR" altLang="en-US" sz="1138" dirty="0"/>
          </a:p>
        </p:txBody>
      </p:sp>
      <p:sp>
        <p:nvSpPr>
          <p:cNvPr id="5" name="직사각형 4"/>
          <p:cNvSpPr/>
          <p:nvPr/>
        </p:nvSpPr>
        <p:spPr>
          <a:xfrm>
            <a:off x="3243359" y="3356992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메인 페이지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62275" y="1989664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62275" y="3356992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/>
              <a:t>목적지 검색</a:t>
            </a:r>
            <a:endParaRPr lang="ko-KR" altLang="en-US" sz="1138" dirty="0"/>
          </a:p>
        </p:txBody>
      </p:sp>
      <p:sp>
        <p:nvSpPr>
          <p:cNvPr id="8" name="직사각형 7"/>
          <p:cNvSpPr/>
          <p:nvPr/>
        </p:nvSpPr>
        <p:spPr>
          <a:xfrm>
            <a:off x="6681192" y="3356992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목적지 검색 결과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87540" y="3356992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목적지 상세 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81192" y="4012139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플랜 작성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47339" y="1989664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회원가입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48125" y="3356992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메뉴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79609" y="4572730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 dirty="0" err="1"/>
              <a:t>내정보</a:t>
            </a:r>
            <a:endParaRPr lang="ko-KR" altLang="en-US" sz="1138" dirty="0"/>
          </a:p>
        </p:txBody>
      </p:sp>
      <p:sp>
        <p:nvSpPr>
          <p:cNvPr id="14" name="직사각형 13"/>
          <p:cNvSpPr/>
          <p:nvPr/>
        </p:nvSpPr>
        <p:spPr>
          <a:xfrm>
            <a:off x="2786683" y="4572730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장소 공유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86682" y="5222626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장소 등록하기</a:t>
            </a:r>
          </a:p>
        </p:txBody>
      </p:sp>
      <p:cxnSp>
        <p:nvCxnSpPr>
          <p:cNvPr id="18" name="꺾인 연결선 17"/>
          <p:cNvCxnSpPr>
            <a:stCxn id="4" idx="2"/>
            <a:endCxn id="6" idx="0"/>
          </p:cNvCxnSpPr>
          <p:nvPr/>
        </p:nvCxnSpPr>
        <p:spPr>
          <a:xfrm rot="16200000" flipH="1">
            <a:off x="4542021" y="897377"/>
            <a:ext cx="465658" cy="17189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2"/>
            <a:endCxn id="11" idx="0"/>
          </p:cNvCxnSpPr>
          <p:nvPr/>
        </p:nvCxnSpPr>
        <p:spPr>
          <a:xfrm rot="5400000">
            <a:off x="2584553" y="658827"/>
            <a:ext cx="465658" cy="21960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4" idx="2"/>
            <a:endCxn id="5" idx="0"/>
          </p:cNvCxnSpPr>
          <p:nvPr/>
        </p:nvCxnSpPr>
        <p:spPr>
          <a:xfrm rot="5400000">
            <a:off x="2998898" y="2440500"/>
            <a:ext cx="1832985" cy="10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7" idx="1"/>
          </p:cNvCxnSpPr>
          <p:nvPr/>
        </p:nvCxnSpPr>
        <p:spPr>
          <a:xfrm>
            <a:off x="4587423" y="3532599"/>
            <a:ext cx="374853" cy="10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7" idx="3"/>
            <a:endCxn id="8" idx="1"/>
          </p:cNvCxnSpPr>
          <p:nvPr/>
        </p:nvCxnSpPr>
        <p:spPr>
          <a:xfrm>
            <a:off x="6306339" y="3532599"/>
            <a:ext cx="374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5" idx="1"/>
            <a:endCxn id="12" idx="3"/>
          </p:cNvCxnSpPr>
          <p:nvPr/>
        </p:nvCxnSpPr>
        <p:spPr>
          <a:xfrm rot="10800000">
            <a:off x="3092189" y="3532599"/>
            <a:ext cx="151170" cy="103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2" idx="1"/>
            <a:endCxn id="13" idx="1"/>
          </p:cNvCxnSpPr>
          <p:nvPr/>
        </p:nvCxnSpPr>
        <p:spPr>
          <a:xfrm rot="10800000" flipV="1">
            <a:off x="1179608" y="3532599"/>
            <a:ext cx="568516" cy="1215737"/>
          </a:xfrm>
          <a:prstGeom prst="bentConnector3">
            <a:avLst>
              <a:gd name="adj1" fmla="val 132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14" idx="0"/>
          </p:cNvCxnSpPr>
          <p:nvPr/>
        </p:nvCxnSpPr>
        <p:spPr>
          <a:xfrm>
            <a:off x="1005162" y="4059418"/>
            <a:ext cx="2453553" cy="513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4" idx="2"/>
            <a:endCxn id="15" idx="0"/>
          </p:cNvCxnSpPr>
          <p:nvPr/>
        </p:nvCxnSpPr>
        <p:spPr>
          <a:xfrm flipH="1">
            <a:off x="3458715" y="4923943"/>
            <a:ext cx="1" cy="29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8" idx="3"/>
            <a:endCxn id="9" idx="1"/>
          </p:cNvCxnSpPr>
          <p:nvPr/>
        </p:nvCxnSpPr>
        <p:spPr>
          <a:xfrm>
            <a:off x="8025256" y="3532599"/>
            <a:ext cx="262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10" idx="0"/>
          </p:cNvCxnSpPr>
          <p:nvPr/>
        </p:nvCxnSpPr>
        <p:spPr>
          <a:xfrm flipH="1">
            <a:off x="7353224" y="3708206"/>
            <a:ext cx="1" cy="30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189928" y="5234630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내 플랜 보기</a:t>
            </a:r>
          </a:p>
        </p:txBody>
      </p:sp>
      <p:cxnSp>
        <p:nvCxnSpPr>
          <p:cNvPr id="45" name="직선 연결선 44"/>
          <p:cNvCxnSpPr>
            <a:stCxn id="13" idx="2"/>
            <a:endCxn id="43" idx="0"/>
          </p:cNvCxnSpPr>
          <p:nvPr/>
        </p:nvCxnSpPr>
        <p:spPr>
          <a:xfrm>
            <a:off x="1851641" y="4923943"/>
            <a:ext cx="10320" cy="310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7339" y="2570516"/>
            <a:ext cx="1344064" cy="351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자체회원가입</a:t>
            </a:r>
          </a:p>
        </p:txBody>
      </p:sp>
      <p:cxnSp>
        <p:nvCxnSpPr>
          <p:cNvPr id="16" name="직선 연결선 15"/>
          <p:cNvCxnSpPr>
            <a:stCxn id="11" idx="2"/>
            <a:endCxn id="28" idx="0"/>
          </p:cNvCxnSpPr>
          <p:nvPr/>
        </p:nvCxnSpPr>
        <p:spPr>
          <a:xfrm>
            <a:off x="1719371" y="2340877"/>
            <a:ext cx="0" cy="229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6" idx="2"/>
            <a:endCxn id="5" idx="0"/>
          </p:cNvCxnSpPr>
          <p:nvPr/>
        </p:nvCxnSpPr>
        <p:spPr>
          <a:xfrm rot="5400000">
            <a:off x="4266792" y="1989476"/>
            <a:ext cx="1016115" cy="17189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636578" y="1192027"/>
            <a:ext cx="330200" cy="339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05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81188" y="1785938"/>
            <a:ext cx="8024812" cy="90011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</a:rPr>
              <a:t>Splash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250" y="1958975"/>
            <a:ext cx="178593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2800" b="1" dirty="0">
                <a:latin typeface="+mn-lt"/>
                <a:ea typeface="+mn-ea"/>
              </a:rPr>
              <a:t>공통 </a:t>
            </a:r>
            <a:r>
              <a:rPr lang="en-US" altLang="ko-KR" sz="2800" b="1" dirty="0">
                <a:latin typeface="+mn-lt"/>
                <a:ea typeface="+mn-ea"/>
              </a:rPr>
              <a:t>&gt; </a:t>
            </a:r>
            <a:endParaRPr lang="ko-KR" altLang="en-US" sz="28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표지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일반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설계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설계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설계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A39A0BAC97A9F4F9A73A77B34389135" ma:contentTypeVersion="0" ma:contentTypeDescription="새 문서를 만듭니다." ma:contentTypeScope="" ma:versionID="fdbbd948c08658c81b9c2a857c78c061">
  <xsd:schema xmlns:xsd="http://www.w3.org/2001/XMLSchema" xmlns:p="http://schemas.microsoft.com/office/2006/metadata/properties" targetNamespace="http://schemas.microsoft.com/office/2006/metadata/properties" ma:root="true" ma:fieldsID="f9117fd4422a93491eef530f8f2d714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7A373501-DCEA-4B9F-8EEE-BD1965044F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0EE5BB-2637-4574-B13A-B6F48502C682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05A8864-F8DC-4877-90DC-A292E4BC2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F1952454-5E7F-4D80-9D93-B9BCCE63FF32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28014</TotalTime>
  <Words>1805</Words>
  <Application>Microsoft Office PowerPoint</Application>
  <PresentationFormat>A4 용지(210x297mm)</PresentationFormat>
  <Paragraphs>725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40</vt:i4>
      </vt:variant>
    </vt:vector>
  </HeadingPairs>
  <TitlesOfParts>
    <vt:vector size="57" baseType="lpstr">
      <vt:lpstr>Gill Sans</vt:lpstr>
      <vt:lpstr>HY견고딕</vt:lpstr>
      <vt:lpstr>YoonGothic</vt:lpstr>
      <vt:lpstr>ヒラギノ角ゴ ProN W3</vt:lpstr>
      <vt:lpstr>굴림</vt:lpstr>
      <vt:lpstr>나눔고딕</vt:lpstr>
      <vt:lpstr>맑은 고딕</vt:lpstr>
      <vt:lpstr>산돌고딕 L</vt:lpstr>
      <vt:lpstr>Arial</vt:lpstr>
      <vt:lpstr>Calibri</vt:lpstr>
      <vt:lpstr>Trebuchet MS</vt:lpstr>
      <vt:lpstr>Wingdings</vt:lpstr>
      <vt:lpstr>2_표지마스터</vt:lpstr>
      <vt:lpstr>2_일반마스터</vt:lpstr>
      <vt:lpstr>6_설계마스터</vt:lpstr>
      <vt:lpstr>7_설계마스터</vt:lpstr>
      <vt:lpstr>8_설계마스터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inpix_jsim</dc:creator>
  <cp:lastModifiedBy>JJW</cp:lastModifiedBy>
  <cp:revision>3370</cp:revision>
  <cp:lastPrinted>2012-11-02T04:47:04Z</cp:lastPrinted>
  <dcterms:created xsi:type="dcterms:W3CDTF">2009-05-07T01:59:54Z</dcterms:created>
  <dcterms:modified xsi:type="dcterms:W3CDTF">2016-09-23T06:00:30Z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문서</vt:lpwstr>
  </property>
</Properties>
</file>