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sldIdLst>
    <p:sldId id="256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9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6295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9484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92488" y="747836"/>
            <a:ext cx="52785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$(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document</a:t>
            </a:r>
            <a:r>
              <a:rPr lang="ko-KR" altLang="en-US" sz="1400" dirty="0" smtClean="0">
                <a:solidFill>
                  <a:srgbClr val="0070C0"/>
                </a:solidFill>
              </a:rPr>
              <a:t> ).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ready</a:t>
            </a:r>
            <a:r>
              <a:rPr lang="ko-KR" altLang="en-US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function</a:t>
            </a:r>
            <a:r>
              <a:rPr lang="ko-KR" altLang="en-US" sz="1400" dirty="0" smtClean="0">
                <a:solidFill>
                  <a:srgbClr val="0070C0"/>
                </a:solidFill>
              </a:rPr>
              <a:t>() {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</a:t>
            </a:r>
            <a:r>
              <a:rPr lang="en-US" altLang="ko-KR" sz="1400" dirty="0" smtClean="0"/>
              <a:t>$("#button1").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(function()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console.log("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1.");</a:t>
            </a:r>
          </a:p>
          <a:p>
            <a:r>
              <a:rPr lang="en-US" altLang="ko-KR" sz="1400" dirty="0" smtClean="0"/>
              <a:t>	});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518" y="747836"/>
            <a:ext cx="5286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document.addEventListener</a:t>
            </a:r>
            <a:r>
              <a:rPr lang="en-US" altLang="ko-KR" sz="1400" dirty="0" smtClean="0">
                <a:solidFill>
                  <a:srgbClr val="0070C0"/>
                </a:solidFill>
              </a:rPr>
              <a:t>('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DOMContentLoaded</a:t>
            </a:r>
            <a:r>
              <a:rPr lang="en-US" altLang="ko-KR" sz="1400" dirty="0" smtClean="0">
                <a:solidFill>
                  <a:srgbClr val="0070C0"/>
                </a:solidFill>
              </a:rPr>
              <a:t>', function() {</a:t>
            </a:r>
          </a:p>
          <a:p>
            <a:r>
              <a:rPr lang="en-US" altLang="ko-KR" sz="1400" dirty="0" smtClean="0"/>
              <a:t>        </a:t>
            </a:r>
          </a:p>
          <a:p>
            <a:pPr lvl="1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button = </a:t>
            </a:r>
            <a:r>
              <a:rPr lang="en-US" altLang="ko-KR" sz="1400" dirty="0" err="1" smtClean="0"/>
              <a:t>document.queryselector</a:t>
            </a:r>
            <a:r>
              <a:rPr lang="en-US" altLang="ko-KR" sz="1400" dirty="0" smtClean="0"/>
              <a:t> (“#button1");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button.addEventListener</a:t>
            </a:r>
            <a:r>
              <a:rPr lang="en-US" altLang="ko-KR" sz="1400" dirty="0" smtClean="0"/>
              <a:t>("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", function(){</a:t>
            </a:r>
          </a:p>
          <a:p>
            <a:pPr lvl="1"/>
            <a:r>
              <a:rPr lang="en-US" altLang="ko-KR" sz="1400" dirty="0" smtClean="0"/>
              <a:t>    	console.log('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1.');</a:t>
            </a:r>
          </a:p>
          <a:p>
            <a:pPr lvl="1"/>
            <a:r>
              <a:rPr lang="en-US" altLang="ko-KR" sz="1400" dirty="0" smtClean="0"/>
              <a:t>});</a:t>
            </a:r>
          </a:p>
          <a:p>
            <a:pPr lvl="1"/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9484" y="247687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제이쿼리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86295" y="247686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바닐라스크립트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91593" y="171733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0190" y="1032869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425" y="481828"/>
            <a:ext cx="4998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$('.box4').</a:t>
            </a:r>
            <a:r>
              <a:rPr lang="ko-KR" altLang="en-US" dirty="0" err="1" smtClean="0"/>
              <a:t>click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function</a:t>
            </a:r>
            <a:r>
              <a:rPr lang="ko-KR" altLang="en-US" dirty="0" smtClean="0"/>
              <a:t>(){</a:t>
            </a:r>
          </a:p>
          <a:p>
            <a:r>
              <a:rPr lang="ko-KR" altLang="en-US" dirty="0" smtClean="0"/>
              <a:t>          $(</a:t>
            </a:r>
            <a:r>
              <a:rPr lang="ko-KR" altLang="en-US" dirty="0" err="1" smtClean="0"/>
              <a:t>this</a:t>
            </a:r>
            <a:r>
              <a:rPr lang="ko-KR" altLang="en-US" dirty="0" smtClean="0"/>
              <a:t>).</a:t>
            </a:r>
            <a:r>
              <a:rPr lang="ko-KR" altLang="en-US" dirty="0" err="1" smtClean="0">
                <a:solidFill>
                  <a:srgbClr val="FF0000"/>
                </a:solidFill>
              </a:rPr>
              <a:t>toggleClass</a:t>
            </a:r>
            <a:r>
              <a:rPr lang="ko-KR" altLang="en-US" dirty="0" smtClean="0"/>
              <a:t>('</a:t>
            </a:r>
            <a:r>
              <a:rPr lang="ko-KR" altLang="en-US" dirty="0" err="1" smtClean="0"/>
              <a:t>extra</a:t>
            </a:r>
            <a:r>
              <a:rPr lang="ko-KR" altLang="en-US" dirty="0" smtClean="0"/>
              <a:t>') ;      </a:t>
            </a:r>
          </a:p>
          <a:p>
            <a:r>
              <a:rPr lang="ko-KR" altLang="en-US" dirty="0" smtClean="0"/>
              <a:t>  });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1062" y="109738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0145" y="174051"/>
            <a:ext cx="5386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focus,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solidFill>
                  <a:srgbClr val="FF0000"/>
                </a:solidFill>
              </a:rPr>
              <a:t>toggleClass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addClass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removeClass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FF0000"/>
                </a:solidFill>
              </a:rPr>
              <a:t>toggle,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hide,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show,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append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64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36</Paragraphs>
  <Words>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dltjsals6356</cp:lastModifiedBy>
  <dc:title>PowerPoint 프레젠테이션</dc:title>
  <cp:version>9.104.121.46349</cp:version>
  <dcterms:modified xsi:type="dcterms:W3CDTF">2022-04-20T10:03:46Z</dcterms:modified>
</cp:coreProperties>
</file>