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57.xml" ContentType="application/inkml+xml"/>
  <Override PartName="/ppt/ink/ink58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4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9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925" r:id="rId68"/>
    <p:sldMasterId id="2147484926" r:id="rId70"/>
    <p:sldMasterId id="2147484927" r:id="rId72"/>
    <p:sldMasterId id="2147484928" r:id="rId74"/>
    <p:sldMasterId id="2147484929" r:id="rId76"/>
    <p:sldMasterId id="2147484930" r:id="rId78"/>
  </p:sldMasterIdLst>
  <p:sldIdLst>
    <p:sldId id="331" r:id="rId80"/>
    <p:sldId id="322" r:id="rId81"/>
    <p:sldId id="321" r:id="rId82"/>
    <p:sldId id="329" r:id="rId83"/>
    <p:sldId id="330" r:id="rId84"/>
    <p:sldId id="274" r:id="rId85"/>
    <p:sldId id="257" r:id="rId86"/>
    <p:sldId id="260" r:id="rId87"/>
    <p:sldId id="258" r:id="rId88"/>
    <p:sldId id="261" r:id="rId89"/>
    <p:sldId id="328" r:id="rId90"/>
    <p:sldId id="326" r:id="rId91"/>
    <p:sldId id="265" r:id="rId92"/>
    <p:sldId id="264" r:id="rId93"/>
    <p:sldId id="369" r:id="rId94"/>
    <p:sldId id="266" r:id="rId95"/>
    <p:sldId id="268" r:id="rId96"/>
    <p:sldId id="267" r:id="rId97"/>
    <p:sldId id="270" r:id="rId98"/>
    <p:sldId id="271" r:id="rId99"/>
    <p:sldId id="272" r:id="rId100"/>
    <p:sldId id="273" r:id="rId101"/>
    <p:sldId id="277" r:id="rId102"/>
    <p:sldId id="276" r:id="rId103"/>
    <p:sldId id="278" r:id="rId104"/>
    <p:sldId id="333" r:id="rId105"/>
    <p:sldId id="334" r:id="rId106"/>
    <p:sldId id="375" r:id="rId107"/>
    <p:sldId id="281" r:id="rId108"/>
    <p:sldId id="282" r:id="rId109"/>
    <p:sldId id="283" r:id="rId110"/>
    <p:sldId id="284" r:id="rId111"/>
    <p:sldId id="285" r:id="rId112"/>
    <p:sldId id="286" r:id="rId113"/>
    <p:sldId id="287" r:id="rId114"/>
    <p:sldId id="332" r:id="rId115"/>
    <p:sldId id="372" r:id="rId116"/>
    <p:sldId id="373" r:id="rId117"/>
    <p:sldId id="387" r:id="rId118"/>
    <p:sldId id="275" r:id="rId119"/>
    <p:sldId id="370" r:id="rId120"/>
    <p:sldId id="336" r:id="rId121"/>
    <p:sldId id="338" r:id="rId122"/>
    <p:sldId id="335" r:id="rId123"/>
    <p:sldId id="339" r:id="rId124"/>
    <p:sldId id="340" r:id="rId125"/>
    <p:sldId id="378" r:id="rId126"/>
    <p:sldId id="342" r:id="rId127"/>
    <p:sldId id="343" r:id="rId128"/>
    <p:sldId id="344" r:id="rId129"/>
    <p:sldId id="351" r:id="rId130"/>
    <p:sldId id="379" r:id="rId131"/>
    <p:sldId id="345" r:id="rId132"/>
    <p:sldId id="346" r:id="rId133"/>
    <p:sldId id="347" r:id="rId134"/>
    <p:sldId id="350" r:id="rId135"/>
    <p:sldId id="380" r:id="rId136"/>
    <p:sldId id="349" r:id="rId137"/>
    <p:sldId id="374" r:id="rId138"/>
    <p:sldId id="381" r:id="rId139"/>
    <p:sldId id="348" r:id="rId140"/>
    <p:sldId id="352" r:id="rId141"/>
    <p:sldId id="353" r:id="rId142"/>
    <p:sldId id="354" r:id="rId143"/>
    <p:sldId id="390" r:id="rId144"/>
    <p:sldId id="389" r:id="rId145"/>
    <p:sldId id="355" r:id="rId146"/>
    <p:sldId id="388" r:id="rId147"/>
    <p:sldId id="382" r:id="rId148"/>
    <p:sldId id="356" r:id="rId149"/>
    <p:sldId id="357" r:id="rId150"/>
    <p:sldId id="358" r:id="rId151"/>
    <p:sldId id="371" r:id="rId152"/>
    <p:sldId id="391" r:id="rId153"/>
    <p:sldId id="392" r:id="rId1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전에" id="{596762D4-1208-40BD-9F6F-89907E02A741}">
          <p14:sldIdLst>
            <p14:sldId id="331"/>
            <p14:sldId id="322"/>
            <p14:sldId id="321"/>
            <p14:sldId id="329"/>
            <p14:sldId id="330"/>
            <p14:sldId id="274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369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333"/>
            <p14:sldId id="334"/>
            <p14:sldId id="375"/>
            <p14:sldId id="281"/>
            <p14:sldId id="282"/>
            <p14:sldId id="283"/>
            <p14:sldId id="284"/>
            <p14:sldId id="285"/>
            <p14:sldId id="286"/>
            <p14:sldId id="287"/>
            <p14:sldId id="332"/>
            <p14:sldId id="372"/>
            <p14:sldId id="373"/>
            <p14:sldId id="387"/>
            <p14:sldId id="275"/>
            <p14:sldId id="370"/>
            <p14:sldId id="336"/>
            <p14:sldId id="338"/>
            <p14:sldId id="335"/>
          </p14:sldIdLst>
        </p14:section>
        <p14:section name="css" id="{596762D4-1208-40BD-9F6F-89907E02A743}">
          <p14:sldIdLst>
            <p14:sldId id="339"/>
            <p14:sldId id="340"/>
            <p14:sldId id="378"/>
            <p14:sldId id="342"/>
            <p14:sldId id="343"/>
            <p14:sldId id="344"/>
            <p14:sldId id="351"/>
            <p14:sldId id="379"/>
            <p14:sldId id="345"/>
            <p14:sldId id="346"/>
            <p14:sldId id="347"/>
            <p14:sldId id="350"/>
            <p14:sldId id="380"/>
            <p14:sldId id="349"/>
            <p14:sldId id="374"/>
            <p14:sldId id="381"/>
            <p14:sldId id="348"/>
            <p14:sldId id="352"/>
            <p14:sldId id="353"/>
            <p14:sldId id="354"/>
            <p14:sldId id="390"/>
            <p14:sldId id="389"/>
            <p14:sldId id="355"/>
            <p14:sldId id="388"/>
            <p14:sldId id="382"/>
            <p14:sldId id="356"/>
            <p14:sldId id="357"/>
            <p14:sldId id="358"/>
          </p14:sldIdLst>
        </p14:section>
        <p14:section name="부트스트랩" id="{596762D4-1208-40BD-9F6F-89907E02A745}">
          <p14:sldIdLst>
            <p14:sldId id="371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pos="405" userDrawn="1">
          <p15:clr>
            <a:srgbClr val="A4A3A4"/>
          </p15:clr>
        </p15:guide>
        <p15:guide id="2" orient="horz" pos="215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405"/>
        <p:guide orient="horz" pos="2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slide" Target="slides/slide19.xml"></Relationship><Relationship Id="rId99" Type="http://schemas.openxmlformats.org/officeDocument/2006/relationships/slide" Target="slides/slide20.xml"></Relationship><Relationship Id="rId100" Type="http://schemas.openxmlformats.org/officeDocument/2006/relationships/slide" Target="slides/slide21.xml"></Relationship><Relationship Id="rId101" Type="http://schemas.openxmlformats.org/officeDocument/2006/relationships/slide" Target="slides/slide22.xml"></Relationship><Relationship Id="rId102" Type="http://schemas.openxmlformats.org/officeDocument/2006/relationships/slide" Target="slides/slide23.xml"></Relationship><Relationship Id="rId103" Type="http://schemas.openxmlformats.org/officeDocument/2006/relationships/slide" Target="slides/slide24.xml"></Relationship><Relationship Id="rId104" Type="http://schemas.openxmlformats.org/officeDocument/2006/relationships/slide" Target="slides/slide25.xml"></Relationship><Relationship Id="rId105" Type="http://schemas.openxmlformats.org/officeDocument/2006/relationships/slide" Target="slides/slide26.xml"></Relationship><Relationship Id="rId106" Type="http://schemas.openxmlformats.org/officeDocument/2006/relationships/slide" Target="slides/slide27.xml"></Relationship><Relationship Id="rId107" Type="http://schemas.openxmlformats.org/officeDocument/2006/relationships/slide" Target="slides/slide28.xml"></Relationship><Relationship Id="rId108" Type="http://schemas.openxmlformats.org/officeDocument/2006/relationships/slide" Target="slides/slide29.xml"></Relationship><Relationship Id="rId109" Type="http://schemas.openxmlformats.org/officeDocument/2006/relationships/slide" Target="slides/slide30.xml"></Relationship><Relationship Id="rId110" Type="http://schemas.openxmlformats.org/officeDocument/2006/relationships/slide" Target="slides/slide31.xml"></Relationship><Relationship Id="rId111" Type="http://schemas.openxmlformats.org/officeDocument/2006/relationships/slide" Target="slides/slide32.xml"></Relationship><Relationship Id="rId112" Type="http://schemas.openxmlformats.org/officeDocument/2006/relationships/slide" Target="slides/slide33.xml"></Relationship><Relationship Id="rId113" Type="http://schemas.openxmlformats.org/officeDocument/2006/relationships/slide" Target="slides/slide34.xml"></Relationship><Relationship Id="rId114" Type="http://schemas.openxmlformats.org/officeDocument/2006/relationships/slide" Target="slides/slide35.xml"></Relationship><Relationship Id="rId115" Type="http://schemas.openxmlformats.org/officeDocument/2006/relationships/slide" Target="slides/slide36.xml"></Relationship><Relationship Id="rId116" Type="http://schemas.openxmlformats.org/officeDocument/2006/relationships/slide" Target="slides/slide37.xml"></Relationship><Relationship Id="rId117" Type="http://schemas.openxmlformats.org/officeDocument/2006/relationships/slide" Target="slides/slide38.xml"></Relationship><Relationship Id="rId118" Type="http://schemas.openxmlformats.org/officeDocument/2006/relationships/slide" Target="slides/slide39.xml"></Relationship><Relationship Id="rId119" Type="http://schemas.openxmlformats.org/officeDocument/2006/relationships/slide" Target="slides/slide40.xml"></Relationship><Relationship Id="rId120" Type="http://schemas.openxmlformats.org/officeDocument/2006/relationships/slide" Target="slides/slide41.xml"></Relationship><Relationship Id="rId121" Type="http://schemas.openxmlformats.org/officeDocument/2006/relationships/slide" Target="slides/slide42.xml"></Relationship><Relationship Id="rId122" Type="http://schemas.openxmlformats.org/officeDocument/2006/relationships/slide" Target="slides/slide43.xml"></Relationship><Relationship Id="rId123" Type="http://schemas.openxmlformats.org/officeDocument/2006/relationships/slide" Target="slides/slide44.xml"></Relationship><Relationship Id="rId124" Type="http://schemas.openxmlformats.org/officeDocument/2006/relationships/slide" Target="slides/slide45.xml"></Relationship><Relationship Id="rId125" Type="http://schemas.openxmlformats.org/officeDocument/2006/relationships/slide" Target="slides/slide46.xml"></Relationship><Relationship Id="rId126" Type="http://schemas.openxmlformats.org/officeDocument/2006/relationships/slide" Target="slides/slide47.xml"></Relationship><Relationship Id="rId127" Type="http://schemas.openxmlformats.org/officeDocument/2006/relationships/slide" Target="slides/slide48.xml"></Relationship><Relationship Id="rId128" Type="http://schemas.openxmlformats.org/officeDocument/2006/relationships/slide" Target="slides/slide49.xml"></Relationship><Relationship Id="rId129" Type="http://schemas.openxmlformats.org/officeDocument/2006/relationships/slide" Target="slides/slide50.xml"></Relationship><Relationship Id="rId130" Type="http://schemas.openxmlformats.org/officeDocument/2006/relationships/slide" Target="slides/slide51.xml"></Relationship><Relationship Id="rId131" Type="http://schemas.openxmlformats.org/officeDocument/2006/relationships/slide" Target="slides/slide52.xml"></Relationship><Relationship Id="rId132" Type="http://schemas.openxmlformats.org/officeDocument/2006/relationships/slide" Target="slides/slide53.xml"></Relationship><Relationship Id="rId133" Type="http://schemas.openxmlformats.org/officeDocument/2006/relationships/slide" Target="slides/slide54.xml"></Relationship><Relationship Id="rId134" Type="http://schemas.openxmlformats.org/officeDocument/2006/relationships/slide" Target="slides/slide55.xml"></Relationship><Relationship Id="rId135" Type="http://schemas.openxmlformats.org/officeDocument/2006/relationships/slide" Target="slides/slide56.xml"></Relationship><Relationship Id="rId136" Type="http://schemas.openxmlformats.org/officeDocument/2006/relationships/slide" Target="slides/slide57.xml"></Relationship><Relationship Id="rId137" Type="http://schemas.openxmlformats.org/officeDocument/2006/relationships/slide" Target="slides/slide58.xml"></Relationship><Relationship Id="rId138" Type="http://schemas.openxmlformats.org/officeDocument/2006/relationships/slide" Target="slides/slide59.xml"></Relationship><Relationship Id="rId139" Type="http://schemas.openxmlformats.org/officeDocument/2006/relationships/slide" Target="slides/slide60.xml"></Relationship><Relationship Id="rId140" Type="http://schemas.openxmlformats.org/officeDocument/2006/relationships/slide" Target="slides/slide61.xml"></Relationship><Relationship Id="rId141" Type="http://schemas.openxmlformats.org/officeDocument/2006/relationships/slide" Target="slides/slide62.xml"></Relationship><Relationship Id="rId142" Type="http://schemas.openxmlformats.org/officeDocument/2006/relationships/slide" Target="slides/slide63.xml"></Relationship><Relationship Id="rId143" Type="http://schemas.openxmlformats.org/officeDocument/2006/relationships/slide" Target="slides/slide64.xml"></Relationship><Relationship Id="rId144" Type="http://schemas.openxmlformats.org/officeDocument/2006/relationships/slide" Target="slides/slide65.xml"></Relationship><Relationship Id="rId145" Type="http://schemas.openxmlformats.org/officeDocument/2006/relationships/slide" Target="slides/slide66.xml"></Relationship><Relationship Id="rId146" Type="http://schemas.openxmlformats.org/officeDocument/2006/relationships/slide" Target="slides/slide67.xml"></Relationship><Relationship Id="rId147" Type="http://schemas.openxmlformats.org/officeDocument/2006/relationships/slide" Target="slides/slide68.xml"></Relationship><Relationship Id="rId148" Type="http://schemas.openxmlformats.org/officeDocument/2006/relationships/slide" Target="slides/slide69.xml"></Relationship><Relationship Id="rId149" Type="http://schemas.openxmlformats.org/officeDocument/2006/relationships/slide" Target="slides/slide70.xml"></Relationship><Relationship Id="rId150" Type="http://schemas.openxmlformats.org/officeDocument/2006/relationships/slide" Target="slides/slide71.xml"></Relationship><Relationship Id="rId151" Type="http://schemas.openxmlformats.org/officeDocument/2006/relationships/slide" Target="slides/slide72.xml"></Relationship><Relationship Id="rId152" Type="http://schemas.openxmlformats.org/officeDocument/2006/relationships/slide" Target="slides/slide73.xml"></Relationship><Relationship Id="rId153" Type="http://schemas.openxmlformats.org/officeDocument/2006/relationships/slide" Target="slides/slide74.xml"></Relationship><Relationship Id="rId154" Type="http://schemas.openxmlformats.org/officeDocument/2006/relationships/slide" Target="slides/slide75.xml"></Relationship><Relationship Id="rId155" Type="http://schemas.openxmlformats.org/officeDocument/2006/relationships/viewProps" Target="viewProps.xml"></Relationship><Relationship Id="rId156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71,'1'-2,"-1"1,0-1,1 1,-1-1,1 1,0 0,-1-1,1 1,0 0,0-1,0 1,0 0,0 0,0 0,0 0,0 0,0 0,0 0,1 0,-1 1,0-1,1 0,-1 1,1-1,1 0,40-10,34 3,1 4,95 5,-18 1,214-12,148-2,-484 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28,'1'-1,"-1"0,1 0,-1-1,1 1,0 1,-1-1,1 0,0 0,0 0,0 0,0 0,-1 1,1-1,0 0,0 1,0-1,1 1,-1-1,0 1,0-1,0 1,0 0,0 0,0-1,1 1,-1 0,1 0,43-3,-38 2,618-4,-351 8,601-3,-834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25,'0'-4,"4"-1,5 0,13 1,11 1,7 1,14 1,0 1,8 0,17 0,6 0,2 0,-11 0,-18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1264,'225'0,"587"8,-9 68,-633-41,-113-20,1-3,0-3,75 3,485-16,-596 3,-1-2,0-1,1 0,-1-1,38-16,34-8,-46 19,-28 7,0 0,0-2,-1 0,0-1,25-12,-41 16,1 0,-1 0,0-1,1 1,-1 0,0-1,0 1,-1-1,1 0,0 0,-1 0,0 0,1 0,-1 0,-1 0,1 0,0 0,0-5,-1-65,-1 50,0-81,2 0,-5 1,-29-173,26 245,0 1,-3-1,0 2,-1-1,-2 1,-2 1,0 1,-1 0,-2 0,-1 2,-1 1,-1 0,-30-26,30 33,0 1,-1 1,0 1,-2 0,1 2,-1 1,-1 1,-45-12,23 13,-1 1,1 2,-2 3,-47 2,-1281 6,1138-5,-2 11,43 0,152-10,0 2,0 3,1 1,-65 19,104-24,0 0,1 1,-1 0,1 0,0 1,0-1,0 1,1 0,-1 1,1-1,0 1,0-1,1 1,-1 1,1-1,-5 10,-2 10,0 0,-9 43,7-25,-30 74,27-79,1 1,1 1,3 0,1 0,-5 58,16 266,-1-356,0 0,0 0,1 0,1-1,-1 1,1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981 1166,'-8'6,"0"-1,0-1,0 0,-1 0,0-1,1 0,-1 0,0-1,0 0,-1-1,-10 1,-7 2,11-1,-31 6,-55 3,85-11,0-1,-1-1,1-1,0 0,0-1,-30-10,12 1,1-2,0-2,1-1,1-2,1-1,-41-33,50 34,0-1,2-1,0-1,2 0,0-2,1 0,2-1,-22-46,24 39,2-2,1 0,1 0,-7-69,11 38,7-117,-1 172,0-1,1 0,0 1,1-1,0 1,0 0,1 0,1 0,0 0,0 1,0 0,1 0,1 0,0 1,0 0,11-10,-5 8,0 0,0 1,1 0,1 1,-1 1,1 1,0 0,1 0,-1 2,21-4,23-4,44-9,0 4,189-6,-269 22,0 2,-1 0,1 1,-1 1,0 1,0 1,0 1,0 1,-1 1,33 17,-40-18,0 2,-1-1,0 2,-1 0,0 0,-1 1,0 0,-1 1,0 1,0-1,-2 2,1-1,-2 1,0 0,0 1,7 26,-5-9,-2 1,-1 0,-1 0,-2 1,-2-1,-1 1,-4 37,2-60,-1 0,0 0,0 0,-1 0,-1 0,0-1,0 0,-10 14,1-4,-1 0,-32 31,34-40,0-1,-26 16,1-1,-99 71,116-81,0-1,-1-1,-26 12,-12 7,41-23,0-1,-1-1,0-1,0-1,-1 0,-40 3,-44 10,18 3,58-13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2,'134'-2,"147"5,-206 9,-54-8,0 0,30 0,485-5,-516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3,'112'-1,"27"0,147 17,-182-8,126-5,-120-5,-90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24,'288'-12,"-23"1,784 10,-500 2,-504 2,0 1,55 13,-51-8,79 5,78-2,56 0,254 14,-192-4,-47-1,117 4,-133-28,250 5,-378 9,32 1,-104-15,0-2,76-18,-16 3,-102 17,39-4,0-3,93-29,-141 35,10-3,0 0,36-6,-2-2,-38 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24,'683'0,"-657"-1,52-10,-52 6,47-2,-53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43" Type="http://schemas.openxmlformats.org/officeDocument/2006/relationships/image" Target="../media/fImage2523020421478.png"></Relationship><Relationship Id="rId170" Type="http://schemas.openxmlformats.org/officeDocument/2006/relationships/customXml" Target="../ink/ink7.xml"></Relationship><Relationship Id="rId171" Type="http://schemas.openxmlformats.org/officeDocument/2006/relationships/image" Target="../media/fImage6362381478.emf"></Relationship><Relationship Id="rId172" Type="http://schemas.openxmlformats.org/officeDocument/2006/relationships/customXml" Target="../ink/ink8.xml"></Relationship><Relationship Id="rId173" Type="http://schemas.openxmlformats.org/officeDocument/2006/relationships/image" Target="../media/fImage4762399358.emf"></Relationship><Relationship Id="rId174" Type="http://schemas.openxmlformats.org/officeDocument/2006/relationships/customXml" Target="../ink/ink9.xml"></Relationship><Relationship Id="rId175" Type="http://schemas.openxmlformats.org/officeDocument/2006/relationships/image" Target="../media/fImage9962406962.emf"></Relationship><Relationship Id="rId176" Type="http://schemas.openxmlformats.org/officeDocument/2006/relationships/customXml" Target="../ink/ink10.xml"></Relationship><Relationship Id="rId177" Type="http://schemas.openxmlformats.org/officeDocument/2006/relationships/image" Target="../media/fImage10762414464.emf"></Relationship><Relationship Id="rId178" Type="http://schemas.openxmlformats.org/officeDocument/2006/relationships/customXml" Target="../ink/ink11.xml"></Relationship><Relationship Id="rId179" Type="http://schemas.openxmlformats.org/officeDocument/2006/relationships/image" Target="../media/fImage8362425705.emf"></Relationship><Relationship Id="rId180" Type="http://schemas.openxmlformats.org/officeDocument/2006/relationships/customXml" Target="../ink/ink12.xml"></Relationship><Relationship Id="rId181" Type="http://schemas.openxmlformats.org/officeDocument/2006/relationships/image" Target="../media/fImage17562438145.emf"></Relationship><Relationship Id="rId182" Type="http://schemas.openxmlformats.org/officeDocument/2006/relationships/customXml" Target="../ink/ink13.xml"></Relationship><Relationship Id="rId183" Type="http://schemas.openxmlformats.org/officeDocument/2006/relationships/image" Target="../media/fImage17162443281.emf"></Relationship><Relationship Id="rId184" Type="http://schemas.openxmlformats.org/officeDocument/2006/relationships/customXml" Target="../ink/ink14.xml"></Relationship><Relationship Id="rId185" Type="http://schemas.openxmlformats.org/officeDocument/2006/relationships/image" Target="../media/fImage4762456827.emf"></Relationship><Relationship Id="rId186" Type="http://schemas.openxmlformats.org/officeDocument/2006/relationships/customXml" Target="../ink/ink15.xml"></Relationship><Relationship Id="rId187" Type="http://schemas.openxmlformats.org/officeDocument/2006/relationships/image" Target="../media/fImage8762469961.emf"></Relationship><Relationship Id="rId188" Type="http://schemas.openxmlformats.org/officeDocument/2006/relationships/customXml" Target="../ink/ink16.xml"></Relationship><Relationship Id="rId189" Type="http://schemas.openxmlformats.org/officeDocument/2006/relationships/image" Target="../media/fImage956247491.emf"></Relationship><Relationship Id="rId190" Type="http://schemas.openxmlformats.org/officeDocument/2006/relationships/customXml" Target="../ink/ink17.xml"></Relationship><Relationship Id="rId191" Type="http://schemas.openxmlformats.org/officeDocument/2006/relationships/image" Target="../media/fImage4762482995.emf"></Relationship><Relationship Id="rId192" Type="http://schemas.openxmlformats.org/officeDocument/2006/relationships/customXml" Target="../ink/ink18.xml"></Relationship><Relationship Id="rId193" Type="http://schemas.openxmlformats.org/officeDocument/2006/relationships/image" Target="../media/fImage4762491942.emf"></Relationship><Relationship Id="rId194" Type="http://schemas.openxmlformats.org/officeDocument/2006/relationships/customXml" Target="../ink/ink19.xml"></Relationship><Relationship Id="rId195" Type="http://schemas.openxmlformats.org/officeDocument/2006/relationships/image" Target="../media/fImage4762504827.emf"></Relationship><Relationship Id="rId196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2523020452391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2523020444604.png"></Relationship><Relationship Id="rId4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22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3.png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5386150641.png"></Relationship><Relationship Id="rId2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25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4" Type="http://schemas.openxmlformats.org/officeDocument/2006/relationships/image" Target="../media/image33.png"></Relationship><Relationship Id="rId15" Type="http://schemas.openxmlformats.org/officeDocument/2006/relationships/customXml" Target="../ink/ink20.xml"></Relationship><Relationship Id="rId16" Type="http://schemas.openxmlformats.org/officeDocument/2006/relationships/image" Target="../media/fImage4445355436.emf"></Relationship><Relationship Id="rId17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5" Type="http://schemas.openxmlformats.org/officeDocument/2006/relationships/image" Target="../media/image32.png"></Relationship><Relationship Id="rId4" Type="http://schemas.openxmlformats.org/officeDocument/2006/relationships/image" Target="../media/image31.png"></Relationship><Relationship Id="rId16" Type="http://schemas.openxmlformats.org/officeDocument/2006/relationships/customXml" Target="../ink/ink21.xml"></Relationship><Relationship Id="rId17" Type="http://schemas.openxmlformats.org/officeDocument/2006/relationships/image" Target="../media/fImage4445582391.emf"></Relationship><Relationship Id="rId18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image34.png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6" Type="http://schemas.openxmlformats.org/officeDocument/2006/relationships/customXml" Target="../ink/ink22.xml"></Relationship><Relationship Id="rId7" Type="http://schemas.openxmlformats.org/officeDocument/2006/relationships/image" Target="../media/fImage4446044604.emf"></Relationship><Relationship Id="rId8" Type="http://schemas.openxmlformats.org/officeDocument/2006/relationships/image" Target="../media/fImage232216423902.png"></Relationship><Relationship Id="rId9" Type="http://schemas.openxmlformats.org/officeDocument/2006/relationships/image" Target="../media/fImage148471643153.png"></Relationship><Relationship Id="rId10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6" Type="http://schemas.openxmlformats.org/officeDocument/2006/relationships/customXml" Target="../ink/ink23.xml"></Relationship><Relationship Id="rId7" Type="http://schemas.openxmlformats.org/officeDocument/2006/relationships/image" Target="../media/fImage444626292.emf"></Relationship><Relationship Id="rId8" Type="http://schemas.openxmlformats.org/officeDocument/2006/relationships/image" Target="../media/fImage651116402382.png"></Relationship><Relationship Id="rId9" Type="http://schemas.openxmlformats.org/officeDocument/2006/relationships/image" Target="../media/fImage520916417421.png"></Relationship><Relationship Id="rId10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24.xml"></Relationship><Relationship Id="rId3" Type="http://schemas.openxmlformats.org/officeDocument/2006/relationships/image" Target="../media/fImage44420078716.emf"></Relationship><Relationship Id="rId4" Type="http://schemas.openxmlformats.org/officeDocument/2006/relationships/image" Target="../media/fImage792322989718.png"></Relationship></Relationships>
</file>

<file path=ppt/slides/_rels/slide29.xml.rels><?xml version="1.0" encoding="UTF-8"?>
<Relationships xmlns="http://schemas.openxmlformats.org/package/2006/relationships"><Relationship Id="rId14" Type="http://schemas.openxmlformats.org/officeDocument/2006/relationships/customXml" Target="../ink/ink25.xml"></Relationship><Relationship Id="rId15" Type="http://schemas.openxmlformats.org/officeDocument/2006/relationships/image" Target="../media/fImage4446709895.emf"></Relationship><Relationship Id="rId16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8" Type="http://schemas.openxmlformats.org/officeDocument/2006/relationships/image" Target="../media/image43.png"></Relationship><Relationship Id="rId7" Type="http://schemas.openxmlformats.org/officeDocument/2006/relationships/image" Target="../media/image42.png"></Relationship><Relationship Id="rId6" Type="http://schemas.openxmlformats.org/officeDocument/2006/relationships/image" Target="../media/image41.png"></Relationship><Relationship Id="rId5" Type="http://schemas.openxmlformats.org/officeDocument/2006/relationships/image" Target="../media/image40.png"></Relationship><Relationship Id="rId4" Type="http://schemas.openxmlformats.org/officeDocument/2006/relationships/image" Target="../media/image39.png"></Relationship><Relationship Id="rId9" Type="http://schemas.openxmlformats.org/officeDocument/2006/relationships/image" Target="../media/image44.png"></Relationship><Relationship Id="rId18" Type="http://schemas.openxmlformats.org/officeDocument/2006/relationships/customXml" Target="../ink/ink26.xml"></Relationship><Relationship Id="rId19" Type="http://schemas.openxmlformats.org/officeDocument/2006/relationships/image" Target="../media/fImage4446925447.emf"></Relationship><Relationship Id="rId20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2" Type="http://schemas.openxmlformats.org/officeDocument/2006/relationships/customXml" Target="../ink/ink27.xml"></Relationship><Relationship Id="rId13" Type="http://schemas.openxmlformats.org/officeDocument/2006/relationships/image" Target="../media/fImage4447201726.emf"></Relationship><Relationship Id="rId14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3" Type="http://schemas.openxmlformats.org/officeDocument/2006/relationships/image" Target="../media/image46.png"></Relationship><Relationship Id="rId2" Type="http://schemas.openxmlformats.org/officeDocument/2006/relationships/image" Target="../media/image45.png"></Relationship><Relationship Id="rId4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5" Type="http://schemas.openxmlformats.org/officeDocument/2006/relationships/image" Target="../media/image48.png"></Relationship><Relationship Id="rId4" Type="http://schemas.openxmlformats.org/officeDocument/2006/relationships/image" Target="../media/image47.png"></Relationship><Relationship Id="rId14" Type="http://schemas.openxmlformats.org/officeDocument/2006/relationships/customXml" Target="../ink/ink28.xml"></Relationship><Relationship Id="rId15" Type="http://schemas.openxmlformats.org/officeDocument/2006/relationships/image" Target="../media/fImage4447654771.emf"></Relationship><Relationship Id="rId16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3" Type="http://schemas.openxmlformats.org/officeDocument/2006/relationships/image" Target="../media/image50.png"></Relationship><Relationship Id="rId2" Type="http://schemas.openxmlformats.org/officeDocument/2006/relationships/image" Target="../media/image49.png"></Relationship><Relationship Id="rId4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image51.png"></Relationship><Relationship Id="rId3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6" Type="http://schemas.openxmlformats.org/officeDocument/2006/relationships/customXml" Target="../ink/ink29.xml"></Relationship><Relationship Id="rId7" Type="http://schemas.openxmlformats.org/officeDocument/2006/relationships/image" Target="../media/fImage4446481538.emf"></Relationship><Relationship Id="rId8" Type="http://schemas.openxmlformats.org/officeDocument/2006/relationships/image" Target="../media/fImage718216441869.png"></Relationship><Relationship Id="rId9" Type="http://schemas.openxmlformats.org/officeDocument/2006/relationships/image" Target="../media/fImage206516459912.png"></Relationship><Relationship Id="rId10" Type="http://schemas.openxmlformats.org/officeDocument/2006/relationships/slideLayout" Target="../slideLayouts/slideLayout2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30.xml"></Relationship><Relationship Id="rId3" Type="http://schemas.openxmlformats.org/officeDocument/2006/relationships/image" Target="../media/fImage44417875667.emf"></Relationship><Relationship Id="rId4" Type="http://schemas.openxmlformats.org/officeDocument/2006/relationships/image" Target="../media/fImage728217906299.png"></Relationship><Relationship Id="rId5" Type="http://schemas.openxmlformats.org/officeDocument/2006/relationships/image" Target="../media/fImage245717917035.png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31.xml"></Relationship><Relationship Id="rId3" Type="http://schemas.openxmlformats.org/officeDocument/2006/relationships/image" Target="../media/fImage44418789894.emf"></Relationship><Relationship Id="rId4" Type="http://schemas.openxmlformats.org/officeDocument/2006/relationships/image" Target="../media/fImage914522742648.png"></Relationship><Relationship Id="rId5" Type="http://schemas.openxmlformats.org/officeDocument/2006/relationships/image" Target="../media/fImage1719022757446.png"></Relationship><Relationship Id="rId6" Type="http://schemas.openxmlformats.org/officeDocument/2006/relationships/image" Target="../media/fImage496522763805.png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32.xml"></Relationship><Relationship Id="rId3" Type="http://schemas.openxmlformats.org/officeDocument/2006/relationships/image" Target="../media/fImage44423188703.emf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image35.png"></Relationship><Relationship Id="rId15" Type="http://schemas.openxmlformats.org/officeDocument/2006/relationships/customXml" Target="../ink/ink1.xml"></Relationship><Relationship Id="rId16" Type="http://schemas.openxmlformats.org/officeDocument/2006/relationships/image" Target="../media/fImage4449841.emf"></Relationship><Relationship Id="rId17" Type="http://schemas.openxmlformats.org/officeDocument/2006/relationships/customXml" Target="../ink/ink2.xml"></Relationship><Relationship Id="rId18" Type="http://schemas.openxmlformats.org/officeDocument/2006/relationships/image" Target="../media/fImage53561018467.emf"></Relationship><Relationship Id="rId19" Type="http://schemas.openxmlformats.org/officeDocument/2006/relationships/slideLayout" Target="../slideLayouts/slideLayout2.xml"></Relationship></Relationships>
</file>

<file path=ppt/slides/_rels/slide40.xml.rels><?xml version="1.0" encoding="UTF-8"?>
<Relationships xmlns="http://schemas.openxmlformats.org/package/2006/relationships"><Relationship Id="rId13" Type="http://schemas.openxmlformats.org/officeDocument/2006/relationships/customXml" Target="../ink/ink33.xml"></Relationship><Relationship Id="rId14" Type="http://schemas.openxmlformats.org/officeDocument/2006/relationships/image" Target="../media/fImage4448363811.emf"></Relationship><Relationship Id="rId15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4" Type="http://schemas.openxmlformats.org/officeDocument/2006/relationships/image" Target="../media/fImage1137217781726.png"></Relationship><Relationship Id="rId7" Type="http://schemas.openxmlformats.org/officeDocument/2006/relationships/customXml" Target="../ink/ink34.xml"></Relationship><Relationship Id="rId8" Type="http://schemas.openxmlformats.org/officeDocument/2006/relationships/image" Target="../media/fImage4448871322.emf"></Relationship><Relationship Id="rId9" Type="http://schemas.openxmlformats.org/officeDocument/2006/relationships/slideLayout" Target="../slideLayouts/slideLayout24.xml"></Relationship></Relationships>
</file>

<file path=ppt/slides/_rels/slide43.xml.rels><?xml version="1.0" encoding="UTF-8"?>
<Relationships xmlns="http://schemas.openxmlformats.org/package/2006/relationships"><Relationship Id="rId6" Type="http://schemas.openxmlformats.org/officeDocument/2006/relationships/customXml" Target="../ink/ink35.xml"></Relationship><Relationship Id="rId7" Type="http://schemas.openxmlformats.org/officeDocument/2006/relationships/image" Target="../media/fImage444923333.emf"></Relationship><Relationship Id="rId8" Type="http://schemas.openxmlformats.org/officeDocument/2006/relationships/slideLayout" Target="../slideLayouts/slideLayout46.xml"></Relationship></Relationships>
</file>

<file path=ppt/slides/_rels/slide44.xml.rels><?xml version="1.0" encoding="UTF-8"?>
<Relationships xmlns="http://schemas.openxmlformats.org/package/2006/relationships"><Relationship Id="rId2" Type="http://schemas.openxmlformats.org/officeDocument/2006/relationships/image" Target="../media/fImage2038116881538.png"></Relationship><Relationship Id="rId3" Type="http://schemas.openxmlformats.org/officeDocument/2006/relationships/image" Target="../media/fImage4418216891869.png"></Relationship><Relationship Id="rId4" Type="http://schemas.openxmlformats.org/officeDocument/2006/relationships/image" Target="../media/fImage3009516909912.png"></Relationship><Relationship Id="rId5" Type="http://schemas.openxmlformats.org/officeDocument/2006/relationships/slideLayout" Target="../slideLayouts/slideLayout13.xml"></Relationship></Relationships>
</file>

<file path=ppt/slides/_rels/slide4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6.xml.rels><?xml version="1.0" encoding="UTF-8"?>
<Relationships xmlns="http://schemas.openxmlformats.org/package/2006/relationships"><Relationship Id="rId6" Type="http://schemas.openxmlformats.org/officeDocument/2006/relationships/customXml" Target="../ink/ink36.xml"></Relationship><Relationship Id="rId7" Type="http://schemas.openxmlformats.org/officeDocument/2006/relationships/image" Target="../media/fImage44410107673.emf"></Relationship><Relationship Id="rId8" Type="http://schemas.openxmlformats.org/officeDocument/2006/relationships/slideLayout" Target="../slideLayouts/slideLayout57.xml"></Relationship></Relationships>
</file>

<file path=ppt/slides/_rels/slide4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8.xml.rels><?xml version="1.0" encoding="UTF-8"?>
<Relationships xmlns="http://schemas.openxmlformats.org/package/2006/relationships"><Relationship Id="rId4" Type="http://schemas.openxmlformats.org/officeDocument/2006/relationships/image" Target="../media/fImage2592020993811.png"></Relationship><Relationship Id="rId5" Type="http://schemas.openxmlformats.org/officeDocument/2006/relationships/image" Target="../media/fImage3139121001322.png"></Relationship><Relationship Id="rId8" Type="http://schemas.openxmlformats.org/officeDocument/2006/relationships/image" Target="../media/fImage65321047673.png"></Relationship><Relationship Id="rId9" Type="http://schemas.openxmlformats.org/officeDocument/2006/relationships/image" Target="../media/fImage65321054664.png"></Relationship><Relationship Id="rId14" Type="http://schemas.openxmlformats.org/officeDocument/2006/relationships/customXml" Target="../ink/ink37.xml"></Relationship><Relationship Id="rId15" Type="http://schemas.openxmlformats.org/officeDocument/2006/relationships/image" Target="../media/fImage44410324664.emf"></Relationship><Relationship Id="rId16" Type="http://schemas.openxmlformats.org/officeDocument/2006/relationships/customXml" Target="../ink/ink38.xml"></Relationship><Relationship Id="rId17" Type="http://schemas.openxmlformats.org/officeDocument/2006/relationships/image" Target="../media/fImage195610355141.emf"></Relationship><Relationship Id="rId18" Type="http://schemas.openxmlformats.org/officeDocument/2006/relationships/slideLayout" Target="../slideLayouts/slideLayout57.xml"></Relationship></Relationships>
</file>

<file path=ppt/slides/_rels/slide49.xml.rels><?xml version="1.0" encoding="UTF-8"?>
<Relationships xmlns="http://schemas.openxmlformats.org/package/2006/relationships"><Relationship Id="rId4" Type="http://schemas.openxmlformats.org/officeDocument/2006/relationships/image" Target="../media/fImage4102821297711.png"></Relationship><Relationship Id="rId5" Type="http://schemas.openxmlformats.org/officeDocument/2006/relationships/image" Target="../media/fImage2059921308253.png"></Relationship><Relationship Id="rId8" Type="http://schemas.openxmlformats.org/officeDocument/2006/relationships/customXml" Target="../ink/ink39.xml"></Relationship><Relationship Id="rId9" Type="http://schemas.openxmlformats.org/officeDocument/2006/relationships/image" Target="../media/fImage44410607711.emf"></Relationship><Relationship Id="rId10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image37.png"></Relationship><Relationship Id="rId15" Type="http://schemas.openxmlformats.org/officeDocument/2006/relationships/customXml" Target="../ink/ink3.xml"></Relationship><Relationship Id="rId16" Type="http://schemas.openxmlformats.org/officeDocument/2006/relationships/image" Target="../media/fImage4441226334.emf"></Relationship><Relationship Id="rId17" Type="http://schemas.openxmlformats.org/officeDocument/2006/relationships/customXml" Target="../ink/ink4.xml"></Relationship><Relationship Id="rId18" Type="http://schemas.openxmlformats.org/officeDocument/2006/relationships/image" Target="../media/fImage62361246500.emf"></Relationship><Relationship Id="rId19" Type="http://schemas.openxmlformats.org/officeDocument/2006/relationships/slideLayout" Target="../slideLayouts/slideLayout2.xml"></Relationship></Relationships>
</file>

<file path=ppt/slides/_rels/slide50.xml.rels><?xml version="1.0" encoding="UTF-8"?>
<Relationships xmlns="http://schemas.openxmlformats.org/package/2006/relationships"><Relationship Id="rId4" Type="http://schemas.openxmlformats.org/officeDocument/2006/relationships/image" Target="../media/fImage2894621525547.png"></Relationship><Relationship Id="rId5" Type="http://schemas.openxmlformats.org/officeDocument/2006/relationships/image" Target="../media/fImage2059921537644.png"></Relationship><Relationship Id="rId8" Type="http://schemas.openxmlformats.org/officeDocument/2006/relationships/image" Target="../media/fImage1221721552757.png"></Relationship><Relationship Id="rId13" Type="http://schemas.openxmlformats.org/officeDocument/2006/relationships/customXml" Target="../ink/ink40.xml"></Relationship><Relationship Id="rId14" Type="http://schemas.openxmlformats.org/officeDocument/2006/relationships/image" Target="../media/fImage44410848253.emf"></Relationship><Relationship Id="rId15" Type="http://schemas.openxmlformats.org/officeDocument/2006/relationships/customXml" Target="../ink/ink41.xml"></Relationship><Relationship Id="rId16" Type="http://schemas.openxmlformats.org/officeDocument/2006/relationships/image" Target="../media/fImage123610876868.emf"></Relationship><Relationship Id="rId17" Type="http://schemas.openxmlformats.org/officeDocument/2006/relationships/slideLayout" Target="../slideLayouts/slideLayout57.xml"></Relationship></Relationships>
</file>

<file path=ppt/slides/_rels/slide51.xml.rels><?xml version="1.0" encoding="UTF-8"?>
<Relationships xmlns="http://schemas.openxmlformats.org/package/2006/relationships"><Relationship Id="rId2" Type="http://schemas.openxmlformats.org/officeDocument/2006/relationships/image" Target="../media/fImage2051023194370.png"></Relationship><Relationship Id="rId3" Type="http://schemas.openxmlformats.org/officeDocument/2006/relationships/slideLayout" Target="../slideLayouts/slideLayout57.xml"></Relationship></Relationships>
</file>

<file path=ppt/slides/_rels/slide5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3.xml.rels><?xml version="1.0" encoding="UTF-8"?>
<Relationships xmlns="http://schemas.openxmlformats.org/package/2006/relationships"><Relationship Id="rId4" Type="http://schemas.openxmlformats.org/officeDocument/2006/relationships/image" Target="../media/fImage288921772859.png"></Relationship><Relationship Id="rId5" Type="http://schemas.openxmlformats.org/officeDocument/2006/relationships/image" Target="../media/fImage403821788723.png"></Relationship><Relationship Id="rId8" Type="http://schemas.openxmlformats.org/officeDocument/2006/relationships/customXml" Target="../ink/ink42.xml"></Relationship><Relationship Id="rId9" Type="http://schemas.openxmlformats.org/officeDocument/2006/relationships/image" Target="../media/fImage44411105547.emf"></Relationship><Relationship Id="rId10" Type="http://schemas.openxmlformats.org/officeDocument/2006/relationships/slideLayout" Target="../slideLayouts/slideLayout57.xml"></Relationship></Relationships>
</file>

<file path=ppt/slides/_rels/slide54.xml.rels><?xml version="1.0" encoding="UTF-8"?>
<Relationships xmlns="http://schemas.openxmlformats.org/package/2006/relationships"><Relationship Id="rId4" Type="http://schemas.openxmlformats.org/officeDocument/2006/relationships/image" Target="../media/fImage192022017529.png"></Relationship><Relationship Id="rId5" Type="http://schemas.openxmlformats.org/officeDocument/2006/relationships/image" Target="../media/fImage153372203778.png"></Relationship><Relationship Id="rId6" Type="http://schemas.openxmlformats.org/officeDocument/2006/relationships/image" Target="../media/fImage536422042316.png"></Relationship><Relationship Id="rId21" Type="http://schemas.openxmlformats.org/officeDocument/2006/relationships/customXml" Target="../ink/ink43.xml"></Relationship><Relationship Id="rId22" Type="http://schemas.openxmlformats.org/officeDocument/2006/relationships/image" Target="../media/fImage44411357644.emf"></Relationship><Relationship Id="rId23" Type="http://schemas.openxmlformats.org/officeDocument/2006/relationships/customXml" Target="../ink/ink44.xml"></Relationship><Relationship Id="rId24" Type="http://schemas.openxmlformats.org/officeDocument/2006/relationships/image" Target="../media/fImage71611402662.emf"></Relationship><Relationship Id="rId25" Type="http://schemas.openxmlformats.org/officeDocument/2006/relationships/customXml" Target="../ink/ink45.xml"></Relationship><Relationship Id="rId26" Type="http://schemas.openxmlformats.org/officeDocument/2006/relationships/image" Target="../media/fImage67611412757.emf"></Relationship><Relationship Id="rId27" Type="http://schemas.openxmlformats.org/officeDocument/2006/relationships/customXml" Target="../ink/ink46.xml"></Relationship><Relationship Id="rId28" Type="http://schemas.openxmlformats.org/officeDocument/2006/relationships/image" Target="../media/fImage476114237.emf"></Relationship><Relationship Id="rId29" Type="http://schemas.openxmlformats.org/officeDocument/2006/relationships/slideLayout" Target="../slideLayouts/slideLayout57.xml"></Relationship></Relationships>
</file>

<file path=ppt/slides/_rels/slide55.xml.rels><?xml version="1.0" encoding="UTF-8"?>
<Relationships xmlns="http://schemas.openxmlformats.org/package/2006/relationships"><Relationship Id="rId4" Type="http://schemas.openxmlformats.org/officeDocument/2006/relationships/image" Target="../media/fImage123282229106.png"></Relationship><Relationship Id="rId5" Type="http://schemas.openxmlformats.org/officeDocument/2006/relationships/image" Target="../media/fImage689522309040.png"></Relationship><Relationship Id="rId8" Type="http://schemas.openxmlformats.org/officeDocument/2006/relationships/customXml" Target="../ink/ink47.xml"></Relationship><Relationship Id="rId9" Type="http://schemas.openxmlformats.org/officeDocument/2006/relationships/image" Target="../media/fImage44411642859.emf"></Relationship><Relationship Id="rId10" Type="http://schemas.openxmlformats.org/officeDocument/2006/relationships/slideLayout" Target="../slideLayouts/slideLayout57.xml"></Relationship></Relationships>
</file>

<file path=ppt/slides/_rels/slide56.xml.rels><?xml version="1.0" encoding="UTF-8"?>
<Relationships xmlns="http://schemas.openxmlformats.org/package/2006/relationships"><Relationship Id="rId2" Type="http://schemas.openxmlformats.org/officeDocument/2006/relationships/image" Target="../media/fImage4527122975890.png"></Relationship><Relationship Id="rId3" Type="http://schemas.openxmlformats.org/officeDocument/2006/relationships/image" Target="../media/fImage2470322986729.png"></Relationship><Relationship Id="rId4" Type="http://schemas.openxmlformats.org/officeDocument/2006/relationships/slideLayout" Target="../slideLayouts/slideLayout57.xml"></Relationship></Relationships>
</file>

<file path=ppt/slides/_rels/slide5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8.xml.rels><?xml version="1.0" encoding="UTF-8"?>
<Relationships xmlns="http://schemas.openxmlformats.org/package/2006/relationships"><Relationship Id="rId4" Type="http://schemas.openxmlformats.org/officeDocument/2006/relationships/image" Target="../media/fImage914522742648.png"></Relationship><Relationship Id="rId5" Type="http://schemas.openxmlformats.org/officeDocument/2006/relationships/image" Target="../media/fImage1719022757446.png"></Relationship><Relationship Id="rId6" Type="http://schemas.openxmlformats.org/officeDocument/2006/relationships/image" Target="../media/fImage496522763805.png"></Relationship><Relationship Id="rId9" Type="http://schemas.openxmlformats.org/officeDocument/2006/relationships/customXml" Target="../ink/ink48.xml"></Relationship><Relationship Id="rId10" Type="http://schemas.openxmlformats.org/officeDocument/2006/relationships/image" Target="../media/fImage44412108723.emf"></Relationship><Relationship Id="rId11" Type="http://schemas.openxmlformats.org/officeDocument/2006/relationships/slideLayout" Target="../slideLayouts/slideLayout57.xml"></Relationship></Relationships>
</file>

<file path=ppt/slides/_rels/slide5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49.xml"></Relationship><Relationship Id="rId3" Type="http://schemas.openxmlformats.org/officeDocument/2006/relationships/image" Target="../media/fImage44419699741.emf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7.png"></Relationship><Relationship Id="rId23" Type="http://schemas.openxmlformats.org/officeDocument/2006/relationships/customXml" Target="../ink/ink5.xml"></Relationship><Relationship Id="rId24" Type="http://schemas.openxmlformats.org/officeDocument/2006/relationships/image" Target="../media/fImage17161499169.emf"></Relationship><Relationship Id="rId25" Type="http://schemas.openxmlformats.org/officeDocument/2006/relationships/customXml" Target="../ink/ink6.xml"></Relationship><Relationship Id="rId26" Type="http://schemas.openxmlformats.org/officeDocument/2006/relationships/image" Target="../media/fImage4441505724.emf"></Relationship><Relationship Id="rId27" Type="http://schemas.openxmlformats.org/officeDocument/2006/relationships/slideLayout" Target="../slideLayouts/slideLayout2.xml"></Relationship></Relationships>
</file>

<file path=ppt/slides/_rels/slide6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1.xml.rels><?xml version="1.0" encoding="UTF-8"?>
<Relationships xmlns="http://schemas.openxmlformats.org/package/2006/relationships"><Relationship Id="rId6" Type="http://schemas.openxmlformats.org/officeDocument/2006/relationships/customXml" Target="../ink/ink50.xml"></Relationship><Relationship Id="rId7" Type="http://schemas.openxmlformats.org/officeDocument/2006/relationships/image" Target="../media/fImage44411887529.emf"></Relationship><Relationship Id="rId8" Type="http://schemas.openxmlformats.org/officeDocument/2006/relationships/slideLayout" Target="../slideLayouts/slideLayout57.xml"></Relationship></Relationships>
</file>

<file path=ppt/slides/_rels/slide62.xml.rels><?xml version="1.0" encoding="UTF-8"?>
<Relationships xmlns="http://schemas.openxmlformats.org/package/2006/relationships"><Relationship Id="rId4" Type="http://schemas.openxmlformats.org/officeDocument/2006/relationships/image" Target="../media/fImage6812923415006.png"></Relationship><Relationship Id="rId7" Type="http://schemas.openxmlformats.org/officeDocument/2006/relationships/customXml" Target="../ink/ink51.xml"></Relationship><Relationship Id="rId8" Type="http://schemas.openxmlformats.org/officeDocument/2006/relationships/image" Target="../media/fImage4441280778.emf"></Relationship><Relationship Id="rId9" Type="http://schemas.openxmlformats.org/officeDocument/2006/relationships/slideLayout" Target="../slideLayouts/slideLayout57.xml"></Relationship></Relationships>
</file>

<file path=ppt/slides/_rels/slide63.xml.rels><?xml version="1.0" encoding="UTF-8"?>
<Relationships xmlns="http://schemas.openxmlformats.org/package/2006/relationships"><Relationship Id="rId2" Type="http://schemas.openxmlformats.org/officeDocument/2006/relationships/image" Target="../media/fImage1844323631101.png"></Relationship><Relationship Id="rId3" Type="http://schemas.openxmlformats.org/officeDocument/2006/relationships/image" Target="../media/fImage2018023644393.png"></Relationship><Relationship Id="rId4" Type="http://schemas.openxmlformats.org/officeDocument/2006/relationships/slideLayout" Target="../slideLayouts/slideLayout57.xml"></Relationship></Relationships>
</file>

<file path=ppt/slides/_rels/slide64.xml.rels><?xml version="1.0" encoding="UTF-8"?>
<Relationships xmlns="http://schemas.openxmlformats.org/package/2006/relationships"><Relationship Id="rId6" Type="http://schemas.openxmlformats.org/officeDocument/2006/relationships/customXml" Target="../ink/ink52.xml"></Relationship><Relationship Id="rId7" Type="http://schemas.openxmlformats.org/officeDocument/2006/relationships/image" Target="../media/fImage44413272316.emf"></Relationship><Relationship Id="rId8" Type="http://schemas.openxmlformats.org/officeDocument/2006/relationships/slideLayout" Target="../slideLayouts/slideLayout57.xml"></Relationship></Relationships>
</file>

<file path=ppt/slides/_rels/slide6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53.xml"></Relationship><Relationship Id="rId3" Type="http://schemas.openxmlformats.org/officeDocument/2006/relationships/image" Target="../media/fImage44423913035.emf"></Relationship><Relationship Id="rId4" Type="http://schemas.openxmlformats.org/officeDocument/2006/relationships/image" Target="../media/fImage3832723932190.png"></Relationship><Relationship Id="rId5" Type="http://schemas.openxmlformats.org/officeDocument/2006/relationships/image" Target="../media/fImage689723941842.png"></Relationship><Relationship Id="rId6" Type="http://schemas.openxmlformats.org/officeDocument/2006/relationships/image" Target="../media/fImage698252398288.png"></Relationship></Relationships>
</file>

<file path=ppt/slides/_rels/slide6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54.xml"></Relationship><Relationship Id="rId3" Type="http://schemas.openxmlformats.org/officeDocument/2006/relationships/image" Target="../media/fImage4442368106.emf"></Relationship><Relationship Id="rId4" Type="http://schemas.openxmlformats.org/officeDocument/2006/relationships/image" Target="../media/fImage310023959040.png"></Relationship><Relationship Id="rId5" Type="http://schemas.openxmlformats.org/officeDocument/2006/relationships/image" Target="../media/fImage592923968942.png"></Relationship><Relationship Id="rId6" Type="http://schemas.openxmlformats.org/officeDocument/2006/relationships/image" Target="../media/fImage639223979264.png"></Relationship></Relationships>
</file>

<file path=ppt/slides/_rels/slide67.xml.rels><?xml version="1.0" encoding="UTF-8"?>
<Relationships xmlns="http://schemas.openxmlformats.org/package/2006/relationships"><Relationship Id="rId6" Type="http://schemas.openxmlformats.org/officeDocument/2006/relationships/customXml" Target="../ink/ink55.xml"></Relationship><Relationship Id="rId7" Type="http://schemas.openxmlformats.org/officeDocument/2006/relationships/image" Target="../media/fImage44413502648.emf"></Relationship><Relationship Id="rId8" Type="http://schemas.openxmlformats.org/officeDocument/2006/relationships/slideLayout" Target="../slideLayouts/slideLayout57.xml"></Relationship></Relationships>
</file>

<file path=ppt/slides/_rels/slide6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56.xml"></Relationship><Relationship Id="rId3" Type="http://schemas.openxmlformats.org/officeDocument/2006/relationships/image" Target="../media/fImage44423407446.emf"></Relationship></Relationships>
</file>

<file path=ppt/slides/_rels/slide6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0.xml.rels><?xml version="1.0" encoding="UTF-8"?>
<Relationships xmlns="http://schemas.openxmlformats.org/package/2006/relationships"><Relationship Id="rId6" Type="http://schemas.openxmlformats.org/officeDocument/2006/relationships/customXml" Target="../ink/ink57.xml"></Relationship><Relationship Id="rId7" Type="http://schemas.openxmlformats.org/officeDocument/2006/relationships/image" Target="../media/fImage44413733805.emf"></Relationship><Relationship Id="rId8" Type="http://schemas.openxmlformats.org/officeDocument/2006/relationships/slideLayout" Target="../slideLayouts/slideLayout57.xml"></Relationship></Relationships>
</file>

<file path=ppt/slides/_rels/slide71.xml.rels><?xml version="1.0" encoding="UTF-8"?>
<Relationships xmlns="http://schemas.openxmlformats.org/package/2006/relationships"><Relationship Id="rId6" Type="http://schemas.openxmlformats.org/officeDocument/2006/relationships/customXml" Target="../ink/ink58.xml"></Relationship><Relationship Id="rId7" Type="http://schemas.openxmlformats.org/officeDocument/2006/relationships/image" Target="../media/fImage44413975890.emf"></Relationship><Relationship Id="rId8" Type="http://schemas.openxmlformats.org/officeDocument/2006/relationships/slideLayout" Target="../slideLayouts/slideLayout57.xml"></Relationship></Relationships>
</file>

<file path=ppt/slides/_rels/slide72.xml.rels><?xml version="1.0" encoding="UTF-8"?>
<Relationships xmlns="http://schemas.openxmlformats.org/package/2006/relationships"><Relationship Id="rId6" Type="http://schemas.openxmlformats.org/officeDocument/2006/relationships/customXml" Target="../ink/ink59.xml"></Relationship><Relationship Id="rId7" Type="http://schemas.openxmlformats.org/officeDocument/2006/relationships/image" Target="../media/fImage44414216729.emf"></Relationship><Relationship Id="rId8" Type="http://schemas.openxmlformats.org/officeDocument/2006/relationships/slideLayout" Target="../slideLayouts/slideLayout57.xml"></Relationship></Relationships>
</file>

<file path=ppt/slides/_rels/slide7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60.xml"></Relationship><Relationship Id="rId3" Type="http://schemas.openxmlformats.org/officeDocument/2006/relationships/image" Target="../media/fImage44424178756.emf"></Relationship></Relationships>
</file>

<file path=ppt/slides/_rels/slide7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61.xml"></Relationship><Relationship Id="rId3" Type="http://schemas.openxmlformats.org/officeDocument/2006/relationships/image" Target="../media/fImage44424391840.emf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 rot="0">
            <a:off x="410210" y="28829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590" y="688975"/>
            <a:ext cx="11821795" cy="6003925"/>
            <a:chOff x="27559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 rot="0">
              <a:off x="275590" y="68897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 rot="0">
              <a:off x="11764010" y="638048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7" name="그림 4"/>
          <p:cNvPicPr>
            <a:picLocks noChangeAspect="1"/>
          </p:cNvPicPr>
          <p:nvPr/>
        </p:nvPicPr>
        <p:blipFill rotWithShape="1"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050" y="2631440"/>
            <a:ext cx="7437120" cy="262572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" name="잉크 9"/>
              <p14:cNvContentPartPr/>
              <p14:nvPr/>
            </p14:nvContentPartPr>
            <p14:xfrm>
              <a:off x="1209040" y="3236595"/>
              <a:ext cx="326390" cy="889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09040" y="323659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" name="잉크 10"/>
              <p14:cNvContentPartPr/>
              <p14:nvPr/>
            </p14:nvContentPartPr>
            <p14:xfrm>
              <a:off x="1487805" y="3376930"/>
              <a:ext cx="302895" cy="635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87805" y="337693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" name="잉크 11"/>
              <p14:cNvContentPartPr/>
              <p14:nvPr/>
            </p14:nvContentPartPr>
            <p14:xfrm>
              <a:off x="1428115" y="3535680"/>
              <a:ext cx="271145" cy="635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28115" y="353568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" name="잉크 20"/>
              <p14:cNvContentPartPr/>
              <p14:nvPr/>
            </p14:nvContentPartPr>
            <p14:xfrm>
              <a:off x="1474470" y="3688080"/>
              <a:ext cx="253365" cy="635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74470" y="368808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" name="잉크 32"/>
              <p14:cNvContentPartPr/>
              <p14:nvPr/>
            </p14:nvContentPartPr>
            <p14:xfrm>
              <a:off x="1478280" y="3838575"/>
              <a:ext cx="326390" cy="9525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78280" y="383857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" name="잉크 33"/>
              <p14:cNvContentPartPr/>
              <p14:nvPr/>
            </p14:nvContentPartPr>
            <p14:xfrm>
              <a:off x="2803525" y="3822065"/>
              <a:ext cx="530225" cy="2540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03525" y="382206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" name="잉크 34"/>
              <p14:cNvContentPartPr/>
              <p14:nvPr/>
            </p14:nvContentPartPr>
            <p14:xfrm>
              <a:off x="1109980" y="4100830"/>
              <a:ext cx="681990" cy="101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09980" y="410083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잉크 35"/>
              <p14:cNvContentPartPr/>
              <p14:nvPr/>
            </p14:nvContentPartPr>
            <p14:xfrm>
              <a:off x="1217295" y="4521200"/>
              <a:ext cx="318770" cy="635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17295" y="452120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" name="잉크 37"/>
              <p14:cNvContentPartPr/>
              <p14:nvPr/>
            </p14:nvContentPartPr>
            <p14:xfrm>
              <a:off x="2731135" y="4676140"/>
              <a:ext cx="151765" cy="889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31135" y="467614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9" name="잉크 38"/>
              <p14:cNvContentPartPr/>
              <p14:nvPr/>
            </p14:nvContentPartPr>
            <p14:xfrm>
              <a:off x="1396365" y="4690745"/>
              <a:ext cx="238760" cy="9525"/>
            </p14:xfrm>
          </p:contentPart>
        </mc:Choice>
        <mc:Fallback>
          <p:pic>
            <p:nvPicPr>
              <p:cNvPr id="39" name="잉크 38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96365" y="469074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1" name="잉크 40"/>
              <p14:cNvContentPartPr/>
              <p14:nvPr/>
            </p14:nvContentPartPr>
            <p14:xfrm>
              <a:off x="1203960" y="4963160"/>
              <a:ext cx="512445" cy="635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03960" y="4963160"/>
                <a:ext cx="5124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" name="잉크 5"/>
              <p14:cNvContentPartPr/>
              <p14:nvPr/>
            </p14:nvContentPartPr>
            <p14:xfrm>
              <a:off x="1205865" y="5123815"/>
              <a:ext cx="512445" cy="635"/>
            </p14:xfrm>
          </p:contentPart>
        </mc:Choice>
        <mc:Fallback>
          <p:pic>
            <p:nvPicPr>
              <p:cNvPr id="48" name="잉크 5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205865" y="5123815"/>
                <a:ext cx="5124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365125" y="54610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853545" y="623760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4885" cy="47040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  <a:endParaRPr lang="ko-KR" altLang="en-US" sz="2000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&lt;h1&gt;~&lt;h6&gt;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 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64160" y="688975"/>
            <a:ext cx="11822430" cy="6004560"/>
            <a:chOff x="26416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64160" y="688975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52580" y="6380480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>
            <a:off x="777875" y="2477770"/>
            <a:ext cx="12143105" cy="34156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1) 닫는 태그가 있는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2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2) 닫는 태그가 없는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0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&lt;input </a:t>
            </a:r>
            <a:r>
              <a:rPr lang="en-US" altLang="ko-KR" sz="2600" b="0">
                <a:solidFill>
                  <a:schemeClr val="tx1"/>
                </a:solidFill>
              </a:rPr>
              <a:t>type=”text”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659130" y="1764030"/>
            <a:ext cx="31540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050" y="2631440"/>
            <a:ext cx="9515475" cy="33521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8DF5486-17B2-4507-93A5-E7DD9B2FCF77}"/>
                    </a:ext>
                  </a:extLst>
                </p14:cNvPr>
                <p14:cNvContentPartPr/>
                <p14:nvPr/>
              </p14:nvContentPartPr>
              <p14:xfrm>
                <a:off x="1072199" y="4110536"/>
                <a:ext cx="194760" cy="88308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9C5AFD5-8B72-46D3-A03A-CEF7207B9F62}"/>
                    </a:ext>
                  </a:extLst>
                </p14:cNvPr>
                <p14:cNvContentPartPr/>
                <p14:nvPr/>
              </p14:nvContentPartPr>
              <p14:xfrm>
                <a:off x="1114679" y="5234456"/>
                <a:ext cx="126720" cy="50904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30CF893-9A46-4551-9EA7-F038DE3FA77E}"/>
                    </a:ext>
                  </a:extLst>
                </p14:cNvPr>
                <p14:cNvContentPartPr/>
                <p14:nvPr/>
              </p14:nvContentPartPr>
              <p14:xfrm>
                <a:off x="729119" y="3904616"/>
                <a:ext cx="554400" cy="2021760"/>
              </p14:xfrm>
            </p:contentPart>
          </mc:Choice>
          <mc:Fallback xmlns=""/>
        </mc:AlternateContent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  <p:pic>
        <p:nvPicPr>
          <p:cNvPr id="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5330" y="3486785"/>
            <a:ext cx="7873365" cy="27768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91059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33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HTML 기본태그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5010" cy="11995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제목을 표현할 수 있는 다양한 크기의 </a:t>
            </a:r>
            <a:r>
              <a:rPr lang="en-US" altLang="ko-KR" b="0"/>
              <a:t>H</a:t>
            </a:r>
            <a:r>
              <a:rPr lang="ko-KR" altLang="en-US" b="0"/>
              <a:t>태그를 제공합니다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en-US" altLang="ko-KR"/>
              <a:t>H</a:t>
            </a:r>
            <a:r>
              <a:rPr lang="ko-KR" altLang="en-US"/>
              <a:t>태그는 </a:t>
            </a:r>
            <a:r>
              <a:rPr lang="en-US" altLang="ko-KR" b="0"/>
              <a:t>H1 ~ H6 </a:t>
            </a:r>
            <a:r>
              <a:rPr lang="ko-KR" altLang="en-US" b="0"/>
              <a:t>까지 다양한 크기로 제목을 표현할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604770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 rot="0">
              <a:off x="255905" y="73279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 rot="0">
              <a:off x="11744325" y="642429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디자이너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 PSD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퍼블리셔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i="0" b="1">
                <a:solidFill>
                  <a:schemeClr val="tx1"/>
                </a:solidFill>
              </a:rPr>
              <a:t>HTML, CSS (JAVASCRIPT)</a:t>
            </a:r>
            <a:endParaRPr lang="ko-KR" altLang="en-US" sz="1100" i="0" b="1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개발자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JAVA, JSP..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기획자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PPT</a:t>
            </a:r>
            <a:endParaRPr lang="ko-KR" altLang="en-US" sz="14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2778760" y="318960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 rot="0">
            <a:off x="5528310" y="3194050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 rot="0">
            <a:off x="8608695" y="318579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 rot="0">
            <a:off x="6459220" y="2845435"/>
            <a:ext cx="2053590" cy="136144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 rot="0">
            <a:off x="485775" y="6349365"/>
            <a:ext cx="457263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 rot="0">
            <a:off x="6981190" y="4305935"/>
            <a:ext cx="1000760" cy="643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u="sng" b="1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u="sng" b="1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25933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845" cy="20300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클릭할 수 있는 버튼을 정의할 때 사용합니다. </a:t>
            </a:r>
            <a:endParaRPr lang="ko-KR" altLang="en-US" b="0"/>
          </a:p>
          <a:p>
            <a:pPr marL="95250" indent="0" algn="l"/>
            <a:endParaRPr lang="ko-KR" altLang="en-US" sz="1800" i="0" b="0">
              <a:solidFill>
                <a:srgbClr val="575757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i="0" b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 안에는 텍스트나 이미지와 같은 콘텐츠를 삽입할 수 있지만, &lt;input&gt; 요소를 사용한 버튼에는 이와 같은 콘텐츠를 삽입할 수 없습니다.</a:t>
            </a:r>
            <a:endParaRPr lang="ko-KR" altLang="en-US" sz="1800" i="0" b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endParaRPr lang="ko-KR" altLang="en-US" sz="1800" i="0" b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i="0" b="0">
                <a:solidFill>
                  <a:schemeClr val="tx1"/>
                </a:solidFill>
                <a:latin typeface="notokr" charset="0"/>
                <a:ea typeface="notokr" charset="0"/>
              </a:rPr>
              <a:t>브라우저별로 &lt;button&gt; 요소에 대해 서로 다른 기본 타입을 사용할 수 있으므로, </a:t>
            </a:r>
            <a:endParaRPr lang="ko-KR" altLang="en-US" sz="1800" i="0" b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i="0" b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요소에는 언제나 type 속성값을 명시하는 것이 좋습니다.</a:t>
            </a:r>
            <a:endParaRPr lang="ko-KR" alt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3" descr="C:/Users/dltjs/AppData/Roaming/PolarisOffice/ETemp/11620_19196456/fImage23221642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3610" y="4899660"/>
            <a:ext cx="4210685" cy="686435"/>
          </a:xfrm>
          <a:prstGeom prst="rect"/>
          <a:noFill/>
        </p:spPr>
      </p:pic>
      <p:pic>
        <p:nvPicPr>
          <p:cNvPr id="30" name="그림 4" descr="C:/Users/dltjs/AppData/Roaming/PolarisOffice/ETemp/11620_19196456/fImage1484716431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090" y="5640070"/>
            <a:ext cx="7039610" cy="715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25933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720975"/>
            <a:ext cx="110782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 descr="C:/Users/dltjs/AppData/Roaming/PolarisOffice/ETemp/11620_19196456/fImage65111640238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6290" y="3179445"/>
            <a:ext cx="5915660" cy="1724660"/>
          </a:xfrm>
          <a:prstGeom prst="rect"/>
          <a:noFill/>
        </p:spPr>
      </p:pic>
      <p:pic>
        <p:nvPicPr>
          <p:cNvPr id="30" name="그림 2" descr="C:/Users/dltjs/AppData/Roaming/PolarisOffice/ETemp/11620_19196456/fImage52091641742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6105" y="2719705"/>
            <a:ext cx="2407285" cy="2171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764665"/>
            <a:ext cx="742124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249805"/>
            <a:ext cx="11078845" cy="3708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/>
                <a:gridCol w="4051935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도형 32"/>
          <p:cNvSpPr>
            <a:spLocks/>
          </p:cNvSpPr>
          <p:nvPr/>
        </p:nvSpPr>
        <p:spPr>
          <a:xfrm rot="0">
            <a:off x="855980" y="3030220"/>
            <a:ext cx="6229350" cy="296418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5" descr="C:/Users/dltjs/AppData/Roaming/PolarisOffice/ETemp/11620_19196456/fImage79232298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8095" y="1012190"/>
            <a:ext cx="6548755" cy="5918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 rot="0">
              <a:off x="247650" y="70802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 rot="0">
              <a:off x="11736070" y="639953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 rot="0"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 rot="0">
              <a:off x="1406525" y="2717165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HTML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문서, 뼈대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 rot="0">
              <a:off x="4651375" y="2782570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CSS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스타일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 rot="0">
              <a:off x="7568565" y="2834640"/>
              <a:ext cx="354774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JAVASCRIPT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동작,효과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 rot="0">
            <a:off x="485775" y="6349365"/>
            <a:ext cx="457263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999615"/>
            <a:ext cx="10960100" cy="2675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Div</a:t>
            </a:r>
            <a:endParaRPr lang="ko-KR" altLang="en-US" sz="2400"/>
          </a:p>
          <a:p>
            <a:pPr marL="0" indent="0" latinLnBrk="0">
              <a:buFontTx/>
              <a:buNone/>
            </a:pPr>
            <a:r>
              <a:rPr lang="ko-KR" altLang="en-US" sz="1800"/>
              <a:t>&lt;div&gt;&lt;/div&gt; 태그는 Division의 약자로, 레이아웃을 나누는데 주로 쓰입니다.</a:t>
            </a: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다른 태그와 다르게 특별한 기능을 갖고 있지는 않고, 가상의 레이아웃을 설계하는데 쓰이며, 주로 CSS와 연동하여 쓰입니다.</a:t>
            </a: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5" descr="C:/Users/dltjs/AppData/Roaming/PolarisOffice/ETemp/11620_19196456/fImage7182164418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6925" y="3766185"/>
            <a:ext cx="8382635" cy="1391285"/>
          </a:xfrm>
          <a:prstGeom prst="rect"/>
          <a:noFill/>
        </p:spPr>
      </p:pic>
      <p:pic>
        <p:nvPicPr>
          <p:cNvPr id="30" name="그림 6" descr="C:/Users/dltjs/AppData/Roaming/PolarisOffice/ETemp/11620_19196456/fImage2065164599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830" y="5228590"/>
            <a:ext cx="8496935" cy="1219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3065" cy="6005195"/>
            <a:chOff x="184785" y="708025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999615"/>
            <a:ext cx="10960100" cy="28600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span</a:t>
            </a:r>
            <a:endParaRPr lang="ko-KR" altLang="en-US" sz="2400"/>
          </a:p>
          <a:p>
            <a:pPr marL="0" indent="0" latinLnBrk="0">
              <a:buFontTx/>
              <a:buNone/>
            </a:pPr>
            <a:r>
              <a:rPr lang="ko-KR" altLang="en-US" sz="1800"/>
              <a:t>&lt;span&gt;&lt;/span&gt; 태그는 &lt;div&gt;&lt;/div&gt; 태그처럼 특별한 기능을 갖고있지 않고, CSS와 함께 쓰입니다.</a:t>
            </a: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&lt;div&gt; 태그와의 차이점은 display속성이 block이 아닌, inline이라는 점인데, 이는 CSS display 항목에서 세부 정보를 알 수 있습니다.</a:t>
            </a: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이 둘의 차이를 쉽게 설명하자면, &lt;div&gt;는 줄 바꿈이 되지만, &lt;span&gt;은 줄 바꿈이 되지 않다는 점입니다.</a:t>
            </a: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7" descr="C:/Users/dltjs/AppData/Roaming/PolarisOffice/ETemp/11620_19196456/fImage72821790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00" y="4012565"/>
            <a:ext cx="4791710" cy="1553210"/>
          </a:xfrm>
          <a:prstGeom prst="rect"/>
          <a:noFill/>
        </p:spPr>
      </p:pic>
      <p:pic>
        <p:nvPicPr>
          <p:cNvPr id="30" name="그림 8" descr="C:/Users/dltjs/AppData/Roaming/PolarisOffice/ETemp/11620_19196456/fImage24571791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5655" y="5729605"/>
            <a:ext cx="1686560" cy="334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845" cy="3708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 descr="C:/Users/dltjs/AppData/Roaming/PolarisOffice/ETemp/11620_19196456/fImage91452274264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3000" y="2651760"/>
            <a:ext cx="1271905" cy="3716655"/>
          </a:xfrm>
          <a:prstGeom prst="rect"/>
          <a:noFill/>
        </p:spPr>
      </p:pic>
      <p:pic>
        <p:nvPicPr>
          <p:cNvPr id="21" name="Picture " descr="C:/Users/dltjs/AppData/Roaming/PolarisOffice/ETemp/11620_19196456/fImage171902275744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87700" y="3070860"/>
            <a:ext cx="3562350" cy="2879090"/>
          </a:xfrm>
          <a:prstGeom prst="rect"/>
          <a:noFill/>
        </p:spPr>
      </p:pic>
      <p:pic>
        <p:nvPicPr>
          <p:cNvPr id="30" name="Picture " descr="C:/Users/dltjs/AppData/Roaming/PolarisOffice/ETemp/11620_19196456/fImage4965227638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7535" y="3070860"/>
            <a:ext cx="2801620" cy="534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845" cy="3691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92265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33270"/>
            <a:ext cx="1107821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64845" y="2588260"/>
            <a:ext cx="609536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  <a:endParaRPr lang="ko-KR" altLang="en-US"/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040380"/>
            <a:ext cx="5784215" cy="342963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>
          <p:pic>
            <p:nvPicPr>
              <p:cNvPr id="12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30" name="텍스트 상자 37"/>
          <p:cNvSpPr txBox="1">
            <a:spLocks/>
          </p:cNvSpPr>
          <p:nvPr/>
        </p:nvSpPr>
        <p:spPr>
          <a:xfrm rot="0">
            <a:off x="705485" y="3598545"/>
            <a:ext cx="1087501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&lt;!--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--&gt;</a:t>
            </a:r>
            <a:endParaRPr lang="ko-KR" altLang="en-US" sz="2800" b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91059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33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기본 레이아웃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97800" y="3372485"/>
            <a:ext cx="3648075" cy="2501265"/>
          </a:xfrm>
          <a:prstGeom prst="rect"/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3261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/>
                <a:gridCol w="472821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88036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3365500"/>
            <a:ext cx="11078210" cy="12007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레이아웃(layout) 이란 특정 공간에 여러 구성 요소를 보기 좋게 효과적으로 배치하는 작업을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웹 페이지 레이아웃은 웹 사이트의 외관을 결정 짓는 매우 중요한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퍼블리셔의 레이아웃은 디자인된 화면의 구성 요소 분석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43637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1893570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990" y="2345055"/>
            <a:ext cx="4991735" cy="3639185"/>
          </a:xfrm>
          <a:prstGeom prst="rect"/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7750" y="2345055"/>
            <a:ext cx="2533015" cy="3630930"/>
          </a:xfrm>
          <a:prstGeom prst="rect"/>
          <a:noFill/>
        </p:spPr>
      </p:pic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3175" y="2345055"/>
            <a:ext cx="2396490" cy="3630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03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9480" cy="39681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CSS란 Cascading Style Sheets의 약자입니다.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CSS는 HTML 요소들이 각종 미디어에서 어떻게 보이는가를 정의하는 데 사용되는 스타일 시트 언어입니다.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CSS로 인하여 HTML이 훨씬 시각적으로 다양해 질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CSS의 적용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인라인 스타일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내부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외부 스타일 시트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스타일 적용 우선 순위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인라인 &lt; 내부 &lt;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외부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도형 9"/>
          <p:cNvSpPr>
            <a:spLocks/>
          </p:cNvSpPr>
          <p:nvPr/>
        </p:nvSpPr>
        <p:spPr>
          <a:xfrm rot="0">
            <a:off x="570865" y="3164840"/>
            <a:ext cx="3341370" cy="166243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621665" cy="5080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적용방법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68580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7730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190754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인라인 스타일 적용 방법 : 태그에 직접 입력하여 적용하는 방식 style=“스타일 기능: 적용값;”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9495" y="2376805"/>
            <a:ext cx="7039610" cy="1858010"/>
          </a:xfrm>
          <a:prstGeom prst="rect"/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9495" y="4397375"/>
            <a:ext cx="4318635" cy="198056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2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>
          <p:pic>
            <p:nvPicPr>
              <p:cNvPr id="12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5"/>
          <p:cNvGrpSpPr/>
          <p:nvPr/>
        </p:nvGrpSpPr>
        <p:grpSpPr>
          <a:xfrm rot="0">
            <a:off x="9504680" y="2255520"/>
            <a:ext cx="85090" cy="10160"/>
            <a:chOff x="9504680" y="2255520"/>
            <a:chExt cx="85090" cy="10160"/>
          </a:xfrm>
        </p:grpSpPr>
        <p:pic>
          <p:nvPicPr>
            <p:cNvPr id="25" name="Picture 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504680" y="2255520"/>
              <a:ext cx="83185" cy="10160"/>
            </a:xfrm>
            <a:prstGeom prst="rect"/>
            <a:noFill/>
          </p:spPr>
        </p:pic>
        <p:pic>
          <p:nvPicPr>
            <p:cNvPr id="29" name="Picture "/>
            <p:cNvPicPr>
              <a:picLocks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588500" y="2256155"/>
              <a:ext cx="1270" cy="127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68580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7730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190754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내부 스타일 적용 방법 : HTML 문서 head 태그 내부에 적용하는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090" y="2422525"/>
            <a:ext cx="4863465" cy="3831590"/>
          </a:xfrm>
          <a:prstGeom prst="rect"/>
          <a:noFill/>
        </p:spPr>
      </p:pic>
      <p:pic>
        <p:nvPicPr>
          <p:cNvPr id="33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50280" y="2433320"/>
            <a:ext cx="5623560" cy="2005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2153285"/>
            <a:ext cx="6325870" cy="431927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>
          <p:pic>
            <p:nvPicPr>
              <p:cNvPr id="32" name="Ink 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 rot="0">
            <a:off x="7545705" y="2164080"/>
            <a:ext cx="383413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  <a:endParaRPr lang="ko-KR" altLang="en-US"/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558405" y="2632710"/>
            <a:ext cx="3821430" cy="12007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190754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외부 스타일 적용 방법 : HTML 문서 외부에 CSS 파일로 저장하고 HTML 문서에서 불러오는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8035" y="2327910"/>
            <a:ext cx="5074920" cy="2871470"/>
          </a:xfrm>
          <a:prstGeom prst="rect"/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16625" y="5001260"/>
            <a:ext cx="4188460" cy="149415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1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>
          <p:pic>
            <p:nvPicPr>
              <p:cNvPr id="11" name="Ink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16625" y="2343785"/>
            <a:ext cx="2810510" cy="2505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244348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900045"/>
            <a:ext cx="1087183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Inline을 이용하여 문장에서 글자 색상을 변경해보자. (span 태그 활용)</a:t>
            </a:r>
            <a:endParaRPr lang="ko-KR" altLang="en-US" sz="1800" b="0">
              <a:latin typeface="Consolas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(* 외부 및 내부 스타일 방식도 적용하여 연습해보기)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3570605"/>
            <a:ext cx="8049260" cy="1172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621665" cy="5080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선택자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35140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81368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선택자란 스타일을 주기 위한 대상을 가리키는 용어입니다.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070" y="3554095"/>
            <a:ext cx="2639060" cy="962660"/>
          </a:xfrm>
          <a:prstGeom prst="rect"/>
          <a:noFill/>
        </p:spPr>
      </p:pic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56025" y="3458845"/>
            <a:ext cx="1915160" cy="1981835"/>
          </a:xfrm>
          <a:prstGeom prst="rect"/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 rot="0">
            <a:off x="5436235" y="3458845"/>
            <a:ext cx="607123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왼쪽 그림과 같이 4번째에 해당하는 P태그에만 스타일을 적용하려고 할 때 4번째에 해당하는 P태그를 선택하는 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예시) p:nth-child(4)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 rot="0">
            <a:off x="325755" y="6223000"/>
            <a:ext cx="457263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참고사이트 : https://lalacode.tistory.com/6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6337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1. 요소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h1, p, span, b, strong, div 등 요소 명에 스타일을 적용하는 선택자 입니다. 예를 들어 선택자를 p라고 하면, 페이지 전체 p요소에 스타일이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3014345"/>
            <a:ext cx="3020060" cy="600710"/>
          </a:xfrm>
          <a:prstGeom prst="rect"/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>
            <a:off x="659130" y="3653790"/>
            <a:ext cx="1107884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2. class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클래스 선택자는 특정 집단의 여러 요소를 한 번에 선택할 때 사용합니다. 이러한 특정 집단을 클래스(class) 라고 하며, 같은 클래스 이름을 가지는 요소들을 모두 선택해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4628515"/>
            <a:ext cx="3434080" cy="1739265"/>
          </a:xfrm>
          <a:prstGeom prst="rect"/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74615" y="4631055"/>
            <a:ext cx="2024380" cy="143637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Ink 33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>
          <p:pic>
            <p:nvPicPr>
              <p:cNvPr id="33" name="Ink 3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4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>
          <p:pic>
            <p:nvPicPr>
              <p:cNvPr id="34" name="Ink 3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5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>
          <p:pic>
            <p:nvPicPr>
              <p:cNvPr id="35" name="Ink 3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6337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1476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3. ID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아이디 선택자는 CSS를 적용할 대상으로 특정 요소를 선택할 때 사용합니다. 이 선택자는 웹 페이지에 포함된 여러 요소 중에서 특정 아이디 이름을 가지는 요소만을 선택 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 때, 아이디 선택자는 중복으로 사용할 경우 HTML, CSS에서는 별 문제 없이 작동하지만 자바스크립트 작업을 진행하게 되면 오류가 발생하므로 ID 중복으로 사용해서는 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0435" y="3502025"/>
            <a:ext cx="3640455" cy="2706370"/>
          </a:xfrm>
          <a:prstGeom prst="rect"/>
          <a:noFill/>
        </p:spPr>
      </p:pic>
      <p:pic>
        <p:nvPicPr>
          <p:cNvPr id="37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4585" y="3554095"/>
            <a:ext cx="3934460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43637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1893570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090" y="2314575"/>
            <a:ext cx="5278755" cy="3952875"/>
          </a:xfrm>
          <a:prstGeom prst="rect"/>
          <a:noFill/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2314575"/>
            <a:ext cx="3960495" cy="39528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621665" cy="5080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block요소와 inline요소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3000" y="2651760"/>
            <a:ext cx="1271270" cy="3716020"/>
          </a:xfrm>
          <a:prstGeom prst="rect"/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7700" y="3070860"/>
            <a:ext cx="3561715" cy="2878455"/>
          </a:xfrm>
          <a:prstGeom prst="rect"/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7535" y="3070860"/>
            <a:ext cx="2800985" cy="534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845" cy="3691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12700">
            <a:noFill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8D7857-6F50-4CED-A97D-15B54EBDF187}"/>
              </a:ext>
            </a:extLst>
          </p:cNvPr>
          <p:cNvSpPr txBox="1"/>
          <p:nvPr/>
        </p:nvSpPr>
        <p:spPr>
          <a:xfrm>
            <a:off x="4354195" y="3955415"/>
            <a:ext cx="702500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 부분 클릭 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파이어폭스는 </a:t>
            </a:r>
            <a:r>
              <a:rPr lang="en-US" altLang="ko-KR" dirty="0"/>
              <a:t>F12 </a:t>
            </a:r>
            <a:r>
              <a:rPr lang="ko-KR" altLang="en-US" dirty="0"/>
              <a:t>단축키를 사용해도 동일하게 개발자 도구를 사용할 수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2901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621665" cy="5080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기본속성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6337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스타일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2501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https://www.w3schools.com/css - CSS 속성 site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384425"/>
            <a:ext cx="11078845" cy="3691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기본적으로 주로 사용하는 것들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Color : 글자 색상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Font-size : 글자 크기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Line-height : 글자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Width : 너비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Height :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Background : 배경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Margin : 외부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Padding : 내부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: 요소 배치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Float : 옆으로 나란히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Flex : 옆으로 나란히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간격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엘리먼트들은 (사각형 모양을 의미하는)박스의 형태를 가지고 있는데 이것을 가리켜 박스모델이라고 하고, 박스의 크기와 박스 간의 간격을 정의하는 다양한 속성이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0435" y="3001645"/>
            <a:ext cx="3524250" cy="3180715"/>
          </a:xfrm>
          <a:prstGeom prst="rect"/>
          <a:noFill/>
        </p:spPr>
      </p:pic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4735195" y="3009265"/>
          <a:ext cx="668655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/>
                <a:gridCol w="472821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Margin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테두리와 이웃하는 요소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Border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패딩 주변을 감싸는 테두리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Padding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테두리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텍스트나 이미지가 들어 있는 박스의 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61290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2069465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090" y="2630170"/>
            <a:ext cx="6912610" cy="1309370"/>
          </a:xfrm>
          <a:prstGeom prst="rect"/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0560" y="2630170"/>
            <a:ext cx="2256155" cy="3418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04978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position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53492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속성은 HTML 요소가 위치를 결정하는 방식을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357245"/>
          <a:ext cx="1027684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00"/>
                <a:gridCol w="726694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정적위치 (static)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단순히 웹 페이지의 흐름에 따라 차례대로 요소들을 위치 시키는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상대위치 (relative)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HTML 요소의 기본 위치를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고정위치 (fixed)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절대위치 (absolute)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설정된 부모 요소를 기준으로 위치를 설정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669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574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7646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float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249805"/>
            <a:ext cx="11078845" cy="2583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속성을 사용해 박스를 왼쪽(left) 또는 오른쪽(right)으로 띄우는 레이아웃 기법.</a:t>
            </a:r>
            <a:endParaRPr lang="ko-KR" altLang="en-US" sz="1800" i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사용할 시 </a:t>
            </a:r>
            <a:r>
              <a:rPr sz="1800" u="sng" i="0" b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Malgun Gothic" charset="0"/>
                <a:ea typeface="Malgun Gothic" charset="0"/>
              </a:rPr>
              <a:t>기본적인 문서 배치의 흐름에서 벗어나</a:t>
            </a: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 요소가 페이지의 왼쪽이나 오른쪽으로 이동함 </a:t>
            </a:r>
            <a:endParaRPr lang="ko-KR" altLang="en-US" sz="1800" i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(float: left /right / none)</a:t>
            </a: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38" descr="C:/Users/dltjs/AppData/Roaming/PolarisOffice/ETemp/11620_19196456/fImage383272393219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2940" y="3731895"/>
            <a:ext cx="8244205" cy="1968500"/>
          </a:xfrm>
          <a:prstGeom prst="rect"/>
          <a:noFill/>
        </p:spPr>
      </p:pic>
      <p:pic>
        <p:nvPicPr>
          <p:cNvPr id="30" name="그림 39" descr="C:/Users/dltjs/AppData/Roaming/PolarisOffice/ETemp/11620_19196456/fImage6897239418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6750" y="5777865"/>
            <a:ext cx="4345940" cy="652780"/>
          </a:xfrm>
          <a:prstGeom prst="rect"/>
          <a:noFill/>
        </p:spPr>
      </p:pic>
      <p:pic>
        <p:nvPicPr>
          <p:cNvPr id="31" name="그림 43" descr="C:/Users/dltjs/AppData/Roaming/PolarisOffice/ETemp/11620_19196456/fImage69825239828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0"/>
          <a:stretch>
            <a:fillRect/>
          </a:stretch>
        </p:blipFill>
        <p:spPr>
          <a:xfrm rot="0">
            <a:off x="7790180" y="3625850"/>
            <a:ext cx="3710940" cy="2185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669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574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7646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Flex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249805"/>
            <a:ext cx="110788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oto Serif KR" charset="0"/>
                <a:ea typeface="Noto Serif KR" charset="0"/>
              </a:rPr>
              <a:t>레이아웃 배치 전용 기능. float나 inline block보다 훨씬 편하게 사용할 수있다.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40" descr="C:/Users/dltjs/AppData/Roaming/PolarisOffice/ETemp/11620_19196456/fImage31002395904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5455" y="2723515"/>
            <a:ext cx="3373755" cy="1600200"/>
          </a:xfrm>
          <a:prstGeom prst="rect"/>
          <a:noFill/>
        </p:spPr>
      </p:pic>
      <p:pic>
        <p:nvPicPr>
          <p:cNvPr id="30" name="그림 41" descr="C:/Users/dltjs/AppData/Roaming/PolarisOffice/ETemp/11620_19196456/fImage592923968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755" y="2848610"/>
            <a:ext cx="3020060" cy="2419985"/>
          </a:xfrm>
          <a:prstGeom prst="rect"/>
          <a:noFill/>
        </p:spPr>
      </p:pic>
      <p:pic>
        <p:nvPicPr>
          <p:cNvPr id="31" name="그림 42" descr="C:/Users/dltjs/AppData/Roaming/PolarisOffice/ETemp/11620_19196456/fImage6392239792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310" y="5459095"/>
            <a:ext cx="8401685" cy="791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76466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24980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/>
                <a:gridCol w="4051935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도형 33"/>
          <p:cNvSpPr>
            <a:spLocks/>
          </p:cNvSpPr>
          <p:nvPr/>
        </p:nvSpPr>
        <p:spPr>
          <a:xfrm rot="0" flipH="1">
            <a:off x="7084695" y="3030220"/>
            <a:ext cx="4055110" cy="296418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259330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주석</a:t>
            </a:r>
            <a:r>
              <a:rPr lang="en-US" altLang="ko-KR" sz="2400"/>
              <a:t>(Comment)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9130" y="2720975"/>
            <a:ext cx="1087501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이란 개발자가 작성한 코드에 대한 이해를 돕는 설명이나 디버깅을 위하여 작성된 구문을 의미합니다</a:t>
            </a:r>
            <a:r>
              <a:rPr lang="en-US" altLang="ko-KR" b="0"/>
              <a:t>. </a:t>
            </a:r>
            <a:r>
              <a:rPr lang="ko-KR" altLang="en-US" b="0"/>
              <a:t>이렇게 달린 주석은 브라우저에 표시되지 않습니다</a:t>
            </a:r>
            <a:r>
              <a:rPr lang="en-US" altLang="ko-KR" b="0"/>
              <a:t>.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 0"/>
          <p:cNvSpPr txBox="1">
            <a:spLocks/>
          </p:cNvSpPr>
          <p:nvPr/>
        </p:nvSpPr>
        <p:spPr>
          <a:xfrm rot="0">
            <a:off x="658495" y="4338320"/>
            <a:ext cx="10875010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의 사용 이유는 코드</a:t>
            </a:r>
            <a:r>
              <a:rPr lang="en-US" altLang="ko-KR" b="0"/>
              <a:t>(sources)</a:t>
            </a:r>
            <a:r>
              <a:rPr lang="ko-KR" altLang="en-US" b="0"/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/>
              <a:t>.</a:t>
            </a:r>
            <a:endParaRPr lang="ko-KR" altLang="en-US" b="0"/>
          </a:p>
        </p:txBody>
      </p:sp>
      <p:sp>
        <p:nvSpPr>
          <p:cNvPr id="30" name="텍스트 상자 36"/>
          <p:cNvSpPr txBox="1">
            <a:spLocks/>
          </p:cNvSpPr>
          <p:nvPr/>
        </p:nvSpPr>
        <p:spPr>
          <a:xfrm rot="0">
            <a:off x="705485" y="3598545"/>
            <a:ext cx="1087501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/*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*/</a:t>
            </a:r>
            <a:endParaRPr lang="ko-KR" altLang="en-US" sz="28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621665" cy="5080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애니메이션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12700">
            <a:noFill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HTML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17360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transition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59230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68020" y="2591435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자동으로 동작하지 않음. (hover나 클릭 같은 이벤트 트리거에 의하여 동작함.)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758190" y="3690620"/>
            <a:ext cx="10868025" cy="17551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transition-property: width, background-color; // 트랜지션의 대상이 되는 프로퍼티를 지정 (기본값 all)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transition-duration: 1.2s, 3s // 변화가 일어나는 기간. 초단위. 프로퍼티와 각각 대응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transition-timing-function: ease; // 트랜지션 변화율 함수 지정 (기본값 ease)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transition-delay: 1s; // 트리거 이벤트 발생 후 몇 초 후에 트랜지션이 시작될 것인지 지정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 : width 3s ease 1s; (한번에 사용 가능)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17360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59230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68020" y="2591435"/>
            <a:ext cx="11078210" cy="9239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트랜지션은 시작하기 위해 이벤트가 필요하지만 애니메이션은 시작, 정지, 반복까지 제어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@keyframe을 써야함.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772795" y="3538220"/>
            <a:ext cx="10868025" cy="28632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@keyframes myAnimation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red;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height: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30%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yellow;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100%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blue;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924560" y="1781810"/>
            <a:ext cx="10868025" cy="48018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animation-name: myAnimation; // @keyframes 이름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animation-duration: 3s // 변화가 일어나는 기간. 초단위.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animation-iteration-count: 3; (기본값 1. number or infinite.)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animation-timing-function: ease; // 애니메이션 함수 지정 (기본값 ease)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반복될 때 진행 방향을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normal: from -&gt; to (기본값)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reverse: to -&gt; from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alternate: 홀(normal) 짝(reverse)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alternate-reverse: 홀(reverse) 짝(normal)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animation-direction: normal;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실행 상태가 아닐 때 (대기 or 종료) 요소의 스타일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none:    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forwards: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backwrads: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both :    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animation-fill-mode: none;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// running(기본값) || paused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animation-play-state: running;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animation-delay: 1s; // 요소 로딩 후 몇 초 후에 애니메이션이 시작될 것인지 지정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 : (shorthand)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부트스트랩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11118850" cy="25374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부트스트랩이란?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각종 레이아웃, 버튼, 입력창 등의 </a:t>
            </a:r>
            <a:r>
              <a:rPr sz="1800" u="sng">
                <a:latin typeface="맑은 고딕" charset="0"/>
                <a:ea typeface="맑은 고딕" charset="0"/>
              </a:rPr>
              <a:t>디자인을</a:t>
            </a:r>
            <a:r>
              <a:rPr sz="1800">
                <a:latin typeface="맑은 고딕" charset="0"/>
                <a:ea typeface="맑은 고딕" charset="0"/>
              </a:rPr>
              <a:t> CSS와 Javascript로 </a:t>
            </a:r>
            <a:r>
              <a:rPr sz="1800" u="sng">
                <a:latin typeface="맑은 고딕" charset="0"/>
                <a:ea typeface="맑은 고딕" charset="0"/>
              </a:rPr>
              <a:t>만들어 놓은 프레임워크.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oto Sans" charset="0"/>
                <a:ea typeface="Noto Sans" charset="0"/>
              </a:rPr>
              <a:t>'프레임워크' 라고 하는 것은 재사용이 가능한 요소들의 집합되어 있으며, 정해진 구조와 틀 안에서 이것들이 확장이 가능한 기반 코드로 이루어 짐을 뜻한다. </a:t>
            </a:r>
            <a:r>
              <a:rPr sz="1800" i="0" b="0">
                <a:solidFill>
                  <a:schemeClr val="tx1"/>
                </a:solidFill>
                <a:latin typeface="Noto Sans" charset="0"/>
                <a:ea typeface="Noto Sans" charset="0"/>
              </a:rPr>
              <a:t/>
            </a:r>
            <a:br>
              <a:rPr sz="1800" i="0" b="0">
                <a:solidFill>
                  <a:schemeClr val="tx1"/>
                </a:solidFill>
                <a:latin typeface="Noto Sans" charset="0"/>
                <a:ea typeface="Noto Sans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https://getbootstrap.kr/docs/5.0/getting-started/contents/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11118850" cy="32759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1) 부트스트랩으로 모달창 만들어보기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https://getbootstrap.kr/docs/5.0/components/dropdowns/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2) 부트스트랩으로 드롭다운 만들어 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https://getbootstrap.kr/docs/5.0/components/modal/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75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