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19" r:id="rId68"/>
    <p:sldMasterId id="2147484920" r:id="rId70"/>
    <p:sldMasterId id="2147484921" r:id="rId72"/>
    <p:sldMasterId id="2147484922" r:id="rId74"/>
    <p:sldMasterId id="2147484923" r:id="rId76"/>
    <p:sldMasterId id="2147484924" r:id="rId78"/>
  </p:sldMasterIdLst>
  <p:sldIdLst>
    <p:sldId id="331" r:id="rId80"/>
    <p:sldId id="322" r:id="rId81"/>
    <p:sldId id="321" r:id="rId82"/>
    <p:sldId id="329" r:id="rId83"/>
    <p:sldId id="330" r:id="rId84"/>
    <p:sldId id="274" r:id="rId85"/>
    <p:sldId id="257" r:id="rId86"/>
    <p:sldId id="260" r:id="rId87"/>
    <p:sldId id="258" r:id="rId88"/>
    <p:sldId id="261" r:id="rId89"/>
    <p:sldId id="328" r:id="rId90"/>
    <p:sldId id="326" r:id="rId91"/>
    <p:sldId id="265" r:id="rId92"/>
    <p:sldId id="264" r:id="rId93"/>
    <p:sldId id="369" r:id="rId94"/>
    <p:sldId id="266" r:id="rId95"/>
    <p:sldId id="268" r:id="rId96"/>
    <p:sldId id="267" r:id="rId97"/>
    <p:sldId id="270" r:id="rId98"/>
    <p:sldId id="271" r:id="rId99"/>
    <p:sldId id="272" r:id="rId100"/>
    <p:sldId id="273" r:id="rId101"/>
    <p:sldId id="277" r:id="rId102"/>
    <p:sldId id="276" r:id="rId103"/>
    <p:sldId id="278" r:id="rId104"/>
    <p:sldId id="333" r:id="rId105"/>
    <p:sldId id="334" r:id="rId106"/>
    <p:sldId id="375" r:id="rId107"/>
    <p:sldId id="281" r:id="rId108"/>
    <p:sldId id="282" r:id="rId109"/>
    <p:sldId id="283" r:id="rId110"/>
    <p:sldId id="284" r:id="rId111"/>
    <p:sldId id="285" r:id="rId112"/>
    <p:sldId id="286" r:id="rId113"/>
    <p:sldId id="287" r:id="rId114"/>
    <p:sldId id="332" r:id="rId115"/>
    <p:sldId id="372" r:id="rId116"/>
    <p:sldId id="373" r:id="rId117"/>
    <p:sldId id="387" r:id="rId118"/>
    <p:sldId id="275" r:id="rId119"/>
    <p:sldId id="370" r:id="rId120"/>
    <p:sldId id="336" r:id="rId121"/>
    <p:sldId id="338" r:id="rId122"/>
    <p:sldId id="335" r:id="rId123"/>
    <p:sldId id="339" r:id="rId124"/>
    <p:sldId id="340" r:id="rId125"/>
    <p:sldId id="378" r:id="rId126"/>
    <p:sldId id="342" r:id="rId127"/>
    <p:sldId id="343" r:id="rId128"/>
    <p:sldId id="344" r:id="rId129"/>
    <p:sldId id="351" r:id="rId130"/>
    <p:sldId id="379" r:id="rId131"/>
    <p:sldId id="345" r:id="rId132"/>
    <p:sldId id="346" r:id="rId133"/>
    <p:sldId id="347" r:id="rId134"/>
    <p:sldId id="350" r:id="rId135"/>
    <p:sldId id="380" r:id="rId136"/>
    <p:sldId id="349" r:id="rId137"/>
    <p:sldId id="374" r:id="rId138"/>
    <p:sldId id="381" r:id="rId139"/>
    <p:sldId id="348" r:id="rId140"/>
    <p:sldId id="352" r:id="rId141"/>
    <p:sldId id="353" r:id="rId142"/>
    <p:sldId id="354" r:id="rId143"/>
    <p:sldId id="390" r:id="rId144"/>
    <p:sldId id="389" r:id="rId145"/>
    <p:sldId id="355" r:id="rId146"/>
    <p:sldId id="388" r:id="rId147"/>
    <p:sldId id="382" r:id="rId148"/>
    <p:sldId id="356" r:id="rId149"/>
    <p:sldId id="357" r:id="rId150"/>
    <p:sldId id="358" r:id="rId151"/>
    <p:sldId id="368" r:id="rId152"/>
    <p:sldId id="359" r:id="rId153"/>
    <p:sldId id="360" r:id="rId154"/>
    <p:sldId id="361" r:id="rId155"/>
    <p:sldId id="362" r:id="rId156"/>
    <p:sldId id="363" r:id="rId157"/>
    <p:sldId id="366" r:id="rId158"/>
    <p:sldId id="393" r:id="rId159"/>
    <p:sldId id="371" r:id="rId160"/>
    <p:sldId id="391" r:id="rId161"/>
    <p:sldId id="392" r:id="rId1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  <p14:sldId id="274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83"/>
            <p14:sldId id="284"/>
            <p14:sldId id="285"/>
            <p14:sldId id="286"/>
            <p14:sldId id="287"/>
            <p14:sldId id="332"/>
            <p14:sldId id="372"/>
            <p14:sldId id="373"/>
            <p14:sldId id="387"/>
            <p14:sldId id="275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48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script" id="{596762D4-1208-40BD-9F6F-89907E02A744}">
          <p14:sldIdLst>
            <p14:sldId id="368"/>
            <p14:sldId id="359"/>
            <p14:sldId id="360"/>
            <p14:sldId id="361"/>
            <p14:sldId id="362"/>
            <p14:sldId id="363"/>
            <p14:sldId id="366"/>
            <p14:sldId id="393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6" userDrawn="1">
          <p15:clr>
            <a:srgbClr val="A4A3A4"/>
          </p15:clr>
        </p15:guide>
        <p15:guide id="2" orient="horz" pos="2151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6"/>
        <p:guide orient="horz" pos="2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slide" Target="slides/slide29.xml"></Relationship><Relationship Id="rId109" Type="http://schemas.openxmlformats.org/officeDocument/2006/relationships/slide" Target="slides/slide30.xml"></Relationship><Relationship Id="rId110" Type="http://schemas.openxmlformats.org/officeDocument/2006/relationships/slide" Target="slides/slide31.xml"></Relationship><Relationship Id="rId111" Type="http://schemas.openxmlformats.org/officeDocument/2006/relationships/slide" Target="slides/slide32.xml"></Relationship><Relationship Id="rId112" Type="http://schemas.openxmlformats.org/officeDocument/2006/relationships/slide" Target="slides/slide33.xml"></Relationship><Relationship Id="rId113" Type="http://schemas.openxmlformats.org/officeDocument/2006/relationships/slide" Target="slides/slide34.xml"></Relationship><Relationship Id="rId114" Type="http://schemas.openxmlformats.org/officeDocument/2006/relationships/slide" Target="slides/slide35.xml"></Relationship><Relationship Id="rId115" Type="http://schemas.openxmlformats.org/officeDocument/2006/relationships/slide" Target="slides/slide36.xml"></Relationship><Relationship Id="rId116" Type="http://schemas.openxmlformats.org/officeDocument/2006/relationships/slide" Target="slides/slide37.xml"></Relationship><Relationship Id="rId117" Type="http://schemas.openxmlformats.org/officeDocument/2006/relationships/slide" Target="slides/slide38.xml"></Relationship><Relationship Id="rId118" Type="http://schemas.openxmlformats.org/officeDocument/2006/relationships/slide" Target="slides/slide39.xml"></Relationship><Relationship Id="rId119" Type="http://schemas.openxmlformats.org/officeDocument/2006/relationships/slide" Target="slides/slide40.xml"></Relationship><Relationship Id="rId120" Type="http://schemas.openxmlformats.org/officeDocument/2006/relationships/slide" Target="slides/slide41.xml"></Relationship><Relationship Id="rId121" Type="http://schemas.openxmlformats.org/officeDocument/2006/relationships/slide" Target="slides/slide42.xml"></Relationship><Relationship Id="rId122" Type="http://schemas.openxmlformats.org/officeDocument/2006/relationships/slide" Target="slides/slide43.xml"></Relationship><Relationship Id="rId123" Type="http://schemas.openxmlformats.org/officeDocument/2006/relationships/slide" Target="slides/slide44.xml"></Relationship><Relationship Id="rId124" Type="http://schemas.openxmlformats.org/officeDocument/2006/relationships/slide" Target="slides/slide45.xml"></Relationship><Relationship Id="rId125" Type="http://schemas.openxmlformats.org/officeDocument/2006/relationships/slide" Target="slides/slide46.xml"></Relationship><Relationship Id="rId126" Type="http://schemas.openxmlformats.org/officeDocument/2006/relationships/slide" Target="slides/slide47.xml"></Relationship><Relationship Id="rId127" Type="http://schemas.openxmlformats.org/officeDocument/2006/relationships/slide" Target="slides/slide48.xml"></Relationship><Relationship Id="rId128" Type="http://schemas.openxmlformats.org/officeDocument/2006/relationships/slide" Target="slides/slide49.xml"></Relationship><Relationship Id="rId129" Type="http://schemas.openxmlformats.org/officeDocument/2006/relationships/slide" Target="slides/slide50.xml"></Relationship><Relationship Id="rId130" Type="http://schemas.openxmlformats.org/officeDocument/2006/relationships/slide" Target="slides/slide51.xml"></Relationship><Relationship Id="rId131" Type="http://schemas.openxmlformats.org/officeDocument/2006/relationships/slide" Target="slides/slide52.xml"></Relationship><Relationship Id="rId132" Type="http://schemas.openxmlformats.org/officeDocument/2006/relationships/slide" Target="slides/slide53.xml"></Relationship><Relationship Id="rId133" Type="http://schemas.openxmlformats.org/officeDocument/2006/relationships/slide" Target="slides/slide54.xml"></Relationship><Relationship Id="rId134" Type="http://schemas.openxmlformats.org/officeDocument/2006/relationships/slide" Target="slides/slide55.xml"></Relationship><Relationship Id="rId135" Type="http://schemas.openxmlformats.org/officeDocument/2006/relationships/slide" Target="slides/slide56.xml"></Relationship><Relationship Id="rId136" Type="http://schemas.openxmlformats.org/officeDocument/2006/relationships/slide" Target="slides/slide57.xml"></Relationship><Relationship Id="rId137" Type="http://schemas.openxmlformats.org/officeDocument/2006/relationships/slide" Target="slides/slide58.xml"></Relationship><Relationship Id="rId138" Type="http://schemas.openxmlformats.org/officeDocument/2006/relationships/slide" Target="slides/slide59.xml"></Relationship><Relationship Id="rId139" Type="http://schemas.openxmlformats.org/officeDocument/2006/relationships/slide" Target="slides/slide60.xml"></Relationship><Relationship Id="rId140" Type="http://schemas.openxmlformats.org/officeDocument/2006/relationships/slide" Target="slides/slide61.xml"></Relationship><Relationship Id="rId141" Type="http://schemas.openxmlformats.org/officeDocument/2006/relationships/slide" Target="slides/slide62.xml"></Relationship><Relationship Id="rId142" Type="http://schemas.openxmlformats.org/officeDocument/2006/relationships/slide" Target="slides/slide63.xml"></Relationship><Relationship Id="rId143" Type="http://schemas.openxmlformats.org/officeDocument/2006/relationships/slide" Target="slides/slide64.xml"></Relationship><Relationship Id="rId144" Type="http://schemas.openxmlformats.org/officeDocument/2006/relationships/slide" Target="slides/slide65.xml"></Relationship><Relationship Id="rId145" Type="http://schemas.openxmlformats.org/officeDocument/2006/relationships/slide" Target="slides/slide66.xml"></Relationship><Relationship Id="rId146" Type="http://schemas.openxmlformats.org/officeDocument/2006/relationships/slide" Target="slides/slide67.xml"></Relationship><Relationship Id="rId147" Type="http://schemas.openxmlformats.org/officeDocument/2006/relationships/slide" Target="slides/slide68.xml"></Relationship><Relationship Id="rId148" Type="http://schemas.openxmlformats.org/officeDocument/2006/relationships/slide" Target="slides/slide69.xml"></Relationship><Relationship Id="rId149" Type="http://schemas.openxmlformats.org/officeDocument/2006/relationships/slide" Target="slides/slide70.xml"></Relationship><Relationship Id="rId150" Type="http://schemas.openxmlformats.org/officeDocument/2006/relationships/slide" Target="slides/slide71.xml"></Relationship><Relationship Id="rId151" Type="http://schemas.openxmlformats.org/officeDocument/2006/relationships/slide" Target="slides/slide72.xml"></Relationship><Relationship Id="rId152" Type="http://schemas.openxmlformats.org/officeDocument/2006/relationships/slide" Target="slides/slide73.xml"></Relationship><Relationship Id="rId153" Type="http://schemas.openxmlformats.org/officeDocument/2006/relationships/slide" Target="slides/slide74.xml"></Relationship><Relationship Id="rId154" Type="http://schemas.openxmlformats.org/officeDocument/2006/relationships/slide" Target="slides/slide75.xml"></Relationship><Relationship Id="rId155" Type="http://schemas.openxmlformats.org/officeDocument/2006/relationships/slide" Target="slides/slide76.xml"></Relationship><Relationship Id="rId156" Type="http://schemas.openxmlformats.org/officeDocument/2006/relationships/slide" Target="slides/slide77.xml"></Relationship><Relationship Id="rId157" Type="http://schemas.openxmlformats.org/officeDocument/2006/relationships/slide" Target="slides/slide78.xml"></Relationship><Relationship Id="rId158" Type="http://schemas.openxmlformats.org/officeDocument/2006/relationships/slide" Target="slides/slide79.xml"></Relationship><Relationship Id="rId159" Type="http://schemas.openxmlformats.org/officeDocument/2006/relationships/slide" Target="slides/slide80.xml"></Relationship><Relationship Id="rId160" Type="http://schemas.openxmlformats.org/officeDocument/2006/relationships/slide" Target="slides/slide81.xml"></Relationship><Relationship Id="rId161" Type="http://schemas.openxmlformats.org/officeDocument/2006/relationships/slide" Target="slides/slide82.xml"></Relationship><Relationship Id="rId162" Type="http://schemas.openxmlformats.org/officeDocument/2006/relationships/slide" Target="slides/slide83.xml"></Relationship><Relationship Id="rId163" Type="http://schemas.openxmlformats.org/officeDocument/2006/relationships/viewProps" Target="viewProps.xml"></Relationship><Relationship Id="rId164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2,'134'-2,"147"5,-206 9,-54-8,0 0,30 0,485-5,-516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3,'112'-1,"27"0,147 17,-182-8,126-5,-120-5,-90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43" Type="http://schemas.openxmlformats.org/officeDocument/2006/relationships/image" Target="../media/fImage2523020421478.png"></Relationship><Relationship Id="rId170" Type="http://schemas.openxmlformats.org/officeDocument/2006/relationships/customXml" Target="../ink/ink7.xml"></Relationship><Relationship Id="rId171" Type="http://schemas.openxmlformats.org/officeDocument/2006/relationships/image" Target="../media/fImage6362381478.emf"></Relationship><Relationship Id="rId172" Type="http://schemas.openxmlformats.org/officeDocument/2006/relationships/customXml" Target="../ink/ink8.xml"></Relationship><Relationship Id="rId173" Type="http://schemas.openxmlformats.org/officeDocument/2006/relationships/image" Target="../media/fImage4762399358.emf"></Relationship><Relationship Id="rId174" Type="http://schemas.openxmlformats.org/officeDocument/2006/relationships/customXml" Target="../ink/ink9.xml"></Relationship><Relationship Id="rId175" Type="http://schemas.openxmlformats.org/officeDocument/2006/relationships/image" Target="../media/fImage9962406962.emf"></Relationship><Relationship Id="rId176" Type="http://schemas.openxmlformats.org/officeDocument/2006/relationships/customXml" Target="../ink/ink10.xml"></Relationship><Relationship Id="rId177" Type="http://schemas.openxmlformats.org/officeDocument/2006/relationships/image" Target="../media/fImage10762414464.emf"></Relationship><Relationship Id="rId178" Type="http://schemas.openxmlformats.org/officeDocument/2006/relationships/customXml" Target="../ink/ink11.xml"></Relationship><Relationship Id="rId179" Type="http://schemas.openxmlformats.org/officeDocument/2006/relationships/image" Target="../media/fImage8362425705.emf"></Relationship><Relationship Id="rId180" Type="http://schemas.openxmlformats.org/officeDocument/2006/relationships/customXml" Target="../ink/ink12.xml"></Relationship><Relationship Id="rId181" Type="http://schemas.openxmlformats.org/officeDocument/2006/relationships/image" Target="../media/fImage17562438145.emf"></Relationship><Relationship Id="rId182" Type="http://schemas.openxmlformats.org/officeDocument/2006/relationships/customXml" Target="../ink/ink13.xml"></Relationship><Relationship Id="rId183" Type="http://schemas.openxmlformats.org/officeDocument/2006/relationships/image" Target="../media/fImage17162443281.emf"></Relationship><Relationship Id="rId184" Type="http://schemas.openxmlformats.org/officeDocument/2006/relationships/customXml" Target="../ink/ink14.xml"></Relationship><Relationship Id="rId185" Type="http://schemas.openxmlformats.org/officeDocument/2006/relationships/image" Target="../media/fImage4762456827.emf"></Relationship><Relationship Id="rId186" Type="http://schemas.openxmlformats.org/officeDocument/2006/relationships/customXml" Target="../ink/ink15.xml"></Relationship><Relationship Id="rId187" Type="http://schemas.openxmlformats.org/officeDocument/2006/relationships/image" Target="../media/fImage8762469961.emf"></Relationship><Relationship Id="rId188" Type="http://schemas.openxmlformats.org/officeDocument/2006/relationships/customXml" Target="../ink/ink16.xml"></Relationship><Relationship Id="rId189" Type="http://schemas.openxmlformats.org/officeDocument/2006/relationships/image" Target="../media/fImage956247491.emf"></Relationship><Relationship Id="rId190" Type="http://schemas.openxmlformats.org/officeDocument/2006/relationships/customXml" Target="../ink/ink17.xml"></Relationship><Relationship Id="rId191" Type="http://schemas.openxmlformats.org/officeDocument/2006/relationships/image" Target="../media/fImage4762482995.emf"></Relationship><Relationship Id="rId192" Type="http://schemas.openxmlformats.org/officeDocument/2006/relationships/customXml" Target="../ink/ink18.xml"></Relationship><Relationship Id="rId193" Type="http://schemas.openxmlformats.org/officeDocument/2006/relationships/image" Target="../media/fImage4762491942.emf"></Relationship><Relationship Id="rId194" Type="http://schemas.openxmlformats.org/officeDocument/2006/relationships/customXml" Target="../ink/ink19.xml"></Relationship><Relationship Id="rId195" Type="http://schemas.openxmlformats.org/officeDocument/2006/relationships/image" Target="../media/fImage4762504827.emf"></Relationship><Relationship Id="rId196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252302045239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2523020444604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86150641.png"></Relationship><Relationship Id="rId2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15" Type="http://schemas.openxmlformats.org/officeDocument/2006/relationships/customXml" Target="../ink/ink20.xml"></Relationship><Relationship Id="rId16" Type="http://schemas.openxmlformats.org/officeDocument/2006/relationships/image" Target="../media/fImage4445355436.emf"></Relationship><Relationship Id="rId17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16" Type="http://schemas.openxmlformats.org/officeDocument/2006/relationships/customXml" Target="../ink/ink21.xml"></Relationship><Relationship Id="rId17" Type="http://schemas.openxmlformats.org/officeDocument/2006/relationships/image" Target="../media/fImage4445582391.emf"></Relationship><Relationship Id="rId18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6" Type="http://schemas.openxmlformats.org/officeDocument/2006/relationships/customXml" Target="../ink/ink22.xml"></Relationship><Relationship Id="rId7" Type="http://schemas.openxmlformats.org/officeDocument/2006/relationships/image" Target="../media/fImage4446044604.emf"></Relationship><Relationship Id="rId8" Type="http://schemas.openxmlformats.org/officeDocument/2006/relationships/image" Target="../media/fImage232216423902.png"></Relationship><Relationship Id="rId9" Type="http://schemas.openxmlformats.org/officeDocument/2006/relationships/image" Target="../media/fImage148471643153.png"></Relationship><Relationship Id="rId10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6" Type="http://schemas.openxmlformats.org/officeDocument/2006/relationships/customXml" Target="../ink/ink23.xml"></Relationship><Relationship Id="rId7" Type="http://schemas.openxmlformats.org/officeDocument/2006/relationships/image" Target="../media/fImage444626292.emf"></Relationship><Relationship Id="rId8" Type="http://schemas.openxmlformats.org/officeDocument/2006/relationships/image" Target="../media/fImage651116402382.png"></Relationship><Relationship Id="rId9" Type="http://schemas.openxmlformats.org/officeDocument/2006/relationships/image" Target="../media/fImage520916417421.png"></Relationship><Relationship Id="rId10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24.xml"></Relationship><Relationship Id="rId3" Type="http://schemas.openxmlformats.org/officeDocument/2006/relationships/image" Target="../media/fImage44420078716.emf"></Relationship><Relationship Id="rId4" Type="http://schemas.openxmlformats.org/officeDocument/2006/relationships/image" Target="../media/fImage792322989718.png"></Relationship></Relationships>
</file>

<file path=ppt/slides/_rels/slide29.xml.rels><?xml version="1.0" encoding="UTF-8"?>
<Relationships xmlns="http://schemas.openxmlformats.org/package/2006/relationships"><Relationship Id="rId14" Type="http://schemas.openxmlformats.org/officeDocument/2006/relationships/customXml" Target="../ink/ink25.xml"></Relationship><Relationship Id="rId15" Type="http://schemas.openxmlformats.org/officeDocument/2006/relationships/image" Target="../media/fImage4446709895.emf"></Relationship><Relationship Id="rId1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8" Type="http://schemas.openxmlformats.org/officeDocument/2006/relationships/customXml" Target="../ink/ink26.xml"></Relationship><Relationship Id="rId19" Type="http://schemas.openxmlformats.org/officeDocument/2006/relationships/image" Target="../media/fImage4446925447.emf"></Relationship><Relationship Id="rId20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2" Type="http://schemas.openxmlformats.org/officeDocument/2006/relationships/customXml" Target="../ink/ink27.xml"></Relationship><Relationship Id="rId13" Type="http://schemas.openxmlformats.org/officeDocument/2006/relationships/image" Target="../media/fImage4447201726.emf"></Relationship><Relationship Id="rId14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14" Type="http://schemas.openxmlformats.org/officeDocument/2006/relationships/customXml" Target="../ink/ink28.xml"></Relationship><Relationship Id="rId15" Type="http://schemas.openxmlformats.org/officeDocument/2006/relationships/image" Target="../media/fImage4447654771.emf"></Relationship><Relationship Id="rId16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6" Type="http://schemas.openxmlformats.org/officeDocument/2006/relationships/customXml" Target="../ink/ink29.xml"></Relationship><Relationship Id="rId7" Type="http://schemas.openxmlformats.org/officeDocument/2006/relationships/image" Target="../media/fImage4446481538.emf"></Relationship><Relationship Id="rId8" Type="http://schemas.openxmlformats.org/officeDocument/2006/relationships/image" Target="../media/fImage718216441869.png"></Relationship><Relationship Id="rId9" Type="http://schemas.openxmlformats.org/officeDocument/2006/relationships/image" Target="../media/fImage206516459912.png"></Relationship><Relationship Id="rId10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30.xml"></Relationship><Relationship Id="rId3" Type="http://schemas.openxmlformats.org/officeDocument/2006/relationships/image" Target="../media/fImage44417875667.emf"></Relationship><Relationship Id="rId4" Type="http://schemas.openxmlformats.org/officeDocument/2006/relationships/image" Target="../media/fImage728217906299.png"></Relationship><Relationship Id="rId5" Type="http://schemas.openxmlformats.org/officeDocument/2006/relationships/image" Target="../media/fImage245717917035.png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31.xml"></Relationship><Relationship Id="rId3" Type="http://schemas.openxmlformats.org/officeDocument/2006/relationships/image" Target="../media/fImage44418789894.emf"></Relationship><Relationship Id="rId4" Type="http://schemas.openxmlformats.org/officeDocument/2006/relationships/image" Target="../media/fImage914522742648.png"></Relationship><Relationship Id="rId5" Type="http://schemas.openxmlformats.org/officeDocument/2006/relationships/image" Target="../media/fImage1719022757446.png"></Relationship><Relationship Id="rId6" Type="http://schemas.openxmlformats.org/officeDocument/2006/relationships/image" Target="../media/fImage496522763805.png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32.xml"></Relationship><Relationship Id="rId3" Type="http://schemas.openxmlformats.org/officeDocument/2006/relationships/image" Target="../media/fImage44423188703.emf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image35.png"></Relationship><Relationship Id="rId15" Type="http://schemas.openxmlformats.org/officeDocument/2006/relationships/customXml" Target="../ink/ink1.xml"></Relationship><Relationship Id="rId16" Type="http://schemas.openxmlformats.org/officeDocument/2006/relationships/image" Target="../media/fImage4449841.emf"></Relationship><Relationship Id="rId17" Type="http://schemas.openxmlformats.org/officeDocument/2006/relationships/customXml" Target="../ink/ink2.xml"></Relationship><Relationship Id="rId18" Type="http://schemas.openxmlformats.org/officeDocument/2006/relationships/image" Target="../media/fImage53561018467.emf"></Relationship><Relationship Id="rId19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13" Type="http://schemas.openxmlformats.org/officeDocument/2006/relationships/customXml" Target="../ink/ink33.xml"></Relationship><Relationship Id="rId14" Type="http://schemas.openxmlformats.org/officeDocument/2006/relationships/image" Target="../media/fImage4448363811.emf"></Relationship><Relationship Id="rId15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4" Type="http://schemas.openxmlformats.org/officeDocument/2006/relationships/image" Target="../media/fImage1137217781726.png"></Relationship><Relationship Id="rId7" Type="http://schemas.openxmlformats.org/officeDocument/2006/relationships/customXml" Target="../ink/ink34.xml"></Relationship><Relationship Id="rId8" Type="http://schemas.openxmlformats.org/officeDocument/2006/relationships/image" Target="../media/fImage4448871322.emf"></Relationship><Relationship Id="rId9" Type="http://schemas.openxmlformats.org/officeDocument/2006/relationships/slideLayout" Target="../slideLayouts/slideLayout24.xml"></Relationship></Relationships>
</file>

<file path=ppt/slides/_rels/slide43.xml.rels><?xml version="1.0" encoding="UTF-8"?>
<Relationships xmlns="http://schemas.openxmlformats.org/package/2006/relationships"><Relationship Id="rId6" Type="http://schemas.openxmlformats.org/officeDocument/2006/relationships/customXml" Target="../ink/ink35.xml"></Relationship><Relationship Id="rId7" Type="http://schemas.openxmlformats.org/officeDocument/2006/relationships/image" Target="../media/fImage444923333.emf"></Relationship><Relationship Id="rId8" Type="http://schemas.openxmlformats.org/officeDocument/2006/relationships/slideLayout" Target="../slideLayouts/slideLayout46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image" Target="../media/fImage2038116881538.png"></Relationship><Relationship Id="rId3" Type="http://schemas.openxmlformats.org/officeDocument/2006/relationships/image" Target="../media/fImage4418216891869.png"></Relationship><Relationship Id="rId4" Type="http://schemas.openxmlformats.org/officeDocument/2006/relationships/image" Target="../media/fImage3009516909912.png"></Relationship><Relationship Id="rId5" Type="http://schemas.openxmlformats.org/officeDocument/2006/relationships/slideLayout" Target="../slideLayouts/slideLayout13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6" Type="http://schemas.openxmlformats.org/officeDocument/2006/relationships/customXml" Target="../ink/ink36.xml"></Relationship><Relationship Id="rId7" Type="http://schemas.openxmlformats.org/officeDocument/2006/relationships/image" Target="../media/fImage44410107673.emf"></Relationship><Relationship Id="rId8" Type="http://schemas.openxmlformats.org/officeDocument/2006/relationships/slideLayout" Target="../slideLayouts/slideLayout57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4" Type="http://schemas.openxmlformats.org/officeDocument/2006/relationships/image" Target="../media/fImage2592020993811.png"></Relationship><Relationship Id="rId5" Type="http://schemas.openxmlformats.org/officeDocument/2006/relationships/image" Target="../media/fImage3139121001322.png"></Relationship><Relationship Id="rId8" Type="http://schemas.openxmlformats.org/officeDocument/2006/relationships/image" Target="../media/fImage65321047673.png"></Relationship><Relationship Id="rId9" Type="http://schemas.openxmlformats.org/officeDocument/2006/relationships/image" Target="../media/fImage65321054664.png"></Relationship><Relationship Id="rId14" Type="http://schemas.openxmlformats.org/officeDocument/2006/relationships/customXml" Target="../ink/ink37.xml"></Relationship><Relationship Id="rId15" Type="http://schemas.openxmlformats.org/officeDocument/2006/relationships/image" Target="../media/fImage44410324664.emf"></Relationship><Relationship Id="rId16" Type="http://schemas.openxmlformats.org/officeDocument/2006/relationships/customXml" Target="../ink/ink38.xml"></Relationship><Relationship Id="rId17" Type="http://schemas.openxmlformats.org/officeDocument/2006/relationships/image" Target="../media/fImage195610355141.emf"></Relationship><Relationship Id="rId18" Type="http://schemas.openxmlformats.org/officeDocument/2006/relationships/slideLayout" Target="../slideLayouts/slideLayout57.xml"></Relationship></Relationships>
</file>

<file path=ppt/slides/_rels/slide49.xml.rels><?xml version="1.0" encoding="UTF-8"?>
<Relationships xmlns="http://schemas.openxmlformats.org/package/2006/relationships"><Relationship Id="rId4" Type="http://schemas.openxmlformats.org/officeDocument/2006/relationships/image" Target="../media/fImage4102821297711.png"></Relationship><Relationship Id="rId5" Type="http://schemas.openxmlformats.org/officeDocument/2006/relationships/image" Target="../media/fImage2059921308253.png"></Relationship><Relationship Id="rId8" Type="http://schemas.openxmlformats.org/officeDocument/2006/relationships/customXml" Target="../ink/ink39.xml"></Relationship><Relationship Id="rId9" Type="http://schemas.openxmlformats.org/officeDocument/2006/relationships/image" Target="../media/fImage44410607711.emf"></Relationship><Relationship Id="rId10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image37.png"></Relationship><Relationship Id="rId15" Type="http://schemas.openxmlformats.org/officeDocument/2006/relationships/customXml" Target="../ink/ink3.xml"></Relationship><Relationship Id="rId16" Type="http://schemas.openxmlformats.org/officeDocument/2006/relationships/image" Target="../media/fImage4441226334.emf"></Relationship><Relationship Id="rId17" Type="http://schemas.openxmlformats.org/officeDocument/2006/relationships/customXml" Target="../ink/ink4.xml"></Relationship><Relationship Id="rId18" Type="http://schemas.openxmlformats.org/officeDocument/2006/relationships/image" Target="../media/fImage62361246500.emf"></Relationship><Relationship Id="rId19" Type="http://schemas.openxmlformats.org/officeDocument/2006/relationships/slideLayout" Target="../slideLayouts/slideLayout2.xml"></Relationship></Relationships>
</file>

<file path=ppt/slides/_rels/slide50.xml.rels><?xml version="1.0" encoding="UTF-8"?>
<Relationships xmlns="http://schemas.openxmlformats.org/package/2006/relationships"><Relationship Id="rId4" Type="http://schemas.openxmlformats.org/officeDocument/2006/relationships/image" Target="../media/fImage2894621525547.png"></Relationship><Relationship Id="rId5" Type="http://schemas.openxmlformats.org/officeDocument/2006/relationships/image" Target="../media/fImage2059921537644.png"></Relationship><Relationship Id="rId8" Type="http://schemas.openxmlformats.org/officeDocument/2006/relationships/image" Target="../media/fImage1221721552757.png"></Relationship><Relationship Id="rId13" Type="http://schemas.openxmlformats.org/officeDocument/2006/relationships/customXml" Target="../ink/ink40.xml"></Relationship><Relationship Id="rId14" Type="http://schemas.openxmlformats.org/officeDocument/2006/relationships/image" Target="../media/fImage44410848253.emf"></Relationship><Relationship Id="rId15" Type="http://schemas.openxmlformats.org/officeDocument/2006/relationships/customXml" Target="../ink/ink41.xml"></Relationship><Relationship Id="rId16" Type="http://schemas.openxmlformats.org/officeDocument/2006/relationships/image" Target="../media/fImage123610876868.emf"></Relationship><Relationship Id="rId17" Type="http://schemas.openxmlformats.org/officeDocument/2006/relationships/slideLayout" Target="../slideLayouts/slideLayout57.xml"></Relationship></Relationships>
</file>

<file path=ppt/slides/_rels/slide51.xml.rels><?xml version="1.0" encoding="UTF-8"?>
<Relationships xmlns="http://schemas.openxmlformats.org/package/2006/relationships"><Relationship Id="rId2" Type="http://schemas.openxmlformats.org/officeDocument/2006/relationships/image" Target="../media/fImage2051023194370.png"></Relationship><Relationship Id="rId3" Type="http://schemas.openxmlformats.org/officeDocument/2006/relationships/slideLayout" Target="../slideLayouts/slideLayout57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4" Type="http://schemas.openxmlformats.org/officeDocument/2006/relationships/image" Target="../media/fImage288921772859.png"></Relationship><Relationship Id="rId5" Type="http://schemas.openxmlformats.org/officeDocument/2006/relationships/image" Target="../media/fImage403821788723.png"></Relationship><Relationship Id="rId8" Type="http://schemas.openxmlformats.org/officeDocument/2006/relationships/customXml" Target="../ink/ink42.xml"></Relationship><Relationship Id="rId9" Type="http://schemas.openxmlformats.org/officeDocument/2006/relationships/image" Target="../media/fImage44411105547.emf"></Relationship><Relationship Id="rId10" Type="http://schemas.openxmlformats.org/officeDocument/2006/relationships/slideLayout" Target="../slideLayouts/slideLayout57.xml"></Relationship></Relationships>
</file>

<file path=ppt/slides/_rels/slide54.xml.rels><?xml version="1.0" encoding="UTF-8"?>
<Relationships xmlns="http://schemas.openxmlformats.org/package/2006/relationships"><Relationship Id="rId4" Type="http://schemas.openxmlformats.org/officeDocument/2006/relationships/image" Target="../media/fImage192022017529.png"></Relationship><Relationship Id="rId5" Type="http://schemas.openxmlformats.org/officeDocument/2006/relationships/image" Target="../media/fImage153372203778.png"></Relationship><Relationship Id="rId6" Type="http://schemas.openxmlformats.org/officeDocument/2006/relationships/image" Target="../media/fImage536422042316.png"></Relationship><Relationship Id="rId21" Type="http://schemas.openxmlformats.org/officeDocument/2006/relationships/customXml" Target="../ink/ink43.xml"></Relationship><Relationship Id="rId22" Type="http://schemas.openxmlformats.org/officeDocument/2006/relationships/image" Target="../media/fImage44411357644.emf"></Relationship><Relationship Id="rId23" Type="http://schemas.openxmlformats.org/officeDocument/2006/relationships/customXml" Target="../ink/ink44.xml"></Relationship><Relationship Id="rId24" Type="http://schemas.openxmlformats.org/officeDocument/2006/relationships/image" Target="../media/fImage71611402662.emf"></Relationship><Relationship Id="rId25" Type="http://schemas.openxmlformats.org/officeDocument/2006/relationships/customXml" Target="../ink/ink45.xml"></Relationship><Relationship Id="rId26" Type="http://schemas.openxmlformats.org/officeDocument/2006/relationships/image" Target="../media/fImage67611412757.emf"></Relationship><Relationship Id="rId27" Type="http://schemas.openxmlformats.org/officeDocument/2006/relationships/customXml" Target="../ink/ink46.xml"></Relationship><Relationship Id="rId28" Type="http://schemas.openxmlformats.org/officeDocument/2006/relationships/image" Target="../media/fImage476114237.emf"></Relationship><Relationship Id="rId29" Type="http://schemas.openxmlformats.org/officeDocument/2006/relationships/slideLayout" Target="../slideLayouts/slideLayout57.xml"></Relationship></Relationships>
</file>

<file path=ppt/slides/_rels/slide55.xml.rels><?xml version="1.0" encoding="UTF-8"?>
<Relationships xmlns="http://schemas.openxmlformats.org/package/2006/relationships"><Relationship Id="rId4" Type="http://schemas.openxmlformats.org/officeDocument/2006/relationships/image" Target="../media/fImage123282229106.png"></Relationship><Relationship Id="rId5" Type="http://schemas.openxmlformats.org/officeDocument/2006/relationships/image" Target="../media/fImage689522309040.png"></Relationship><Relationship Id="rId8" Type="http://schemas.openxmlformats.org/officeDocument/2006/relationships/customXml" Target="../ink/ink47.xml"></Relationship><Relationship Id="rId9" Type="http://schemas.openxmlformats.org/officeDocument/2006/relationships/image" Target="../media/fImage44411642859.emf"></Relationship><Relationship Id="rId10" Type="http://schemas.openxmlformats.org/officeDocument/2006/relationships/slideLayout" Target="../slideLayouts/slideLayout57.xml"></Relationship></Relationships>
</file>

<file path=ppt/slides/_rels/slide56.xml.rels><?xml version="1.0" encoding="UTF-8"?>
<Relationships xmlns="http://schemas.openxmlformats.org/package/2006/relationships"><Relationship Id="rId2" Type="http://schemas.openxmlformats.org/officeDocument/2006/relationships/image" Target="../media/fImage4527122975890.png"></Relationship><Relationship Id="rId3" Type="http://schemas.openxmlformats.org/officeDocument/2006/relationships/image" Target="../media/fImage2470322986729.png"></Relationship><Relationship Id="rId4" Type="http://schemas.openxmlformats.org/officeDocument/2006/relationships/slideLayout" Target="../slideLayouts/slideLayout57.xml"></Relationship></Relationships>
</file>

<file path=ppt/slides/_rels/slide5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4" Type="http://schemas.openxmlformats.org/officeDocument/2006/relationships/image" Target="../media/fImage914522742648.png"></Relationship><Relationship Id="rId5" Type="http://schemas.openxmlformats.org/officeDocument/2006/relationships/image" Target="../media/fImage1719022757446.png"></Relationship><Relationship Id="rId6" Type="http://schemas.openxmlformats.org/officeDocument/2006/relationships/image" Target="../media/fImage496522763805.png"></Relationship><Relationship Id="rId9" Type="http://schemas.openxmlformats.org/officeDocument/2006/relationships/customXml" Target="../ink/ink48.xml"></Relationship><Relationship Id="rId10" Type="http://schemas.openxmlformats.org/officeDocument/2006/relationships/image" Target="../media/fImage44412108723.emf"></Relationship><Relationship Id="rId11" Type="http://schemas.openxmlformats.org/officeDocument/2006/relationships/slideLayout" Target="../slideLayouts/slideLayout57.xml"></Relationship></Relationships>
</file>

<file path=ppt/slides/_rels/slide5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49.xml"></Relationship><Relationship Id="rId3" Type="http://schemas.openxmlformats.org/officeDocument/2006/relationships/image" Target="../media/fImage44419699741.emf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23" Type="http://schemas.openxmlformats.org/officeDocument/2006/relationships/customXml" Target="../ink/ink5.xml"></Relationship><Relationship Id="rId24" Type="http://schemas.openxmlformats.org/officeDocument/2006/relationships/image" Target="../media/fImage17161499169.emf"></Relationship><Relationship Id="rId25" Type="http://schemas.openxmlformats.org/officeDocument/2006/relationships/customXml" Target="../ink/ink6.xml"></Relationship><Relationship Id="rId26" Type="http://schemas.openxmlformats.org/officeDocument/2006/relationships/image" Target="../media/fImage4441505724.emf"></Relationship><Relationship Id="rId27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1.xml.rels><?xml version="1.0" encoding="UTF-8"?>
<Relationships xmlns="http://schemas.openxmlformats.org/package/2006/relationships"><Relationship Id="rId6" Type="http://schemas.openxmlformats.org/officeDocument/2006/relationships/customXml" Target="../ink/ink50.xml"></Relationship><Relationship Id="rId7" Type="http://schemas.openxmlformats.org/officeDocument/2006/relationships/image" Target="../media/fImage44411887529.emf"></Relationship><Relationship Id="rId8" Type="http://schemas.openxmlformats.org/officeDocument/2006/relationships/slideLayout" Target="../slideLayouts/slideLayout57.xml"></Relationship></Relationships>
</file>

<file path=ppt/slides/_rels/slide62.xml.rels><?xml version="1.0" encoding="UTF-8"?>
<Relationships xmlns="http://schemas.openxmlformats.org/package/2006/relationships"><Relationship Id="rId4" Type="http://schemas.openxmlformats.org/officeDocument/2006/relationships/image" Target="../media/fImage6812923415006.png"></Relationship><Relationship Id="rId7" Type="http://schemas.openxmlformats.org/officeDocument/2006/relationships/customXml" Target="../ink/ink51.xml"></Relationship><Relationship Id="rId8" Type="http://schemas.openxmlformats.org/officeDocument/2006/relationships/image" Target="../media/fImage4441280778.emf"></Relationship><Relationship Id="rId9" Type="http://schemas.openxmlformats.org/officeDocument/2006/relationships/slideLayout" Target="../slideLayouts/slideLayout57.xml"></Relationship></Relationships>
</file>

<file path=ppt/slides/_rels/slide63.xml.rels><?xml version="1.0" encoding="UTF-8"?>
<Relationships xmlns="http://schemas.openxmlformats.org/package/2006/relationships"><Relationship Id="rId2" Type="http://schemas.openxmlformats.org/officeDocument/2006/relationships/image" Target="../media/fImage1844323631101.png"></Relationship><Relationship Id="rId3" Type="http://schemas.openxmlformats.org/officeDocument/2006/relationships/image" Target="../media/fImage2018023644393.png"></Relationship><Relationship Id="rId4" Type="http://schemas.openxmlformats.org/officeDocument/2006/relationships/slideLayout" Target="../slideLayouts/slideLayout57.xml"></Relationship></Relationships>
</file>

<file path=ppt/slides/_rels/slide64.xml.rels><?xml version="1.0" encoding="UTF-8"?>
<Relationships xmlns="http://schemas.openxmlformats.org/package/2006/relationships"><Relationship Id="rId6" Type="http://schemas.openxmlformats.org/officeDocument/2006/relationships/customXml" Target="../ink/ink52.xml"></Relationship><Relationship Id="rId7" Type="http://schemas.openxmlformats.org/officeDocument/2006/relationships/image" Target="../media/fImage44413272316.emf"></Relationship><Relationship Id="rId8" Type="http://schemas.openxmlformats.org/officeDocument/2006/relationships/slideLayout" Target="../slideLayouts/slideLayout57.xml"></Relationship></Relationships>
</file>

<file path=ppt/slides/_rels/slide6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53.xml"></Relationship><Relationship Id="rId3" Type="http://schemas.openxmlformats.org/officeDocument/2006/relationships/image" Target="../media/fImage44423913035.emf"></Relationship><Relationship Id="rId4" Type="http://schemas.openxmlformats.org/officeDocument/2006/relationships/image" Target="../media/fImage3832723932190.png"></Relationship><Relationship Id="rId5" Type="http://schemas.openxmlformats.org/officeDocument/2006/relationships/image" Target="../media/fImage689723941842.png"></Relationship><Relationship Id="rId6" Type="http://schemas.openxmlformats.org/officeDocument/2006/relationships/image" Target="../media/fImage698252398288.png"></Relationship></Relationships>
</file>

<file path=ppt/slides/_rels/slide6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54.xml"></Relationship><Relationship Id="rId3" Type="http://schemas.openxmlformats.org/officeDocument/2006/relationships/image" Target="../media/fImage4442368106.emf"></Relationship><Relationship Id="rId4" Type="http://schemas.openxmlformats.org/officeDocument/2006/relationships/image" Target="../media/fImage310023959040.png"></Relationship><Relationship Id="rId5" Type="http://schemas.openxmlformats.org/officeDocument/2006/relationships/image" Target="../media/fImage592923968942.png"></Relationship><Relationship Id="rId6" Type="http://schemas.openxmlformats.org/officeDocument/2006/relationships/image" Target="../media/fImage639223979264.png"></Relationship></Relationships>
</file>

<file path=ppt/slides/_rels/slide67.xml.rels><?xml version="1.0" encoding="UTF-8"?>
<Relationships xmlns="http://schemas.openxmlformats.org/package/2006/relationships"><Relationship Id="rId6" Type="http://schemas.openxmlformats.org/officeDocument/2006/relationships/customXml" Target="../ink/ink55.xml"></Relationship><Relationship Id="rId7" Type="http://schemas.openxmlformats.org/officeDocument/2006/relationships/image" Target="../media/fImage44413502648.emf"></Relationship><Relationship Id="rId8" Type="http://schemas.openxmlformats.org/officeDocument/2006/relationships/slideLayout" Target="../slideLayouts/slideLayout57.xml"></Relationship></Relationships>
</file>

<file path=ppt/slides/_rels/slide6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56.xml"></Relationship><Relationship Id="rId3" Type="http://schemas.openxmlformats.org/officeDocument/2006/relationships/image" Target="../media/fImage44423407446.emf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0.xml.rels><?xml version="1.0" encoding="UTF-8"?>
<Relationships xmlns="http://schemas.openxmlformats.org/package/2006/relationships"><Relationship Id="rId6" Type="http://schemas.openxmlformats.org/officeDocument/2006/relationships/customXml" Target="../ink/ink57.xml"></Relationship><Relationship Id="rId7" Type="http://schemas.openxmlformats.org/officeDocument/2006/relationships/image" Target="../media/fImage44413733805.emf"></Relationship><Relationship Id="rId8" Type="http://schemas.openxmlformats.org/officeDocument/2006/relationships/slideLayout" Target="../slideLayouts/slideLayout57.xml"></Relationship></Relationships>
</file>

<file path=ppt/slides/_rels/slide71.xml.rels><?xml version="1.0" encoding="UTF-8"?>
<Relationships xmlns="http://schemas.openxmlformats.org/package/2006/relationships"><Relationship Id="rId6" Type="http://schemas.openxmlformats.org/officeDocument/2006/relationships/customXml" Target="../ink/ink58.xml"></Relationship><Relationship Id="rId7" Type="http://schemas.openxmlformats.org/officeDocument/2006/relationships/image" Target="../media/fImage44413975890.emf"></Relationship><Relationship Id="rId8" Type="http://schemas.openxmlformats.org/officeDocument/2006/relationships/slideLayout" Target="../slideLayouts/slideLayout57.xml"></Relationship></Relationships>
</file>

<file path=ppt/slides/_rels/slide72.xml.rels><?xml version="1.0" encoding="UTF-8"?>
<Relationships xmlns="http://schemas.openxmlformats.org/package/2006/relationships"><Relationship Id="rId6" Type="http://schemas.openxmlformats.org/officeDocument/2006/relationships/customXml" Target="../ink/ink59.xml"></Relationship><Relationship Id="rId7" Type="http://schemas.openxmlformats.org/officeDocument/2006/relationships/image" Target="../media/fImage44414216729.emf"></Relationship><Relationship Id="rId8" Type="http://schemas.openxmlformats.org/officeDocument/2006/relationships/slideLayout" Target="../slideLayouts/slideLayout57.xml"></Relationship></Relationships>
</file>

<file path=ppt/slides/_rels/slide7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4.xml.rels><?xml version="1.0" encoding="UTF-8"?>
<Relationships xmlns="http://schemas.openxmlformats.org/package/2006/relationships"><Relationship Id="rId6" Type="http://schemas.openxmlformats.org/officeDocument/2006/relationships/customXml" Target="../ink/ink60.xml"></Relationship><Relationship Id="rId7" Type="http://schemas.openxmlformats.org/officeDocument/2006/relationships/image" Target="../media/fImage44414424370.emf"></Relationship><Relationship Id="rId8" Type="http://schemas.openxmlformats.org/officeDocument/2006/relationships/slideLayout" Target="../slideLayouts/slideLayout57.xml"></Relationship></Relationships>
</file>

<file path=ppt/slides/_rels/slide75.xml.rels><?xml version="1.0" encoding="UTF-8"?>
<Relationships xmlns="http://schemas.openxmlformats.org/package/2006/relationships"><Relationship Id="rId6" Type="http://schemas.openxmlformats.org/officeDocument/2006/relationships/customXml" Target="../ink/ink61.xml"></Relationship><Relationship Id="rId7" Type="http://schemas.openxmlformats.org/officeDocument/2006/relationships/image" Target="../media/fImage44414825350.emf"></Relationship><Relationship Id="rId8" Type="http://schemas.openxmlformats.org/officeDocument/2006/relationships/slideLayout" Target="../slideLayouts/slideLayout57.xml"></Relationship></Relationships>
</file>

<file path=ppt/slides/_rels/slide76.xml.rels><?xml version="1.0" encoding="UTF-8"?>
<Relationships xmlns="http://schemas.openxmlformats.org/package/2006/relationships"><Relationship Id="rId6" Type="http://schemas.openxmlformats.org/officeDocument/2006/relationships/customXml" Target="../ink/ink62.xml"></Relationship><Relationship Id="rId7" Type="http://schemas.openxmlformats.org/officeDocument/2006/relationships/image" Target="../media/fImage44415075006.emf"></Relationship><Relationship Id="rId8" Type="http://schemas.openxmlformats.org/officeDocument/2006/relationships/slideLayout" Target="../slideLayouts/slideLayout57.xml"></Relationship></Relationships>
</file>

<file path=ppt/slides/_rels/slide77.xml.rels><?xml version="1.0" encoding="UTF-8"?>
<Relationships xmlns="http://schemas.openxmlformats.org/package/2006/relationships"><Relationship Id="rId6" Type="http://schemas.openxmlformats.org/officeDocument/2006/relationships/customXml" Target="../ink/ink63.xml"></Relationship><Relationship Id="rId7" Type="http://schemas.openxmlformats.org/officeDocument/2006/relationships/image" Target="../media/fImage44415281101.emf"></Relationship><Relationship Id="rId8" Type="http://schemas.openxmlformats.org/officeDocument/2006/relationships/slideLayout" Target="../slideLayouts/slideLayout57.xml"></Relationship></Relationships>
</file>

<file path=ppt/slides/_rels/slide78.xml.rels><?xml version="1.0" encoding="UTF-8"?>
<Relationships xmlns="http://schemas.openxmlformats.org/package/2006/relationships"><Relationship Id="rId6" Type="http://schemas.openxmlformats.org/officeDocument/2006/relationships/customXml" Target="../ink/ink64.xml"></Relationship><Relationship Id="rId7" Type="http://schemas.openxmlformats.org/officeDocument/2006/relationships/image" Target="../media/fImage44415524393.emf"></Relationship><Relationship Id="rId8" Type="http://schemas.openxmlformats.org/officeDocument/2006/relationships/slideLayout" Target="../slideLayouts/slideLayout57.xml"></Relationship></Relationships>
</file>

<file path=ppt/slides/_rels/slide79.xml.rels><?xml version="1.0" encoding="UTF-8"?>
<Relationships xmlns="http://schemas.openxmlformats.org/package/2006/relationships"><Relationship Id="rId6" Type="http://schemas.openxmlformats.org/officeDocument/2006/relationships/customXml" Target="../ink/ink65.xml"></Relationship><Relationship Id="rId7" Type="http://schemas.openxmlformats.org/officeDocument/2006/relationships/image" Target="../media/fImage44416213548.emf"></Relationship><Relationship Id="rId8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6.xml"></Relationship><Relationship Id="rId3" Type="http://schemas.openxmlformats.org/officeDocument/2006/relationships/image" Target="../media/fImage44424599629.emf"></Relationship><Relationship Id="rId4" Type="http://schemas.openxmlformats.org/officeDocument/2006/relationships/image" Target="../media/fImage312624622623.png"></Relationship><Relationship Id="rId5" Type="http://schemas.openxmlformats.org/officeDocument/2006/relationships/image" Target="../media/fImage274524634084.png"></Relationship><Relationship Id="rId6" Type="http://schemas.openxmlformats.org/officeDocument/2006/relationships/image" Target="../media/fImage220424669954.png"></Relationship></Relationships>
</file>

<file path=ppt/slides/_rels/slide8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7.xml"></Relationship><Relationship Id="rId3" Type="http://schemas.openxmlformats.org/officeDocument/2006/relationships/image" Target="../media/fImage44424178756.emf"></Relationship></Relationships>
</file>

<file path=ppt/slides/_rels/slide8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68.xml"></Relationship><Relationship Id="rId3" Type="http://schemas.openxmlformats.org/officeDocument/2006/relationships/image" Target="../media/fImage44424391840.emf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410210" y="2882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75590" y="68897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64010" y="638048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7437120" cy="262572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365125" y="54610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853545" y="623760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64160" y="688975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52580" y="6380480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659130" y="1764030"/>
            <a:ext cx="31540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9515475" cy="33521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330" y="3486785"/>
            <a:ext cx="7873365" cy="27768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기본태그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53590" cy="13614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 rot="0">
            <a:off x="6981190" y="4305935"/>
            <a:ext cx="1000760" cy="64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u="sng" b="1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u="sng" b="1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  <a:endParaRPr lang="ko-KR" altLang="en-US" b="0"/>
          </a:p>
          <a:p>
            <a:pPr marL="95250" indent="0" algn="l"/>
            <a:endParaRPr lang="ko-KR" altLang="en-US" sz="1800" i="0" b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610" y="4899660"/>
            <a:ext cx="4210685" cy="686435"/>
          </a:xfrm>
          <a:prstGeom prst="rect"/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5640070"/>
            <a:ext cx="7039610" cy="715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720975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290" y="3179445"/>
            <a:ext cx="5915660" cy="1724660"/>
          </a:xfrm>
          <a:prstGeom prst="rect"/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6105" y="2719705"/>
            <a:ext cx="2407285" cy="2171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3708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/>
                <a:gridCol w="405193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 rot="0">
            <a:off x="855980" y="3030220"/>
            <a:ext cx="6229350" cy="296418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8095" y="1012190"/>
            <a:ext cx="6548755" cy="591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10960100" cy="2675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  <a:endParaRPr lang="ko-KR" altLang="en-US" sz="2400"/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6925" y="3766185"/>
            <a:ext cx="8382635" cy="1391285"/>
          </a:xfrm>
          <a:prstGeom prst="rect"/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830" y="5228590"/>
            <a:ext cx="8496935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10960100" cy="28600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  <a:endParaRPr lang="ko-KR" altLang="en-US" sz="2400"/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" y="4012565"/>
            <a:ext cx="4791710" cy="1553210"/>
          </a:xfrm>
          <a:prstGeom prst="rect"/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5655" y="5729605"/>
            <a:ext cx="1686560" cy="334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708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3000" y="2651760"/>
            <a:ext cx="1271905" cy="3716655"/>
          </a:xfrm>
          <a:prstGeom prst="rect"/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87700" y="3070860"/>
            <a:ext cx="3562350" cy="2879090"/>
          </a:xfrm>
          <a:prstGeom prst="rect"/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7535" y="3070860"/>
            <a:ext cx="2801620" cy="534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 rot="0">
            <a:off x="705485" y="3598545"/>
            <a:ext cx="1087501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&lt;!--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--&gt;</a:t>
            </a:r>
            <a:endParaRPr lang="ko-KR" altLang="en-US" sz="2800" b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기본 레이아웃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97800" y="3372485"/>
            <a:ext cx="3648075" cy="2501265"/>
          </a:xfrm>
          <a:prstGeom prst="rect"/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88036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3365500"/>
            <a:ext cx="11078210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990" y="2345055"/>
            <a:ext cx="4991735" cy="363918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0" y="2345055"/>
            <a:ext cx="2533015" cy="3630930"/>
          </a:xfrm>
          <a:prstGeom prst="rect"/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3175" y="2345055"/>
            <a:ext cx="2396490" cy="3630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 rot="0">
            <a:off x="570865" y="3164840"/>
            <a:ext cx="3341370" cy="166243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적용방법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2376805"/>
            <a:ext cx="7039610" cy="185801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4397375"/>
            <a:ext cx="4318635" cy="198056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 rot="0"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04680" y="2255520"/>
              <a:ext cx="83185" cy="10160"/>
            </a:xfrm>
            <a:prstGeom prst="rect"/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88500" y="2256155"/>
              <a:ext cx="1270" cy="127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422525"/>
            <a:ext cx="4863465" cy="3831590"/>
          </a:xfrm>
          <a:prstGeom prst="rect"/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50280" y="2433320"/>
            <a:ext cx="5623560" cy="2005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035" y="2327910"/>
            <a:ext cx="5074920" cy="2871470"/>
          </a:xfrm>
          <a:prstGeom prst="rect"/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5001260"/>
            <a:ext cx="4188460" cy="149415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>
          <p:pic>
            <p:nvPicPr>
              <p:cNvPr id="11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2343785"/>
            <a:ext cx="2810510" cy="2505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244348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570605"/>
            <a:ext cx="8049260" cy="1172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선택자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81368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070" y="3554095"/>
            <a:ext cx="2639060" cy="962660"/>
          </a:xfrm>
          <a:prstGeom prst="rect"/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6025" y="3458845"/>
            <a:ext cx="1915160" cy="1981835"/>
          </a:xfrm>
          <a:prstGeom prst="rect"/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 rot="0">
            <a:off x="5436235" y="3458845"/>
            <a:ext cx="607123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 rot="0">
            <a:off x="325755" y="6223000"/>
            <a:ext cx="4572635" cy="2159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014345"/>
            <a:ext cx="3020060" cy="600710"/>
          </a:xfrm>
          <a:prstGeom prst="rect"/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4628515"/>
            <a:ext cx="3434080" cy="173926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4615" y="4631055"/>
            <a:ext cx="2024380" cy="14363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>
          <p:pic>
            <p:nvPicPr>
              <p:cNvPr id="33" name="Ink 3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>
          <p:pic>
            <p:nvPicPr>
              <p:cNvPr id="34" name="Ink 3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>
          <p:pic>
            <p:nvPicPr>
              <p:cNvPr id="35" name="Ink 3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502025"/>
            <a:ext cx="3640455" cy="2706370"/>
          </a:xfrm>
          <a:prstGeom prst="rect"/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4585" y="3554095"/>
            <a:ext cx="3934460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314575"/>
            <a:ext cx="5278755" cy="3952875"/>
          </a:xfrm>
          <a:prstGeom prst="rect"/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2314575"/>
            <a:ext cx="3960495" cy="3952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block요소와 inline요소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0" y="2651760"/>
            <a:ext cx="1271270" cy="3716020"/>
          </a:xfrm>
          <a:prstGeom prst="rect"/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700" y="3070860"/>
            <a:ext cx="3561715" cy="287845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3070860"/>
            <a:ext cx="2800985" cy="53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기본속성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2501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384425"/>
            <a:ext cx="11078845" cy="3691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Float : 옆으로 나란히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Flex : 옆으로 나란히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001645"/>
            <a:ext cx="3524250" cy="3180715"/>
          </a:xfrm>
          <a:prstGeom prst="rect"/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61290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2069465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630170"/>
            <a:ext cx="6912610" cy="130937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0560" y="2630170"/>
            <a:ext cx="2256155" cy="3418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53492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/>
                <a:gridCol w="726694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669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574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2583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u="sng" i="0" b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940" y="3731895"/>
            <a:ext cx="8244205" cy="1968500"/>
          </a:xfrm>
          <a:prstGeom prst="rect"/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750" y="5777865"/>
            <a:ext cx="4345940" cy="652780"/>
          </a:xfrm>
          <a:prstGeom prst="rect"/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 rot="0">
            <a:off x="7790180" y="3625850"/>
            <a:ext cx="3710940" cy="2185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669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574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8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5455" y="2723515"/>
            <a:ext cx="3373755" cy="1600200"/>
          </a:xfrm>
          <a:prstGeom prst="rect"/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755" y="2848610"/>
            <a:ext cx="3020060" cy="2419985"/>
          </a:xfrm>
          <a:prstGeom prst="rect"/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310" y="5459095"/>
            <a:ext cx="8401685" cy="791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/>
                <a:gridCol w="405193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rot="0" flipH="1">
            <a:off x="7084695" y="3030220"/>
            <a:ext cx="4055110" cy="2964180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9130" y="2720975"/>
            <a:ext cx="108750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 rot="0">
            <a:off x="658495" y="4338320"/>
            <a:ext cx="1087501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 rot="0">
            <a:off x="705485" y="3598545"/>
            <a:ext cx="1087501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621665" cy="5080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760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애니메이션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58190" y="3690620"/>
            <a:ext cx="10868025" cy="1755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72795" y="3538220"/>
            <a:ext cx="10868025" cy="2863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924560" y="1781810"/>
            <a:ext cx="10868025" cy="4801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469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8660" cy="2029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(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document.querySelector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document.querySelectorAll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206625"/>
            <a:ext cx="1086866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45" descr="C:/Users/dltjs/AppData/Roaming/PolarisOffice/ETemp/11620_19196456/fImage31262462262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6760" y="3284855"/>
            <a:ext cx="4906010" cy="1296035"/>
          </a:xfrm>
          <a:prstGeom prst="rect"/>
          <a:noFill/>
        </p:spPr>
      </p:pic>
      <p:pic>
        <p:nvPicPr>
          <p:cNvPr id="34" name="그림 46" descr="C:/Users/dltjs/AppData/Roaming/PolarisOffice/ETemp/11620_19196456/fImage27452463408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6760" y="5436870"/>
            <a:ext cx="4839335" cy="819785"/>
          </a:xfrm>
          <a:prstGeom prst="rect"/>
          <a:noFill/>
        </p:spPr>
      </p:pic>
      <p:sp>
        <p:nvSpPr>
          <p:cNvPr id="35" name="텍스트 상자 48"/>
          <p:cNvSpPr txBox="1">
            <a:spLocks/>
          </p:cNvSpPr>
          <p:nvPr/>
        </p:nvSpPr>
        <p:spPr>
          <a:xfrm rot="0">
            <a:off x="747395" y="4679315"/>
            <a:ext cx="1086866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49" descr="C:/Users/dltjs/AppData/Roaming/PolarisOffice/ETemp/11620_19196456/fImage22042466995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9935" y="5518150"/>
            <a:ext cx="4150995" cy="652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부트스트랩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11118850" cy="2537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  <a:t/>
            </a:r>
            <a:br>
              <a:rPr sz="1800" i="0" b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11118850" cy="32759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83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